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8"/>
  </p:notesMasterIdLst>
  <p:sldIdLst>
    <p:sldId id="305" r:id="rId2"/>
    <p:sldId id="306" r:id="rId3"/>
    <p:sldId id="310" r:id="rId4"/>
    <p:sldId id="311" r:id="rId5"/>
    <p:sldId id="313" r:id="rId6"/>
    <p:sldId id="414" r:id="rId7"/>
    <p:sldId id="415" r:id="rId8"/>
    <p:sldId id="256" r:id="rId9"/>
    <p:sldId id="416" r:id="rId10"/>
    <p:sldId id="261" r:id="rId11"/>
    <p:sldId id="419" r:id="rId12"/>
    <p:sldId id="421" r:id="rId13"/>
    <p:sldId id="422" r:id="rId14"/>
    <p:sldId id="271" r:id="rId15"/>
    <p:sldId id="423" r:id="rId16"/>
    <p:sldId id="425" r:id="rId17"/>
    <p:sldId id="265" r:id="rId18"/>
    <p:sldId id="426" r:id="rId19"/>
    <p:sldId id="427" r:id="rId20"/>
    <p:sldId id="428" r:id="rId21"/>
    <p:sldId id="429" r:id="rId22"/>
    <p:sldId id="431" r:id="rId23"/>
    <p:sldId id="430" r:id="rId24"/>
    <p:sldId id="432" r:id="rId25"/>
    <p:sldId id="433" r:id="rId26"/>
    <p:sldId id="434" r:id="rId27"/>
  </p:sldIdLst>
  <p:sldSz cx="9144000" cy="5143500" type="screen16x9"/>
  <p:notesSz cx="6858000" cy="9144000"/>
  <p:embeddedFontLst>
    <p:embeddedFont>
      <p:font typeface="Archivo Light" panose="020B0604020202020204" charset="-93"/>
      <p:regular r:id="rId29"/>
      <p:bold r:id="rId30"/>
      <p:italic r:id="rId31"/>
      <p:boldItalic r:id="rId32"/>
    </p:embeddedFont>
    <p:embeddedFont>
      <p:font typeface="Cooper Black" panose="0208090404030B020404" pitchFamily="18" charset="0"/>
      <p:regular r:id="rId33"/>
    </p:embeddedFont>
    <p:embeddedFont>
      <p:font typeface="Orbitron" panose="020B0604020202020204" charset="0"/>
      <p:regular r:id="rId34"/>
      <p:bold r:id="rId35"/>
    </p:embeddedFont>
    <p:embeddedFont>
      <p:font typeface="Roboto Condensed Light" panose="02000000000000000000" pitchFamily="2" charset="0"/>
      <p:regular r:id="rId36"/>
      <p:italic r:id="rId37"/>
    </p:embeddedFont>
    <p:embeddedFont>
      <p:font typeface="Sitka Text Semibold" pitchFamily="2" charset="0"/>
      <p:bold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FBFB"/>
    <a:srgbClr val="FBDB97"/>
    <a:srgbClr val="40A2E3"/>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F704D57-A6A3-4DDE-AA36-6EAE73BCB9BC}">
  <a:tblStyle styleId="{BF704D57-A6A3-4DDE-AA36-6EAE73BCB9B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76" autoAdjust="0"/>
    <p:restoredTop sz="94660"/>
  </p:normalViewPr>
  <p:slideViewPr>
    <p:cSldViewPr snapToGrid="0">
      <p:cViewPr varScale="1">
        <p:scale>
          <a:sx n="84" d="100"/>
          <a:sy n="84" d="100"/>
        </p:scale>
        <p:origin x="11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ableStyles" Target="tableStyles.xml"/></Relationships>
</file>

<file path=ppt/media/hdphoto1.wdp>
</file>

<file path=ppt/media/image1.gif>
</file>

<file path=ppt/media/image10.jpg>
</file>

<file path=ppt/media/image11.png>
</file>

<file path=ppt/media/image12.png>
</file>

<file path=ppt/media/image13.jpe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11d4f3bf491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11d4f3bf491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5"/>
        <p:cNvGrpSpPr/>
        <p:nvPr/>
      </p:nvGrpSpPr>
      <p:grpSpPr>
        <a:xfrm>
          <a:off x="0" y="0"/>
          <a:ext cx="0" cy="0"/>
          <a:chOff x="0" y="0"/>
          <a:chExt cx="0" cy="0"/>
        </a:xfrm>
      </p:grpSpPr>
      <p:sp>
        <p:nvSpPr>
          <p:cNvPr id="1636" name="Google Shape;1636;gf7d89ae380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7" name="Google Shape;1637;gf7d89ae380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24347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5"/>
        <p:cNvGrpSpPr/>
        <p:nvPr/>
      </p:nvGrpSpPr>
      <p:grpSpPr>
        <a:xfrm>
          <a:off x="0" y="0"/>
          <a:ext cx="0" cy="0"/>
          <a:chOff x="0" y="0"/>
          <a:chExt cx="0" cy="0"/>
        </a:xfrm>
      </p:grpSpPr>
      <p:sp>
        <p:nvSpPr>
          <p:cNvPr id="1636" name="Google Shape;1636;gf7d89ae380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7" name="Google Shape;1637;gf7d89ae380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93151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1"/>
        <p:cNvGrpSpPr/>
        <p:nvPr/>
      </p:nvGrpSpPr>
      <p:grpSpPr>
        <a:xfrm>
          <a:off x="0" y="0"/>
          <a:ext cx="0" cy="0"/>
          <a:chOff x="0" y="0"/>
          <a:chExt cx="0" cy="0"/>
        </a:xfrm>
      </p:grpSpPr>
      <p:sp>
        <p:nvSpPr>
          <p:cNvPr id="2102" name="Google Shape;2102;gf7d89ae380_1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3" name="Google Shape;2103;gf7d89ae380_1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1"/>
        <p:cNvGrpSpPr/>
        <p:nvPr/>
      </p:nvGrpSpPr>
      <p:grpSpPr>
        <a:xfrm>
          <a:off x="0" y="0"/>
          <a:ext cx="0" cy="0"/>
          <a:chOff x="0" y="0"/>
          <a:chExt cx="0" cy="0"/>
        </a:xfrm>
      </p:grpSpPr>
      <p:sp>
        <p:nvSpPr>
          <p:cNvPr id="2102" name="Google Shape;2102;gf7d89ae380_1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3" name="Google Shape;2103;gf7d89ae380_1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06682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1"/>
        <p:cNvGrpSpPr/>
        <p:nvPr/>
      </p:nvGrpSpPr>
      <p:grpSpPr>
        <a:xfrm>
          <a:off x="0" y="0"/>
          <a:ext cx="0" cy="0"/>
          <a:chOff x="0" y="0"/>
          <a:chExt cx="0" cy="0"/>
        </a:xfrm>
      </p:grpSpPr>
      <p:sp>
        <p:nvSpPr>
          <p:cNvPr id="2102" name="Google Shape;2102;gf7d89ae380_1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3" name="Google Shape;2103;gf7d89ae380_1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29468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
        <p:cNvGrpSpPr/>
        <p:nvPr/>
      </p:nvGrpSpPr>
      <p:grpSpPr>
        <a:xfrm>
          <a:off x="0" y="0"/>
          <a:ext cx="0" cy="0"/>
          <a:chOff x="0" y="0"/>
          <a:chExt cx="0" cy="0"/>
        </a:xfrm>
      </p:grpSpPr>
      <p:sp>
        <p:nvSpPr>
          <p:cNvPr id="1823" name="Google Shape;1823;gf7d89ae380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4" name="Google Shape;1824;gf7d89ae380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
        <p:cNvGrpSpPr/>
        <p:nvPr/>
      </p:nvGrpSpPr>
      <p:grpSpPr>
        <a:xfrm>
          <a:off x="0" y="0"/>
          <a:ext cx="0" cy="0"/>
          <a:chOff x="0" y="0"/>
          <a:chExt cx="0" cy="0"/>
        </a:xfrm>
      </p:grpSpPr>
      <p:sp>
        <p:nvSpPr>
          <p:cNvPr id="1823" name="Google Shape;1823;gf7d89ae380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4" name="Google Shape;1824;gf7d89ae380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387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
        <p:cNvGrpSpPr/>
        <p:nvPr/>
      </p:nvGrpSpPr>
      <p:grpSpPr>
        <a:xfrm>
          <a:off x="0" y="0"/>
          <a:ext cx="0" cy="0"/>
          <a:chOff x="0" y="0"/>
          <a:chExt cx="0" cy="0"/>
        </a:xfrm>
      </p:grpSpPr>
      <p:sp>
        <p:nvSpPr>
          <p:cNvPr id="1823" name="Google Shape;1823;gf7d89ae380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4" name="Google Shape;1824;gf7d89ae380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33933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
        <p:cNvGrpSpPr/>
        <p:nvPr/>
      </p:nvGrpSpPr>
      <p:grpSpPr>
        <a:xfrm>
          <a:off x="0" y="0"/>
          <a:ext cx="0" cy="0"/>
          <a:chOff x="0" y="0"/>
          <a:chExt cx="0" cy="0"/>
        </a:xfrm>
      </p:grpSpPr>
      <p:sp>
        <p:nvSpPr>
          <p:cNvPr id="1823" name="Google Shape;1823;gf7d89ae380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4" name="Google Shape;1824;gf7d89ae380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16404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
        <p:cNvGrpSpPr/>
        <p:nvPr/>
      </p:nvGrpSpPr>
      <p:grpSpPr>
        <a:xfrm>
          <a:off x="0" y="0"/>
          <a:ext cx="0" cy="0"/>
          <a:chOff x="0" y="0"/>
          <a:chExt cx="0" cy="0"/>
        </a:xfrm>
      </p:grpSpPr>
      <p:sp>
        <p:nvSpPr>
          <p:cNvPr id="1823" name="Google Shape;1823;gf7d89ae380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4" name="Google Shape;1824;gf7d89ae380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08372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11d4f3bf491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11d4f3bf491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
        <p:cNvGrpSpPr/>
        <p:nvPr/>
      </p:nvGrpSpPr>
      <p:grpSpPr>
        <a:xfrm>
          <a:off x="0" y="0"/>
          <a:ext cx="0" cy="0"/>
          <a:chOff x="0" y="0"/>
          <a:chExt cx="0" cy="0"/>
        </a:xfrm>
      </p:grpSpPr>
      <p:sp>
        <p:nvSpPr>
          <p:cNvPr id="1823" name="Google Shape;1823;gf7d89ae380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4" name="Google Shape;1824;gf7d89ae380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983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11d4f3bf491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11d4f3bf491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11d4f3bf491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11d4f3bf491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11d4f3bf491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11d4f3bf491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11ff4044692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11ff4044692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bd6c00e730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bd6c00e730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79116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5"/>
        <p:cNvGrpSpPr/>
        <p:nvPr/>
      </p:nvGrpSpPr>
      <p:grpSpPr>
        <a:xfrm>
          <a:off x="0" y="0"/>
          <a:ext cx="0" cy="0"/>
          <a:chOff x="0" y="0"/>
          <a:chExt cx="0" cy="0"/>
        </a:xfrm>
      </p:grpSpPr>
      <p:sp>
        <p:nvSpPr>
          <p:cNvPr id="1636" name="Google Shape;1636;gf7d89ae380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7" name="Google Shape;1637;gf7d89ae380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5"/>
        <p:cNvGrpSpPr/>
        <p:nvPr/>
      </p:nvGrpSpPr>
      <p:grpSpPr>
        <a:xfrm>
          <a:off x="0" y="0"/>
          <a:ext cx="0" cy="0"/>
          <a:chOff x="0" y="0"/>
          <a:chExt cx="0" cy="0"/>
        </a:xfrm>
      </p:grpSpPr>
      <p:sp>
        <p:nvSpPr>
          <p:cNvPr id="1636" name="Google Shape;1636;gf7d89ae380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7" name="Google Shape;1637;gf7d89ae380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08002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100" y="1166625"/>
            <a:ext cx="4640100" cy="2232300"/>
          </a:xfrm>
          <a:prstGeom prst="rect">
            <a:avLst/>
          </a:prstGeom>
          <a:noFill/>
        </p:spPr>
        <p:txBody>
          <a:bodyPr spcFirstLastPara="1" wrap="square" lIns="91425" tIns="91425" rIns="91425" bIns="91425" anchor="ctr" anchorCtr="0">
            <a:noAutofit/>
          </a:bodyPr>
          <a:lstStyle>
            <a:lvl1pPr lvl="0" algn="l">
              <a:spcBef>
                <a:spcPts val="0"/>
              </a:spcBef>
              <a:spcAft>
                <a:spcPts val="0"/>
              </a:spcAft>
              <a:buSzPts val="5200"/>
              <a:buNone/>
              <a:defRPr sz="5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093" y="3398924"/>
            <a:ext cx="42327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198627" y="452709"/>
            <a:ext cx="232368" cy="973684"/>
            <a:chOff x="6656577" y="3252597"/>
            <a:chExt cx="232368" cy="973684"/>
          </a:xfrm>
        </p:grpSpPr>
        <p:sp>
          <p:nvSpPr>
            <p:cNvPr id="12" name="Google Shape;12;p2"/>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a:off x="783960" y="4261704"/>
            <a:ext cx="518269" cy="328105"/>
            <a:chOff x="783960" y="4261704"/>
            <a:chExt cx="518269" cy="328105"/>
          </a:xfrm>
        </p:grpSpPr>
        <p:sp>
          <p:nvSpPr>
            <p:cNvPr id="25" name="Google Shape;25;p2"/>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2"/>
            <p:cNvGrpSpPr/>
            <p:nvPr/>
          </p:nvGrpSpPr>
          <p:grpSpPr>
            <a:xfrm>
              <a:off x="783960" y="4261704"/>
              <a:ext cx="518269" cy="328105"/>
              <a:chOff x="783960" y="4261704"/>
              <a:chExt cx="518269" cy="328105"/>
            </a:xfrm>
          </p:grpSpPr>
          <p:sp>
            <p:nvSpPr>
              <p:cNvPr id="27" name="Google Shape;27;p2"/>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 name="Google Shape;31;p2"/>
          <p:cNvGrpSpPr/>
          <p:nvPr/>
        </p:nvGrpSpPr>
        <p:grpSpPr>
          <a:xfrm>
            <a:off x="107062" y="345649"/>
            <a:ext cx="4182177" cy="4176917"/>
            <a:chOff x="3047674" y="939549"/>
            <a:chExt cx="4182177" cy="4176917"/>
          </a:xfrm>
        </p:grpSpPr>
        <p:sp>
          <p:nvSpPr>
            <p:cNvPr id="32" name="Google Shape;32;p2"/>
            <p:cNvSpPr/>
            <p:nvPr/>
          </p:nvSpPr>
          <p:spPr>
            <a:xfrm>
              <a:off x="6974568" y="939549"/>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875033" y="1037232"/>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074406" y="1181381"/>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656876" y="50307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533418" y="46849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047674" y="3856443"/>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191437" y="3990978"/>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165635" y="3676741"/>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a:off x="1714228" y="4261677"/>
            <a:ext cx="1271472" cy="625139"/>
            <a:chOff x="855125" y="612150"/>
            <a:chExt cx="511700" cy="251575"/>
          </a:xfrm>
        </p:grpSpPr>
        <p:sp>
          <p:nvSpPr>
            <p:cNvPr id="41" name="Google Shape;41;p2"/>
            <p:cNvSpPr/>
            <p:nvPr/>
          </p:nvSpPr>
          <p:spPr>
            <a:xfrm>
              <a:off x="1309725" y="612150"/>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a:off x="1476312" y="221824"/>
            <a:ext cx="609540" cy="583574"/>
            <a:chOff x="3105300" y="593625"/>
            <a:chExt cx="256800" cy="245850"/>
          </a:xfrm>
        </p:grpSpPr>
        <p:sp>
          <p:nvSpPr>
            <p:cNvPr id="45" name="Google Shape;45;p2"/>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2"/>
          <p:cNvGrpSpPr/>
          <p:nvPr/>
        </p:nvGrpSpPr>
        <p:grpSpPr>
          <a:xfrm>
            <a:off x="3963663" y="-2091225"/>
            <a:ext cx="8043475" cy="8043475"/>
            <a:chOff x="1241175" y="-1300650"/>
            <a:chExt cx="8043475" cy="8043475"/>
          </a:xfrm>
        </p:grpSpPr>
        <p:sp>
          <p:nvSpPr>
            <p:cNvPr id="50" name="Google Shape;50;p2"/>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1324"/>
        <p:cNvGrpSpPr/>
        <p:nvPr/>
      </p:nvGrpSpPr>
      <p:grpSpPr>
        <a:xfrm>
          <a:off x="0" y="0"/>
          <a:ext cx="0" cy="0"/>
          <a:chOff x="0" y="0"/>
          <a:chExt cx="0" cy="0"/>
        </a:xfrm>
      </p:grpSpPr>
      <p:grpSp>
        <p:nvGrpSpPr>
          <p:cNvPr id="1325" name="Google Shape;1325;p31"/>
          <p:cNvGrpSpPr/>
          <p:nvPr/>
        </p:nvGrpSpPr>
        <p:grpSpPr>
          <a:xfrm>
            <a:off x="4800605" y="-2897864"/>
            <a:ext cx="8043475" cy="8043475"/>
            <a:chOff x="1241175" y="-1300650"/>
            <a:chExt cx="8043475" cy="8043475"/>
          </a:xfrm>
        </p:grpSpPr>
        <p:sp>
          <p:nvSpPr>
            <p:cNvPr id="1326" name="Google Shape;1326;p31"/>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1"/>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1"/>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1"/>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1"/>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1"/>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1"/>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31"/>
          <p:cNvGrpSpPr/>
          <p:nvPr/>
        </p:nvGrpSpPr>
        <p:grpSpPr>
          <a:xfrm>
            <a:off x="151608" y="193697"/>
            <a:ext cx="8393629" cy="4799168"/>
            <a:chOff x="151608" y="193697"/>
            <a:chExt cx="8393629" cy="4799168"/>
          </a:xfrm>
        </p:grpSpPr>
        <p:grpSp>
          <p:nvGrpSpPr>
            <p:cNvPr id="1334" name="Google Shape;1334;p31"/>
            <p:cNvGrpSpPr/>
            <p:nvPr/>
          </p:nvGrpSpPr>
          <p:grpSpPr>
            <a:xfrm>
              <a:off x="507337" y="193699"/>
              <a:ext cx="609540" cy="583574"/>
              <a:chOff x="3105300" y="593625"/>
              <a:chExt cx="256800" cy="245850"/>
            </a:xfrm>
          </p:grpSpPr>
          <p:sp>
            <p:nvSpPr>
              <p:cNvPr id="1335" name="Google Shape;1335;p31"/>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1"/>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1"/>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1"/>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31"/>
            <p:cNvGrpSpPr/>
            <p:nvPr/>
          </p:nvGrpSpPr>
          <p:grpSpPr>
            <a:xfrm>
              <a:off x="7913328" y="1157702"/>
              <a:ext cx="631910" cy="457789"/>
              <a:chOff x="691339" y="-641130"/>
              <a:chExt cx="254310" cy="184228"/>
            </a:xfrm>
          </p:grpSpPr>
          <p:sp>
            <p:nvSpPr>
              <p:cNvPr id="1340" name="Google Shape;1340;p31"/>
              <p:cNvSpPr/>
              <p:nvPr/>
            </p:nvSpPr>
            <p:spPr>
              <a:xfrm>
                <a:off x="888549" y="-641130"/>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1"/>
              <p:cNvSpPr/>
              <p:nvPr/>
            </p:nvSpPr>
            <p:spPr>
              <a:xfrm>
                <a:off x="691339" y="-590527"/>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1"/>
              <p:cNvSpPr/>
              <p:nvPr/>
            </p:nvSpPr>
            <p:spPr>
              <a:xfrm>
                <a:off x="753639" y="-528252"/>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31"/>
            <p:cNvGrpSpPr/>
            <p:nvPr/>
          </p:nvGrpSpPr>
          <p:grpSpPr>
            <a:xfrm>
              <a:off x="342634" y="4343584"/>
              <a:ext cx="648306" cy="649281"/>
              <a:chOff x="5022684" y="4300597"/>
              <a:chExt cx="648306" cy="649281"/>
            </a:xfrm>
          </p:grpSpPr>
          <p:sp>
            <p:nvSpPr>
              <p:cNvPr id="1344" name="Google Shape;1344;p31"/>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1"/>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1"/>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1"/>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 name="Google Shape;1348;p31"/>
            <p:cNvSpPr/>
            <p:nvPr/>
          </p:nvSpPr>
          <p:spPr>
            <a:xfrm>
              <a:off x="7913330" y="193697"/>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 name="Google Shape;1349;p31"/>
            <p:cNvGrpSpPr/>
            <p:nvPr/>
          </p:nvGrpSpPr>
          <p:grpSpPr>
            <a:xfrm>
              <a:off x="151608" y="1402587"/>
              <a:ext cx="355724" cy="1888212"/>
              <a:chOff x="124471" y="1153724"/>
              <a:chExt cx="355724" cy="1888212"/>
            </a:xfrm>
          </p:grpSpPr>
          <p:sp>
            <p:nvSpPr>
              <p:cNvPr id="1350" name="Google Shape;1350;p31"/>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1"/>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1"/>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1"/>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1"/>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31"/>
            <p:cNvGrpSpPr/>
            <p:nvPr/>
          </p:nvGrpSpPr>
          <p:grpSpPr>
            <a:xfrm>
              <a:off x="5669774" y="4743018"/>
              <a:ext cx="229483" cy="220256"/>
              <a:chOff x="250712" y="2821681"/>
              <a:chExt cx="229483" cy="220256"/>
            </a:xfrm>
          </p:grpSpPr>
          <p:sp>
            <p:nvSpPr>
              <p:cNvPr id="1356" name="Google Shape;1356;p31"/>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1"/>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8" name="Google Shape;1358;p31"/>
          <p:cNvGrpSpPr/>
          <p:nvPr/>
        </p:nvGrpSpPr>
        <p:grpSpPr>
          <a:xfrm>
            <a:off x="8758502" y="3301184"/>
            <a:ext cx="232368" cy="973684"/>
            <a:chOff x="6656577" y="3252597"/>
            <a:chExt cx="232368" cy="973684"/>
          </a:xfrm>
        </p:grpSpPr>
        <p:sp>
          <p:nvSpPr>
            <p:cNvPr id="1359" name="Google Shape;1359;p31"/>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1"/>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1"/>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1"/>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1"/>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1"/>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1"/>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1"/>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1"/>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1"/>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1"/>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1"/>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
        <p:cNvGrpSpPr/>
        <p:nvPr/>
      </p:nvGrpSpPr>
      <p:grpSpPr>
        <a:xfrm>
          <a:off x="0" y="0"/>
          <a:ext cx="0" cy="0"/>
          <a:chOff x="0" y="0"/>
          <a:chExt cx="0" cy="0"/>
        </a:xfrm>
      </p:grpSpPr>
      <p:sp>
        <p:nvSpPr>
          <p:cNvPr id="58" name="Google Shape;58;p3"/>
          <p:cNvSpPr txBox="1">
            <a:spLocks noGrp="1"/>
          </p:cNvSpPr>
          <p:nvPr>
            <p:ph type="title"/>
          </p:nvPr>
        </p:nvSpPr>
        <p:spPr>
          <a:xfrm>
            <a:off x="728363" y="2063200"/>
            <a:ext cx="3520200" cy="1541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solidFill>
                  <a:schemeClr val="accent1"/>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59" name="Google Shape;59;p3"/>
          <p:cNvSpPr txBox="1">
            <a:spLocks noGrp="1"/>
          </p:cNvSpPr>
          <p:nvPr>
            <p:ph type="title" idx="2" hasCustomPrompt="1"/>
          </p:nvPr>
        </p:nvSpPr>
        <p:spPr>
          <a:xfrm>
            <a:off x="1736363" y="1231507"/>
            <a:ext cx="15042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0" name="Google Shape;60;p3"/>
          <p:cNvSpPr txBox="1">
            <a:spLocks noGrp="1"/>
          </p:cNvSpPr>
          <p:nvPr>
            <p:ph type="subTitle" idx="1"/>
          </p:nvPr>
        </p:nvSpPr>
        <p:spPr>
          <a:xfrm>
            <a:off x="728363" y="3604718"/>
            <a:ext cx="3520200" cy="40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61" name="Google Shape;61;p3"/>
          <p:cNvGrpSpPr/>
          <p:nvPr/>
        </p:nvGrpSpPr>
        <p:grpSpPr>
          <a:xfrm>
            <a:off x="107062" y="345649"/>
            <a:ext cx="5576778" cy="4450078"/>
            <a:chOff x="107062" y="345649"/>
            <a:chExt cx="5576778" cy="4450078"/>
          </a:xfrm>
        </p:grpSpPr>
        <p:grpSp>
          <p:nvGrpSpPr>
            <p:cNvPr id="62" name="Google Shape;62;p3"/>
            <p:cNvGrpSpPr/>
            <p:nvPr/>
          </p:nvGrpSpPr>
          <p:grpSpPr>
            <a:xfrm>
              <a:off x="5035534" y="4146447"/>
              <a:ext cx="648306" cy="649281"/>
              <a:chOff x="5022684" y="4300597"/>
              <a:chExt cx="648306" cy="649281"/>
            </a:xfrm>
          </p:grpSpPr>
          <p:sp>
            <p:nvSpPr>
              <p:cNvPr id="63" name="Google Shape;63;p3"/>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198627" y="452709"/>
              <a:ext cx="232368" cy="973684"/>
              <a:chOff x="6656577" y="3252597"/>
              <a:chExt cx="232368" cy="973684"/>
            </a:xfrm>
          </p:grpSpPr>
          <p:sp>
            <p:nvSpPr>
              <p:cNvPr id="68" name="Google Shape;68;p3"/>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3"/>
            <p:cNvGrpSpPr/>
            <p:nvPr/>
          </p:nvGrpSpPr>
          <p:grpSpPr>
            <a:xfrm>
              <a:off x="107062" y="345649"/>
              <a:ext cx="4182177" cy="4176917"/>
              <a:chOff x="3047674" y="939549"/>
              <a:chExt cx="4182177" cy="4176917"/>
            </a:xfrm>
          </p:grpSpPr>
          <p:sp>
            <p:nvSpPr>
              <p:cNvPr id="81" name="Google Shape;81;p3"/>
              <p:cNvSpPr/>
              <p:nvPr/>
            </p:nvSpPr>
            <p:spPr>
              <a:xfrm>
                <a:off x="6974568" y="939549"/>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6875033" y="1037232"/>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7074406" y="1181381"/>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656876" y="50307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6533418" y="46849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047674" y="3856443"/>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3191437" y="3990978"/>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3165635" y="3676741"/>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 name="Google Shape;89;p3"/>
          <p:cNvGrpSpPr/>
          <p:nvPr/>
        </p:nvGrpSpPr>
        <p:grpSpPr>
          <a:xfrm>
            <a:off x="3967105" y="-2089664"/>
            <a:ext cx="8043475" cy="8043475"/>
            <a:chOff x="1241175" y="-1300650"/>
            <a:chExt cx="8043475" cy="8043475"/>
          </a:xfrm>
        </p:grpSpPr>
        <p:sp>
          <p:nvSpPr>
            <p:cNvPr id="90" name="Google Shape;90;p3"/>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7"/>
        <p:cNvGrpSpPr/>
        <p:nvPr/>
      </p:nvGrpSpPr>
      <p:grpSpPr>
        <a:xfrm>
          <a:off x="0" y="0"/>
          <a:ext cx="0" cy="0"/>
          <a:chOff x="0" y="0"/>
          <a:chExt cx="0" cy="0"/>
        </a:xfrm>
      </p:grpSpPr>
      <p:sp>
        <p:nvSpPr>
          <p:cNvPr id="98" name="Google Shape;98;p4"/>
          <p:cNvSpPr txBox="1">
            <a:spLocks noGrp="1"/>
          </p:cNvSpPr>
          <p:nvPr>
            <p:ph type="title"/>
          </p:nvPr>
        </p:nvSpPr>
        <p:spPr>
          <a:xfrm>
            <a:off x="720000" y="539400"/>
            <a:ext cx="770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9" name="Google Shape;99;p4"/>
          <p:cNvSpPr txBox="1">
            <a:spLocks noGrp="1"/>
          </p:cNvSpPr>
          <p:nvPr>
            <p:ph type="body" idx="1"/>
          </p:nvPr>
        </p:nvSpPr>
        <p:spPr>
          <a:xfrm>
            <a:off x="720000" y="1215750"/>
            <a:ext cx="7704000" cy="478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00"/>
            </a:lvl1pPr>
            <a:lvl2pPr marL="914400" lvl="1" indent="-304800" rtl="0">
              <a:lnSpc>
                <a:spcPct val="115000"/>
              </a:lnSpc>
              <a:spcBef>
                <a:spcPts val="0"/>
              </a:spcBef>
              <a:spcAft>
                <a:spcPts val="0"/>
              </a:spcAft>
              <a:buSzPts val="1200"/>
              <a:buFont typeface="Roboto Condensed Light"/>
              <a:buAutoNum type="alphaLcPeriod"/>
              <a:defRPr/>
            </a:lvl2pPr>
            <a:lvl3pPr marL="1371600" lvl="2" indent="-304800" rtl="0">
              <a:lnSpc>
                <a:spcPct val="115000"/>
              </a:lnSpc>
              <a:spcBef>
                <a:spcPts val="0"/>
              </a:spcBef>
              <a:spcAft>
                <a:spcPts val="0"/>
              </a:spcAft>
              <a:buSzPts val="1200"/>
              <a:buFont typeface="Roboto Condensed Light"/>
              <a:buAutoNum type="romanLcPeriod"/>
              <a:defRPr/>
            </a:lvl3pPr>
            <a:lvl4pPr marL="1828800" lvl="3" indent="-304800" rtl="0">
              <a:lnSpc>
                <a:spcPct val="115000"/>
              </a:lnSpc>
              <a:spcBef>
                <a:spcPts val="0"/>
              </a:spcBef>
              <a:spcAft>
                <a:spcPts val="0"/>
              </a:spcAft>
              <a:buSzPts val="1200"/>
              <a:buFont typeface="Roboto Condensed Light"/>
              <a:buAutoNum type="arabicPeriod"/>
              <a:defRPr/>
            </a:lvl4pPr>
            <a:lvl5pPr marL="2286000" lvl="4" indent="-304800" rtl="0">
              <a:lnSpc>
                <a:spcPct val="115000"/>
              </a:lnSpc>
              <a:spcBef>
                <a:spcPts val="0"/>
              </a:spcBef>
              <a:spcAft>
                <a:spcPts val="0"/>
              </a:spcAft>
              <a:buSzPts val="1200"/>
              <a:buFont typeface="Roboto Condensed Light"/>
              <a:buAutoNum type="alphaLcPeriod"/>
              <a:defRPr/>
            </a:lvl5pPr>
            <a:lvl6pPr marL="2743200" lvl="5" indent="-304800" rtl="0">
              <a:lnSpc>
                <a:spcPct val="115000"/>
              </a:lnSpc>
              <a:spcBef>
                <a:spcPts val="0"/>
              </a:spcBef>
              <a:spcAft>
                <a:spcPts val="0"/>
              </a:spcAft>
              <a:buSzPts val="1200"/>
              <a:buFont typeface="Roboto Condensed Light"/>
              <a:buAutoNum type="romanLcPeriod"/>
              <a:defRPr/>
            </a:lvl6pPr>
            <a:lvl7pPr marL="3200400" lvl="6" indent="-304800" rtl="0">
              <a:lnSpc>
                <a:spcPct val="115000"/>
              </a:lnSpc>
              <a:spcBef>
                <a:spcPts val="0"/>
              </a:spcBef>
              <a:spcAft>
                <a:spcPts val="0"/>
              </a:spcAft>
              <a:buSzPts val="1200"/>
              <a:buFont typeface="Roboto Condensed Light"/>
              <a:buAutoNum type="arabicPeriod"/>
              <a:defRPr/>
            </a:lvl7pPr>
            <a:lvl8pPr marL="3657600" lvl="7" indent="-304800" rtl="0">
              <a:lnSpc>
                <a:spcPct val="115000"/>
              </a:lnSpc>
              <a:spcBef>
                <a:spcPts val="0"/>
              </a:spcBef>
              <a:spcAft>
                <a:spcPts val="0"/>
              </a:spcAft>
              <a:buSzPts val="1200"/>
              <a:buFont typeface="Roboto Condensed Light"/>
              <a:buAutoNum type="alphaLcPeriod"/>
              <a:defRPr/>
            </a:lvl8pPr>
            <a:lvl9pPr marL="4114800" lvl="8" indent="-304800" rtl="0">
              <a:lnSpc>
                <a:spcPct val="115000"/>
              </a:lnSpc>
              <a:spcBef>
                <a:spcPts val="0"/>
              </a:spcBef>
              <a:spcAft>
                <a:spcPts val="0"/>
              </a:spcAft>
              <a:buSzPts val="1200"/>
              <a:buFont typeface="Roboto Condensed Light"/>
              <a:buAutoNum type="romanLcPeriod"/>
              <a:defRPr/>
            </a:lvl9pPr>
          </a:lstStyle>
          <a:p>
            <a:endParaRPr/>
          </a:p>
        </p:txBody>
      </p:sp>
      <p:grpSp>
        <p:nvGrpSpPr>
          <p:cNvPr id="100" name="Google Shape;100;p4"/>
          <p:cNvGrpSpPr/>
          <p:nvPr/>
        </p:nvGrpSpPr>
        <p:grpSpPr>
          <a:xfrm>
            <a:off x="4906538" y="-5017475"/>
            <a:ext cx="8043475" cy="8043475"/>
            <a:chOff x="1241175" y="-1300650"/>
            <a:chExt cx="8043475" cy="8043475"/>
          </a:xfrm>
        </p:grpSpPr>
        <p:sp>
          <p:nvSpPr>
            <p:cNvPr id="101" name="Google Shape;101;p4"/>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 name="Google Shape;108;p4"/>
          <p:cNvGrpSpPr/>
          <p:nvPr/>
        </p:nvGrpSpPr>
        <p:grpSpPr>
          <a:xfrm>
            <a:off x="551187" y="193699"/>
            <a:ext cx="609540" cy="583574"/>
            <a:chOff x="3105300" y="593625"/>
            <a:chExt cx="256800" cy="245850"/>
          </a:xfrm>
        </p:grpSpPr>
        <p:sp>
          <p:nvSpPr>
            <p:cNvPr id="109" name="Google Shape;109;p4"/>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4"/>
          <p:cNvGrpSpPr/>
          <p:nvPr/>
        </p:nvGrpSpPr>
        <p:grpSpPr>
          <a:xfrm>
            <a:off x="152128" y="4457102"/>
            <a:ext cx="631910" cy="457789"/>
            <a:chOff x="855125" y="679497"/>
            <a:chExt cx="254310" cy="184228"/>
          </a:xfrm>
        </p:grpSpPr>
        <p:sp>
          <p:nvSpPr>
            <p:cNvPr id="114" name="Google Shape;114;p4"/>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4"/>
          <p:cNvGrpSpPr/>
          <p:nvPr/>
        </p:nvGrpSpPr>
        <p:grpSpPr>
          <a:xfrm>
            <a:off x="4175362" y="164749"/>
            <a:ext cx="4700260" cy="4838912"/>
            <a:chOff x="2422424" y="393649"/>
            <a:chExt cx="4700260" cy="4838912"/>
          </a:xfrm>
        </p:grpSpPr>
        <p:sp>
          <p:nvSpPr>
            <p:cNvPr id="118" name="Google Shape;118;p4"/>
            <p:cNvSpPr/>
            <p:nvPr/>
          </p:nvSpPr>
          <p:spPr>
            <a:xfrm>
              <a:off x="6778918" y="393649"/>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6679383" y="491332"/>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6878756" y="635481"/>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7037876" y="48021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6914418" y="44563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2422424" y="5163443"/>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6778912" y="4687991"/>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rot="-5400000">
              <a:off x="2540385" y="4983741"/>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0"/>
        <p:cNvGrpSpPr/>
        <p:nvPr/>
      </p:nvGrpSpPr>
      <p:grpSpPr>
        <a:xfrm>
          <a:off x="0" y="0"/>
          <a:ext cx="0" cy="0"/>
          <a:chOff x="0" y="0"/>
          <a:chExt cx="0" cy="0"/>
        </a:xfrm>
      </p:grpSpPr>
      <p:sp>
        <p:nvSpPr>
          <p:cNvPr id="261" name="Google Shape;261;p8"/>
          <p:cNvSpPr txBox="1">
            <a:spLocks noGrp="1"/>
          </p:cNvSpPr>
          <p:nvPr>
            <p:ph type="title"/>
          </p:nvPr>
        </p:nvSpPr>
        <p:spPr>
          <a:xfrm>
            <a:off x="2447100" y="662625"/>
            <a:ext cx="5983800" cy="2529300"/>
          </a:xfrm>
          <a:prstGeom prst="rect">
            <a:avLst/>
          </a:prstGeom>
        </p:spPr>
        <p:txBody>
          <a:bodyPr spcFirstLastPara="1" wrap="square" lIns="91425" tIns="91425" rIns="91425" bIns="91425" anchor="ctr" anchorCtr="0">
            <a:noAutofit/>
          </a:bodyPr>
          <a:lstStyle>
            <a:lvl1pPr lvl="0" algn="r">
              <a:lnSpc>
                <a:spcPct val="90000"/>
              </a:lnSpc>
              <a:spcBef>
                <a:spcPts val="0"/>
              </a:spcBef>
              <a:spcAft>
                <a:spcPts val="0"/>
              </a:spcAft>
              <a:buSzPts val="4800"/>
              <a:buNone/>
              <a:defRPr sz="7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62" name="Google Shape;262;p8"/>
          <p:cNvGrpSpPr/>
          <p:nvPr/>
        </p:nvGrpSpPr>
        <p:grpSpPr>
          <a:xfrm>
            <a:off x="3963663" y="-2091225"/>
            <a:ext cx="8043475" cy="8043475"/>
            <a:chOff x="1241175" y="-1300650"/>
            <a:chExt cx="8043475" cy="8043475"/>
          </a:xfrm>
        </p:grpSpPr>
        <p:sp>
          <p:nvSpPr>
            <p:cNvPr id="263" name="Google Shape;263;p8"/>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8"/>
          <p:cNvGrpSpPr/>
          <p:nvPr/>
        </p:nvGrpSpPr>
        <p:grpSpPr>
          <a:xfrm>
            <a:off x="551187" y="193699"/>
            <a:ext cx="609540" cy="583574"/>
            <a:chOff x="3105300" y="593625"/>
            <a:chExt cx="256800" cy="245850"/>
          </a:xfrm>
        </p:grpSpPr>
        <p:sp>
          <p:nvSpPr>
            <p:cNvPr id="271" name="Google Shape;271;p8"/>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8"/>
          <p:cNvGrpSpPr/>
          <p:nvPr/>
        </p:nvGrpSpPr>
        <p:grpSpPr>
          <a:xfrm>
            <a:off x="8184044" y="317575"/>
            <a:ext cx="498706" cy="477465"/>
            <a:chOff x="3105300" y="593625"/>
            <a:chExt cx="256800" cy="245850"/>
          </a:xfrm>
        </p:grpSpPr>
        <p:sp>
          <p:nvSpPr>
            <p:cNvPr id="276" name="Google Shape;276;p8"/>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8"/>
          <p:cNvGrpSpPr/>
          <p:nvPr/>
        </p:nvGrpSpPr>
        <p:grpSpPr>
          <a:xfrm>
            <a:off x="8353512" y="4107552"/>
            <a:ext cx="456233" cy="335252"/>
            <a:chOff x="8353512" y="4107552"/>
            <a:chExt cx="456233" cy="335252"/>
          </a:xfrm>
        </p:grpSpPr>
        <p:sp>
          <p:nvSpPr>
            <p:cNvPr id="281" name="Google Shape;281;p8"/>
            <p:cNvSpPr/>
            <p:nvPr/>
          </p:nvSpPr>
          <p:spPr>
            <a:xfrm>
              <a:off x="8353512" y="4162027"/>
              <a:ext cx="159778" cy="158864"/>
            </a:xfrm>
            <a:custGeom>
              <a:avLst/>
              <a:gdLst/>
              <a:ahLst/>
              <a:cxnLst/>
              <a:rect l="l" t="t" r="r" b="b"/>
              <a:pathLst>
                <a:path w="3291" h="3272" extrusionOk="0">
                  <a:moveTo>
                    <a:pt x="0" y="0"/>
                  </a:moveTo>
                  <a:lnTo>
                    <a:pt x="0" y="3272"/>
                  </a:lnTo>
                  <a:lnTo>
                    <a:pt x="3291" y="3272"/>
                  </a:lnTo>
                  <a:lnTo>
                    <a:pt x="3291"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8452315" y="4256216"/>
              <a:ext cx="185655" cy="186587"/>
            </a:xfrm>
            <a:custGeom>
              <a:avLst/>
              <a:gdLst/>
              <a:ahLst/>
              <a:cxnLst/>
              <a:rect l="l" t="t" r="r" b="b"/>
              <a:pathLst>
                <a:path w="3824" h="3843" extrusionOk="0">
                  <a:moveTo>
                    <a:pt x="1" y="0"/>
                  </a:moveTo>
                  <a:lnTo>
                    <a:pt x="1" y="3843"/>
                  </a:lnTo>
                  <a:lnTo>
                    <a:pt x="3824" y="3843"/>
                  </a:lnTo>
                  <a:lnTo>
                    <a:pt x="382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8616710" y="4107552"/>
              <a:ext cx="193035" cy="193045"/>
            </a:xfrm>
            <a:custGeom>
              <a:avLst/>
              <a:gdLst/>
              <a:ahLst/>
              <a:cxnLst/>
              <a:rect l="l" t="t" r="r" b="b"/>
              <a:pathLst>
                <a:path w="3976" h="3976" extrusionOk="0">
                  <a:moveTo>
                    <a:pt x="0" y="0"/>
                  </a:moveTo>
                  <a:lnTo>
                    <a:pt x="0" y="3975"/>
                  </a:lnTo>
                  <a:lnTo>
                    <a:pt x="3976" y="3975"/>
                  </a:lnTo>
                  <a:lnTo>
                    <a:pt x="3976"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8"/>
          <p:cNvGrpSpPr/>
          <p:nvPr/>
        </p:nvGrpSpPr>
        <p:grpSpPr>
          <a:xfrm>
            <a:off x="4713835" y="193704"/>
            <a:ext cx="518269" cy="328105"/>
            <a:chOff x="783960" y="4261704"/>
            <a:chExt cx="518269" cy="328105"/>
          </a:xfrm>
        </p:grpSpPr>
        <p:sp>
          <p:nvSpPr>
            <p:cNvPr id="285" name="Google Shape;285;p8"/>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8"/>
            <p:cNvGrpSpPr/>
            <p:nvPr/>
          </p:nvGrpSpPr>
          <p:grpSpPr>
            <a:xfrm>
              <a:off x="783960" y="4261704"/>
              <a:ext cx="518269" cy="328105"/>
              <a:chOff x="783960" y="4261704"/>
              <a:chExt cx="518269" cy="328105"/>
            </a:xfrm>
          </p:grpSpPr>
          <p:sp>
            <p:nvSpPr>
              <p:cNvPr id="287" name="Google Shape;287;p8"/>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1" name="Google Shape;291;p8"/>
          <p:cNvGrpSpPr/>
          <p:nvPr/>
        </p:nvGrpSpPr>
        <p:grpSpPr>
          <a:xfrm>
            <a:off x="8682758" y="1527568"/>
            <a:ext cx="232368" cy="974453"/>
            <a:chOff x="2546733" y="2525280"/>
            <a:chExt cx="232368" cy="974453"/>
          </a:xfrm>
        </p:grpSpPr>
        <p:sp>
          <p:nvSpPr>
            <p:cNvPr id="292" name="Google Shape;292;p8"/>
            <p:cNvSpPr/>
            <p:nvPr/>
          </p:nvSpPr>
          <p:spPr>
            <a:xfrm>
              <a:off x="2688157" y="252528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2688157" y="270789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2688157" y="289050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2546733" y="2525280"/>
              <a:ext cx="91712" cy="91712"/>
            </a:xfrm>
            <a:custGeom>
              <a:avLst/>
              <a:gdLst/>
              <a:ahLst/>
              <a:cxnLst/>
              <a:rect l="l" t="t" r="r" b="b"/>
              <a:pathLst>
                <a:path w="3937" h="3937" extrusionOk="0">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2546733" y="270789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2546733" y="2889707"/>
              <a:ext cx="91712" cy="91712"/>
            </a:xfrm>
            <a:custGeom>
              <a:avLst/>
              <a:gdLst/>
              <a:ahLst/>
              <a:cxnLst/>
              <a:rect l="l" t="t" r="r" b="b"/>
              <a:pathLst>
                <a:path w="3937" h="3937" extrusionOk="0">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2688157" y="3043571"/>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2688157" y="322538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2688157" y="340799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2546733" y="3043571"/>
              <a:ext cx="91712" cy="90944"/>
            </a:xfrm>
            <a:custGeom>
              <a:avLst/>
              <a:gdLst/>
              <a:ahLst/>
              <a:cxnLst/>
              <a:rect l="l" t="t" r="r" b="b"/>
              <a:pathLst>
                <a:path w="3937" h="3904" extrusionOk="0">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2546733" y="3224620"/>
              <a:ext cx="91712" cy="91712"/>
            </a:xfrm>
            <a:custGeom>
              <a:avLst/>
              <a:gdLst/>
              <a:ahLst/>
              <a:cxnLst/>
              <a:rect l="l" t="t" r="r" b="b"/>
              <a:pathLst>
                <a:path w="3937" h="3937" extrusionOk="0">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2546733" y="3407229"/>
              <a:ext cx="91712" cy="91712"/>
            </a:xfrm>
            <a:custGeom>
              <a:avLst/>
              <a:gdLst/>
              <a:ahLst/>
              <a:cxnLst/>
              <a:rect l="l" t="t" r="r" b="b"/>
              <a:pathLst>
                <a:path w="3937" h="3937" extrusionOk="0">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8"/>
          <p:cNvGrpSpPr/>
          <p:nvPr/>
        </p:nvGrpSpPr>
        <p:grpSpPr>
          <a:xfrm>
            <a:off x="4081928" y="4515327"/>
            <a:ext cx="631910" cy="457789"/>
            <a:chOff x="855125" y="679497"/>
            <a:chExt cx="254310" cy="184228"/>
          </a:xfrm>
        </p:grpSpPr>
        <p:sp>
          <p:nvSpPr>
            <p:cNvPr id="305" name="Google Shape;305;p8"/>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43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41"/>
        <p:cNvGrpSpPr/>
        <p:nvPr/>
      </p:nvGrpSpPr>
      <p:grpSpPr>
        <a:xfrm>
          <a:off x="0" y="0"/>
          <a:ext cx="0" cy="0"/>
          <a:chOff x="0" y="0"/>
          <a:chExt cx="0" cy="0"/>
        </a:xfrm>
      </p:grpSpPr>
      <p:sp>
        <p:nvSpPr>
          <p:cNvPr id="542" name="Google Shape;542;p15"/>
          <p:cNvSpPr txBox="1">
            <a:spLocks noGrp="1"/>
          </p:cNvSpPr>
          <p:nvPr>
            <p:ph type="title"/>
          </p:nvPr>
        </p:nvSpPr>
        <p:spPr>
          <a:xfrm>
            <a:off x="720475" y="3710100"/>
            <a:ext cx="4166100" cy="4209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43" name="Google Shape;543;p15"/>
          <p:cNvSpPr txBox="1">
            <a:spLocks noGrp="1"/>
          </p:cNvSpPr>
          <p:nvPr>
            <p:ph type="subTitle" idx="1"/>
          </p:nvPr>
        </p:nvSpPr>
        <p:spPr>
          <a:xfrm>
            <a:off x="720475" y="954200"/>
            <a:ext cx="4166100" cy="2756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9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544" name="Google Shape;544;p15"/>
          <p:cNvGrpSpPr/>
          <p:nvPr/>
        </p:nvGrpSpPr>
        <p:grpSpPr>
          <a:xfrm>
            <a:off x="4800605" y="-2897864"/>
            <a:ext cx="8043475" cy="8043475"/>
            <a:chOff x="1241175" y="-1300650"/>
            <a:chExt cx="8043475" cy="8043475"/>
          </a:xfrm>
        </p:grpSpPr>
        <p:sp>
          <p:nvSpPr>
            <p:cNvPr id="545" name="Google Shape;545;p15"/>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5"/>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5"/>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5"/>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5"/>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5"/>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5"/>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15"/>
          <p:cNvGrpSpPr/>
          <p:nvPr/>
        </p:nvGrpSpPr>
        <p:grpSpPr>
          <a:xfrm>
            <a:off x="1740175" y="258921"/>
            <a:ext cx="535664" cy="317725"/>
            <a:chOff x="5182025" y="464396"/>
            <a:chExt cx="535664" cy="317725"/>
          </a:xfrm>
        </p:grpSpPr>
        <p:sp>
          <p:nvSpPr>
            <p:cNvPr id="553" name="Google Shape;553;p15"/>
            <p:cNvSpPr/>
            <p:nvPr/>
          </p:nvSpPr>
          <p:spPr>
            <a:xfrm>
              <a:off x="5534801" y="464396"/>
              <a:ext cx="182888" cy="183820"/>
            </a:xfrm>
            <a:custGeom>
              <a:avLst/>
              <a:gdLst/>
              <a:ahLst/>
              <a:cxnLst/>
              <a:rect l="l" t="t" r="r" b="b"/>
              <a:pathLst>
                <a:path w="3767" h="3786" extrusionOk="0">
                  <a:moveTo>
                    <a:pt x="0" y="1"/>
                  </a:moveTo>
                  <a:lnTo>
                    <a:pt x="0" y="3786"/>
                  </a:lnTo>
                  <a:lnTo>
                    <a:pt x="3767" y="3786"/>
                  </a:lnTo>
                  <a:lnTo>
                    <a:pt x="376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5"/>
            <p:cNvSpPr/>
            <p:nvPr/>
          </p:nvSpPr>
          <p:spPr>
            <a:xfrm>
              <a:off x="5389826" y="574268"/>
              <a:ext cx="207794" cy="207853"/>
            </a:xfrm>
            <a:custGeom>
              <a:avLst/>
              <a:gdLst/>
              <a:ahLst/>
              <a:cxnLst/>
              <a:rect l="l" t="t" r="r" b="b"/>
              <a:pathLst>
                <a:path w="4280" h="4281" extrusionOk="0">
                  <a:moveTo>
                    <a:pt x="0" y="1"/>
                  </a:moveTo>
                  <a:lnTo>
                    <a:pt x="0" y="4281"/>
                  </a:lnTo>
                  <a:lnTo>
                    <a:pt x="4280" y="4281"/>
                  </a:lnTo>
                  <a:lnTo>
                    <a:pt x="42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5"/>
            <p:cNvSpPr/>
            <p:nvPr/>
          </p:nvSpPr>
          <p:spPr>
            <a:xfrm>
              <a:off x="5182025" y="510568"/>
              <a:ext cx="110840" cy="110894"/>
            </a:xfrm>
            <a:custGeom>
              <a:avLst/>
              <a:gdLst/>
              <a:ahLst/>
              <a:cxnLst/>
              <a:rect l="l" t="t" r="r" b="b"/>
              <a:pathLst>
                <a:path w="2283" h="2284" extrusionOk="0">
                  <a:moveTo>
                    <a:pt x="0" y="1"/>
                  </a:moveTo>
                  <a:lnTo>
                    <a:pt x="0"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15"/>
          <p:cNvGrpSpPr/>
          <p:nvPr/>
        </p:nvGrpSpPr>
        <p:grpSpPr>
          <a:xfrm rot="10800000">
            <a:off x="216552" y="304484"/>
            <a:ext cx="232368" cy="973684"/>
            <a:chOff x="6656577" y="3252597"/>
            <a:chExt cx="232368" cy="973684"/>
          </a:xfrm>
        </p:grpSpPr>
        <p:sp>
          <p:nvSpPr>
            <p:cNvPr id="557" name="Google Shape;557;p15"/>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5"/>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5"/>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5"/>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5"/>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5"/>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5"/>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5"/>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5"/>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5"/>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5"/>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5"/>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15"/>
          <p:cNvGrpSpPr/>
          <p:nvPr/>
        </p:nvGrpSpPr>
        <p:grpSpPr>
          <a:xfrm>
            <a:off x="381800" y="4615043"/>
            <a:ext cx="415595" cy="271553"/>
            <a:chOff x="5182025" y="510568"/>
            <a:chExt cx="415595" cy="271553"/>
          </a:xfrm>
        </p:grpSpPr>
        <p:sp>
          <p:nvSpPr>
            <p:cNvPr id="570" name="Google Shape;570;p15"/>
            <p:cNvSpPr/>
            <p:nvPr/>
          </p:nvSpPr>
          <p:spPr>
            <a:xfrm>
              <a:off x="5389826" y="574268"/>
              <a:ext cx="207794" cy="207853"/>
            </a:xfrm>
            <a:custGeom>
              <a:avLst/>
              <a:gdLst/>
              <a:ahLst/>
              <a:cxnLst/>
              <a:rect l="l" t="t" r="r" b="b"/>
              <a:pathLst>
                <a:path w="4280" h="4281" extrusionOk="0">
                  <a:moveTo>
                    <a:pt x="0" y="1"/>
                  </a:moveTo>
                  <a:lnTo>
                    <a:pt x="0" y="4281"/>
                  </a:lnTo>
                  <a:lnTo>
                    <a:pt x="4280" y="4281"/>
                  </a:lnTo>
                  <a:lnTo>
                    <a:pt x="42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5"/>
            <p:cNvSpPr/>
            <p:nvPr/>
          </p:nvSpPr>
          <p:spPr>
            <a:xfrm>
              <a:off x="5182025" y="510568"/>
              <a:ext cx="110840" cy="110894"/>
            </a:xfrm>
            <a:custGeom>
              <a:avLst/>
              <a:gdLst/>
              <a:ahLst/>
              <a:cxnLst/>
              <a:rect l="l" t="t" r="r" b="b"/>
              <a:pathLst>
                <a:path w="2283" h="2284" extrusionOk="0">
                  <a:moveTo>
                    <a:pt x="0" y="1"/>
                  </a:moveTo>
                  <a:lnTo>
                    <a:pt x="0"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5"/>
          <p:cNvGrpSpPr/>
          <p:nvPr/>
        </p:nvGrpSpPr>
        <p:grpSpPr>
          <a:xfrm>
            <a:off x="3598396" y="4410499"/>
            <a:ext cx="354818" cy="402747"/>
            <a:chOff x="8117146" y="4166124"/>
            <a:chExt cx="354818" cy="402747"/>
          </a:xfrm>
        </p:grpSpPr>
        <p:sp>
          <p:nvSpPr>
            <p:cNvPr id="573" name="Google Shape;573;p15"/>
            <p:cNvSpPr/>
            <p:nvPr/>
          </p:nvSpPr>
          <p:spPr>
            <a:xfrm>
              <a:off x="8216680" y="41661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5"/>
            <p:cNvSpPr/>
            <p:nvPr/>
          </p:nvSpPr>
          <p:spPr>
            <a:xfrm>
              <a:off x="8117146" y="42638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5"/>
            <p:cNvSpPr/>
            <p:nvPr/>
          </p:nvSpPr>
          <p:spPr>
            <a:xfrm>
              <a:off x="8316518" y="44079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53"/>
        <p:cNvGrpSpPr/>
        <p:nvPr/>
      </p:nvGrpSpPr>
      <p:grpSpPr>
        <a:xfrm>
          <a:off x="0" y="0"/>
          <a:ext cx="0" cy="0"/>
          <a:chOff x="0" y="0"/>
          <a:chExt cx="0" cy="0"/>
        </a:xfrm>
      </p:grpSpPr>
      <p:sp>
        <p:nvSpPr>
          <p:cNvPr id="854" name="Google Shape;854;p22"/>
          <p:cNvSpPr txBox="1">
            <a:spLocks noGrp="1"/>
          </p:cNvSpPr>
          <p:nvPr>
            <p:ph type="title"/>
          </p:nvPr>
        </p:nvSpPr>
        <p:spPr>
          <a:xfrm>
            <a:off x="720000" y="539400"/>
            <a:ext cx="770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55" name="Google Shape;855;p22"/>
          <p:cNvSpPr txBox="1">
            <a:spLocks noGrp="1"/>
          </p:cNvSpPr>
          <p:nvPr>
            <p:ph type="title" idx="2"/>
          </p:nvPr>
        </p:nvSpPr>
        <p:spPr>
          <a:xfrm>
            <a:off x="3599548" y="3282513"/>
            <a:ext cx="1944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56" name="Google Shape;856;p22"/>
          <p:cNvSpPr txBox="1">
            <a:spLocks noGrp="1"/>
          </p:cNvSpPr>
          <p:nvPr>
            <p:ph type="subTitle" idx="1"/>
          </p:nvPr>
        </p:nvSpPr>
        <p:spPr>
          <a:xfrm>
            <a:off x="3599552" y="3810230"/>
            <a:ext cx="1944900" cy="44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7" name="Google Shape;857;p22"/>
          <p:cNvSpPr txBox="1">
            <a:spLocks noGrp="1"/>
          </p:cNvSpPr>
          <p:nvPr>
            <p:ph type="title" idx="3"/>
          </p:nvPr>
        </p:nvSpPr>
        <p:spPr>
          <a:xfrm>
            <a:off x="720000" y="2592325"/>
            <a:ext cx="1944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58" name="Google Shape;858;p22"/>
          <p:cNvSpPr txBox="1">
            <a:spLocks noGrp="1"/>
          </p:cNvSpPr>
          <p:nvPr>
            <p:ph type="subTitle" idx="4"/>
          </p:nvPr>
        </p:nvSpPr>
        <p:spPr>
          <a:xfrm>
            <a:off x="720025" y="3120025"/>
            <a:ext cx="1944900" cy="44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9" name="Google Shape;859;p22"/>
          <p:cNvSpPr txBox="1">
            <a:spLocks noGrp="1"/>
          </p:cNvSpPr>
          <p:nvPr>
            <p:ph type="title" idx="5"/>
          </p:nvPr>
        </p:nvSpPr>
        <p:spPr>
          <a:xfrm>
            <a:off x="6486000" y="2592325"/>
            <a:ext cx="1944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60" name="Google Shape;860;p22"/>
          <p:cNvSpPr txBox="1">
            <a:spLocks noGrp="1"/>
          </p:cNvSpPr>
          <p:nvPr>
            <p:ph type="subTitle" idx="6"/>
          </p:nvPr>
        </p:nvSpPr>
        <p:spPr>
          <a:xfrm>
            <a:off x="6486007" y="3120025"/>
            <a:ext cx="1944900" cy="44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61" name="Google Shape;861;p22"/>
          <p:cNvGrpSpPr/>
          <p:nvPr/>
        </p:nvGrpSpPr>
        <p:grpSpPr>
          <a:xfrm>
            <a:off x="4856905" y="-5007110"/>
            <a:ext cx="8043475" cy="8043475"/>
            <a:chOff x="1241175" y="-1300650"/>
            <a:chExt cx="8043475" cy="8043475"/>
          </a:xfrm>
        </p:grpSpPr>
        <p:sp>
          <p:nvSpPr>
            <p:cNvPr id="862" name="Google Shape;862;p22"/>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2"/>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2"/>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2"/>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2"/>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2"/>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2"/>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22"/>
          <p:cNvGrpSpPr/>
          <p:nvPr/>
        </p:nvGrpSpPr>
        <p:grpSpPr>
          <a:xfrm>
            <a:off x="194837" y="164743"/>
            <a:ext cx="8803210" cy="4879931"/>
            <a:chOff x="194837" y="164743"/>
            <a:chExt cx="8803210" cy="4879931"/>
          </a:xfrm>
        </p:grpSpPr>
        <p:sp>
          <p:nvSpPr>
            <p:cNvPr id="870" name="Google Shape;870;p22"/>
            <p:cNvSpPr/>
            <p:nvPr/>
          </p:nvSpPr>
          <p:spPr>
            <a:xfrm>
              <a:off x="8913238" y="164743"/>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 name="Google Shape;871;p22"/>
            <p:cNvGrpSpPr/>
            <p:nvPr/>
          </p:nvGrpSpPr>
          <p:grpSpPr>
            <a:xfrm rot="5400000">
              <a:off x="887952" y="4372134"/>
              <a:ext cx="232368" cy="973684"/>
              <a:chOff x="6656577" y="3252597"/>
              <a:chExt cx="232368" cy="973684"/>
            </a:xfrm>
          </p:grpSpPr>
          <p:sp>
            <p:nvSpPr>
              <p:cNvPr id="872" name="Google Shape;872;p22"/>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2"/>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2"/>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2"/>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2"/>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2"/>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2"/>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2"/>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2"/>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2"/>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2"/>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2"/>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22"/>
            <p:cNvGrpSpPr/>
            <p:nvPr/>
          </p:nvGrpSpPr>
          <p:grpSpPr>
            <a:xfrm>
              <a:off x="194837" y="1474124"/>
              <a:ext cx="609540" cy="583574"/>
              <a:chOff x="3105300" y="593625"/>
              <a:chExt cx="256800" cy="245850"/>
            </a:xfrm>
          </p:grpSpPr>
          <p:sp>
            <p:nvSpPr>
              <p:cNvPr id="885" name="Google Shape;885;p22"/>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2"/>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2"/>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2"/>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22"/>
            <p:cNvGrpSpPr/>
            <p:nvPr/>
          </p:nvGrpSpPr>
          <p:grpSpPr>
            <a:xfrm>
              <a:off x="6400103" y="4403577"/>
              <a:ext cx="631910" cy="457789"/>
              <a:chOff x="855125" y="679497"/>
              <a:chExt cx="254310" cy="184228"/>
            </a:xfrm>
          </p:grpSpPr>
          <p:sp>
            <p:nvSpPr>
              <p:cNvPr id="890" name="Google Shape;890;p22"/>
              <p:cNvSpPr/>
              <p:nvPr/>
            </p:nvSpPr>
            <p:spPr>
              <a:xfrm>
                <a:off x="1052335" y="679497"/>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2"/>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2"/>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22"/>
            <p:cNvGrpSpPr/>
            <p:nvPr/>
          </p:nvGrpSpPr>
          <p:grpSpPr>
            <a:xfrm>
              <a:off x="720035" y="350304"/>
              <a:ext cx="518269" cy="328105"/>
              <a:chOff x="783960" y="4261704"/>
              <a:chExt cx="518269" cy="328105"/>
            </a:xfrm>
          </p:grpSpPr>
          <p:sp>
            <p:nvSpPr>
              <p:cNvPr id="894" name="Google Shape;894;p22"/>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 name="Google Shape;895;p22"/>
              <p:cNvGrpSpPr/>
              <p:nvPr/>
            </p:nvGrpSpPr>
            <p:grpSpPr>
              <a:xfrm>
                <a:off x="783960" y="4261704"/>
                <a:ext cx="518269" cy="328105"/>
                <a:chOff x="783960" y="4261704"/>
                <a:chExt cx="518269" cy="328105"/>
              </a:xfrm>
            </p:grpSpPr>
            <p:sp>
              <p:nvSpPr>
                <p:cNvPr id="896" name="Google Shape;896;p22"/>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2"/>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2"/>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2"/>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 name="Google Shape;900;p22"/>
            <p:cNvGrpSpPr/>
            <p:nvPr/>
          </p:nvGrpSpPr>
          <p:grpSpPr>
            <a:xfrm>
              <a:off x="8092971" y="4166124"/>
              <a:ext cx="354818" cy="402747"/>
              <a:chOff x="8117146" y="4166124"/>
              <a:chExt cx="354818" cy="402747"/>
            </a:xfrm>
          </p:grpSpPr>
          <p:sp>
            <p:nvSpPr>
              <p:cNvPr id="901" name="Google Shape;901;p22"/>
              <p:cNvSpPr/>
              <p:nvPr/>
            </p:nvSpPr>
            <p:spPr>
              <a:xfrm>
                <a:off x="8216680" y="41661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2"/>
              <p:cNvSpPr/>
              <p:nvPr/>
            </p:nvSpPr>
            <p:spPr>
              <a:xfrm>
                <a:off x="8117146" y="42638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2"/>
              <p:cNvSpPr/>
              <p:nvPr/>
            </p:nvSpPr>
            <p:spPr>
              <a:xfrm>
                <a:off x="8316518" y="44079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 name="Google Shape;904;p22"/>
            <p:cNvSpPr/>
            <p:nvPr/>
          </p:nvSpPr>
          <p:spPr>
            <a:xfrm>
              <a:off x="8718288" y="9751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2"/>
            <p:cNvSpPr/>
            <p:nvPr/>
          </p:nvSpPr>
          <p:spPr>
            <a:xfrm>
              <a:off x="8594830" y="6293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2"/>
            <p:cNvSpPr/>
            <p:nvPr/>
          </p:nvSpPr>
          <p:spPr>
            <a:xfrm>
              <a:off x="2976937" y="4824418"/>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2"/>
            <p:cNvSpPr/>
            <p:nvPr/>
          </p:nvSpPr>
          <p:spPr>
            <a:xfrm>
              <a:off x="3120699" y="4958953"/>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2"/>
            <p:cNvSpPr/>
            <p:nvPr/>
          </p:nvSpPr>
          <p:spPr>
            <a:xfrm>
              <a:off x="3094897" y="4644716"/>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 name="Google Shape;909;p22"/>
            <p:cNvGrpSpPr/>
            <p:nvPr/>
          </p:nvGrpSpPr>
          <p:grpSpPr>
            <a:xfrm>
              <a:off x="8680877" y="2751434"/>
              <a:ext cx="232368" cy="973684"/>
              <a:chOff x="6656577" y="3252597"/>
              <a:chExt cx="232368" cy="973684"/>
            </a:xfrm>
          </p:grpSpPr>
          <p:sp>
            <p:nvSpPr>
              <p:cNvPr id="910" name="Google Shape;910;p22"/>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2"/>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2"/>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2"/>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2"/>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2"/>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2"/>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2"/>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2"/>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2"/>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2"/>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2"/>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230"/>
        <p:cNvGrpSpPr/>
        <p:nvPr/>
      </p:nvGrpSpPr>
      <p:grpSpPr>
        <a:xfrm>
          <a:off x="0" y="0"/>
          <a:ext cx="0" cy="0"/>
          <a:chOff x="0" y="0"/>
          <a:chExt cx="0" cy="0"/>
        </a:xfrm>
      </p:grpSpPr>
      <p:grpSp>
        <p:nvGrpSpPr>
          <p:cNvPr id="1231" name="Google Shape;1231;p29"/>
          <p:cNvGrpSpPr/>
          <p:nvPr/>
        </p:nvGrpSpPr>
        <p:grpSpPr>
          <a:xfrm>
            <a:off x="198627" y="452709"/>
            <a:ext cx="232368" cy="973684"/>
            <a:chOff x="6656577" y="3252597"/>
            <a:chExt cx="232368" cy="973684"/>
          </a:xfrm>
        </p:grpSpPr>
        <p:sp>
          <p:nvSpPr>
            <p:cNvPr id="1232" name="Google Shape;1232;p29"/>
            <p:cNvSpPr/>
            <p:nvPr/>
          </p:nvSpPr>
          <p:spPr>
            <a:xfrm>
              <a:off x="6797232"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69" y="3937"/>
                    <a:pt x="3936" y="3069"/>
                    <a:pt x="3936" y="1969"/>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9"/>
            <p:cNvSpPr/>
            <p:nvPr/>
          </p:nvSpPr>
          <p:spPr>
            <a:xfrm>
              <a:off x="6797232"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9"/>
            <p:cNvSpPr/>
            <p:nvPr/>
          </p:nvSpPr>
          <p:spPr>
            <a:xfrm>
              <a:off x="6797232"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69" y="3936"/>
                    <a:pt x="3936" y="3036"/>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9"/>
            <p:cNvSpPr/>
            <p:nvPr/>
          </p:nvSpPr>
          <p:spPr>
            <a:xfrm>
              <a:off x="6656577" y="3252597"/>
              <a:ext cx="91712" cy="91712"/>
            </a:xfrm>
            <a:custGeom>
              <a:avLst/>
              <a:gdLst/>
              <a:ahLst/>
              <a:cxnLst/>
              <a:rect l="l" t="t" r="r" b="b"/>
              <a:pathLst>
                <a:path w="3937" h="3937" extrusionOk="0">
                  <a:moveTo>
                    <a:pt x="1968" y="0"/>
                  </a:moveTo>
                  <a:cubicBezTo>
                    <a:pt x="901" y="0"/>
                    <a:pt x="0" y="901"/>
                    <a:pt x="0" y="1969"/>
                  </a:cubicBezTo>
                  <a:cubicBezTo>
                    <a:pt x="0" y="3069"/>
                    <a:pt x="901" y="3937"/>
                    <a:pt x="1968" y="3937"/>
                  </a:cubicBezTo>
                  <a:cubicBezTo>
                    <a:pt x="3036" y="3937"/>
                    <a:pt x="3937" y="3069"/>
                    <a:pt x="3937" y="1969"/>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9"/>
            <p:cNvSpPr/>
            <p:nvPr/>
          </p:nvSpPr>
          <p:spPr>
            <a:xfrm>
              <a:off x="6656577" y="3434438"/>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9"/>
            <p:cNvSpPr/>
            <p:nvPr/>
          </p:nvSpPr>
          <p:spPr>
            <a:xfrm>
              <a:off x="6656577" y="3617047"/>
              <a:ext cx="91712" cy="91712"/>
            </a:xfrm>
            <a:custGeom>
              <a:avLst/>
              <a:gdLst/>
              <a:ahLst/>
              <a:cxnLst/>
              <a:rect l="l" t="t" r="r" b="b"/>
              <a:pathLst>
                <a:path w="3937" h="3937" extrusionOk="0">
                  <a:moveTo>
                    <a:pt x="1968" y="0"/>
                  </a:moveTo>
                  <a:cubicBezTo>
                    <a:pt x="901" y="0"/>
                    <a:pt x="0" y="901"/>
                    <a:pt x="0" y="1968"/>
                  </a:cubicBezTo>
                  <a:cubicBezTo>
                    <a:pt x="0" y="3036"/>
                    <a:pt x="901" y="3936"/>
                    <a:pt x="1968" y="3936"/>
                  </a:cubicBezTo>
                  <a:cubicBezTo>
                    <a:pt x="3036" y="3936"/>
                    <a:pt x="3937" y="3036"/>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9"/>
            <p:cNvSpPr/>
            <p:nvPr/>
          </p:nvSpPr>
          <p:spPr>
            <a:xfrm>
              <a:off x="6797232"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69" y="3936"/>
                    <a:pt x="3936" y="3069"/>
                    <a:pt x="3936" y="1968"/>
                  </a:cubicBezTo>
                  <a:cubicBezTo>
                    <a:pt x="3936" y="901"/>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9"/>
            <p:cNvSpPr/>
            <p:nvPr/>
          </p:nvSpPr>
          <p:spPr>
            <a:xfrm>
              <a:off x="6797232"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69" y="3937"/>
                    <a:pt x="3936" y="3070"/>
                    <a:pt x="3936" y="1969"/>
                  </a:cubicBezTo>
                  <a:cubicBezTo>
                    <a:pt x="3936" y="902"/>
                    <a:pt x="3069"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9"/>
            <p:cNvSpPr/>
            <p:nvPr/>
          </p:nvSpPr>
          <p:spPr>
            <a:xfrm>
              <a:off x="6798001" y="4135338"/>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9"/>
            <p:cNvSpPr/>
            <p:nvPr/>
          </p:nvSpPr>
          <p:spPr>
            <a:xfrm>
              <a:off x="6656577" y="376935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36" y="3936"/>
                    <a:pt x="3937" y="3069"/>
                    <a:pt x="3937" y="1968"/>
                  </a:cubicBezTo>
                  <a:cubicBezTo>
                    <a:pt x="3937" y="901"/>
                    <a:pt x="3036"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9"/>
            <p:cNvSpPr/>
            <p:nvPr/>
          </p:nvSpPr>
          <p:spPr>
            <a:xfrm>
              <a:off x="6656577" y="3951936"/>
              <a:ext cx="91712" cy="91736"/>
            </a:xfrm>
            <a:custGeom>
              <a:avLst/>
              <a:gdLst/>
              <a:ahLst/>
              <a:cxnLst/>
              <a:rect l="l" t="t" r="r" b="b"/>
              <a:pathLst>
                <a:path w="3937" h="3938" extrusionOk="0">
                  <a:moveTo>
                    <a:pt x="1968" y="1"/>
                  </a:moveTo>
                  <a:cubicBezTo>
                    <a:pt x="901" y="1"/>
                    <a:pt x="0" y="902"/>
                    <a:pt x="0" y="1969"/>
                  </a:cubicBezTo>
                  <a:cubicBezTo>
                    <a:pt x="0" y="3070"/>
                    <a:pt x="901" y="3937"/>
                    <a:pt x="1968" y="3937"/>
                  </a:cubicBezTo>
                  <a:cubicBezTo>
                    <a:pt x="3036" y="3937"/>
                    <a:pt x="3937" y="3070"/>
                    <a:pt x="3937" y="1969"/>
                  </a:cubicBezTo>
                  <a:cubicBezTo>
                    <a:pt x="3937" y="902"/>
                    <a:pt x="3036" y="1"/>
                    <a:pt x="1968"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9"/>
            <p:cNvSpPr/>
            <p:nvPr/>
          </p:nvSpPr>
          <p:spPr>
            <a:xfrm>
              <a:off x="6656577" y="4135338"/>
              <a:ext cx="91712" cy="90944"/>
            </a:xfrm>
            <a:custGeom>
              <a:avLst/>
              <a:gdLst/>
              <a:ahLst/>
              <a:cxnLst/>
              <a:rect l="l" t="t" r="r" b="b"/>
              <a:pathLst>
                <a:path w="3937" h="3904" extrusionOk="0">
                  <a:moveTo>
                    <a:pt x="1968" y="0"/>
                  </a:moveTo>
                  <a:cubicBezTo>
                    <a:pt x="901" y="0"/>
                    <a:pt x="0" y="868"/>
                    <a:pt x="0" y="1935"/>
                  </a:cubicBezTo>
                  <a:cubicBezTo>
                    <a:pt x="0" y="3036"/>
                    <a:pt x="868" y="3903"/>
                    <a:pt x="1968" y="3903"/>
                  </a:cubicBezTo>
                  <a:cubicBezTo>
                    <a:pt x="3069" y="3903"/>
                    <a:pt x="3937" y="3036"/>
                    <a:pt x="3937" y="1935"/>
                  </a:cubicBezTo>
                  <a:cubicBezTo>
                    <a:pt x="3937" y="868"/>
                    <a:pt x="3069" y="0"/>
                    <a:pt x="1968"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29"/>
          <p:cNvGrpSpPr/>
          <p:nvPr/>
        </p:nvGrpSpPr>
        <p:grpSpPr>
          <a:xfrm>
            <a:off x="1844035" y="4194479"/>
            <a:ext cx="518269" cy="328105"/>
            <a:chOff x="783960" y="4261704"/>
            <a:chExt cx="518269" cy="328105"/>
          </a:xfrm>
        </p:grpSpPr>
        <p:sp>
          <p:nvSpPr>
            <p:cNvPr id="1245" name="Google Shape;1245;p29"/>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 name="Google Shape;1246;p29"/>
            <p:cNvGrpSpPr/>
            <p:nvPr/>
          </p:nvGrpSpPr>
          <p:grpSpPr>
            <a:xfrm>
              <a:off x="783960" y="4261704"/>
              <a:ext cx="518269" cy="328105"/>
              <a:chOff x="783960" y="4261704"/>
              <a:chExt cx="518269" cy="328105"/>
            </a:xfrm>
          </p:grpSpPr>
          <p:sp>
            <p:nvSpPr>
              <p:cNvPr id="1247" name="Google Shape;1247;p29"/>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9"/>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9"/>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9"/>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1" name="Google Shape;1251;p29"/>
          <p:cNvGrpSpPr/>
          <p:nvPr/>
        </p:nvGrpSpPr>
        <p:grpSpPr>
          <a:xfrm>
            <a:off x="107062" y="345649"/>
            <a:ext cx="4182177" cy="4176917"/>
            <a:chOff x="3047674" y="939549"/>
            <a:chExt cx="4182177" cy="4176917"/>
          </a:xfrm>
        </p:grpSpPr>
        <p:sp>
          <p:nvSpPr>
            <p:cNvPr id="1252" name="Google Shape;1252;p29"/>
            <p:cNvSpPr/>
            <p:nvPr/>
          </p:nvSpPr>
          <p:spPr>
            <a:xfrm>
              <a:off x="6974568" y="939549"/>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9"/>
            <p:cNvSpPr/>
            <p:nvPr/>
          </p:nvSpPr>
          <p:spPr>
            <a:xfrm>
              <a:off x="6875033" y="1037232"/>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9"/>
            <p:cNvSpPr/>
            <p:nvPr/>
          </p:nvSpPr>
          <p:spPr>
            <a:xfrm>
              <a:off x="7074406" y="1181381"/>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9"/>
            <p:cNvSpPr/>
            <p:nvPr/>
          </p:nvSpPr>
          <p:spPr>
            <a:xfrm>
              <a:off x="6656876" y="50307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9"/>
            <p:cNvSpPr/>
            <p:nvPr/>
          </p:nvSpPr>
          <p:spPr>
            <a:xfrm>
              <a:off x="6533418" y="46849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9"/>
            <p:cNvSpPr/>
            <p:nvPr/>
          </p:nvSpPr>
          <p:spPr>
            <a:xfrm>
              <a:off x="3047674" y="3856443"/>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9"/>
            <p:cNvSpPr/>
            <p:nvPr/>
          </p:nvSpPr>
          <p:spPr>
            <a:xfrm>
              <a:off x="3191437" y="3990978"/>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9"/>
            <p:cNvSpPr/>
            <p:nvPr/>
          </p:nvSpPr>
          <p:spPr>
            <a:xfrm>
              <a:off x="3165635" y="3676741"/>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29"/>
          <p:cNvGrpSpPr/>
          <p:nvPr/>
        </p:nvGrpSpPr>
        <p:grpSpPr>
          <a:xfrm>
            <a:off x="7159428" y="3943727"/>
            <a:ext cx="1271472" cy="625139"/>
            <a:chOff x="855125" y="612150"/>
            <a:chExt cx="511700" cy="251575"/>
          </a:xfrm>
        </p:grpSpPr>
        <p:sp>
          <p:nvSpPr>
            <p:cNvPr id="1261" name="Google Shape;1261;p29"/>
            <p:cNvSpPr/>
            <p:nvPr/>
          </p:nvSpPr>
          <p:spPr>
            <a:xfrm>
              <a:off x="1309725" y="612150"/>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9"/>
            <p:cNvSpPr/>
            <p:nvPr/>
          </p:nvSpPr>
          <p:spPr>
            <a:xfrm>
              <a:off x="855125" y="730100"/>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9"/>
            <p:cNvSpPr/>
            <p:nvPr/>
          </p:nvSpPr>
          <p:spPr>
            <a:xfrm>
              <a:off x="917425" y="792375"/>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29"/>
          <p:cNvGrpSpPr/>
          <p:nvPr/>
        </p:nvGrpSpPr>
        <p:grpSpPr>
          <a:xfrm>
            <a:off x="1476312" y="221824"/>
            <a:ext cx="609540" cy="583574"/>
            <a:chOff x="3105300" y="593625"/>
            <a:chExt cx="256800" cy="245850"/>
          </a:xfrm>
        </p:grpSpPr>
        <p:sp>
          <p:nvSpPr>
            <p:cNvPr id="1265" name="Google Shape;1265;p29"/>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9"/>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9"/>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9"/>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29"/>
          <p:cNvGrpSpPr/>
          <p:nvPr/>
        </p:nvGrpSpPr>
        <p:grpSpPr>
          <a:xfrm>
            <a:off x="3963663" y="-2091225"/>
            <a:ext cx="8043475" cy="8043475"/>
            <a:chOff x="1241175" y="-1300650"/>
            <a:chExt cx="8043475" cy="8043475"/>
          </a:xfrm>
        </p:grpSpPr>
        <p:sp>
          <p:nvSpPr>
            <p:cNvPr id="1270" name="Google Shape;1270;p29"/>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9"/>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9"/>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9"/>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9"/>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9"/>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9"/>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277"/>
        <p:cNvGrpSpPr/>
        <p:nvPr/>
      </p:nvGrpSpPr>
      <p:grpSpPr>
        <a:xfrm>
          <a:off x="0" y="0"/>
          <a:ext cx="0" cy="0"/>
          <a:chOff x="0" y="0"/>
          <a:chExt cx="0" cy="0"/>
        </a:xfrm>
      </p:grpSpPr>
      <p:grpSp>
        <p:nvGrpSpPr>
          <p:cNvPr id="1278" name="Google Shape;1278;p30"/>
          <p:cNvGrpSpPr/>
          <p:nvPr/>
        </p:nvGrpSpPr>
        <p:grpSpPr>
          <a:xfrm>
            <a:off x="4800605" y="-2897864"/>
            <a:ext cx="8043475" cy="8043475"/>
            <a:chOff x="1241175" y="-1300650"/>
            <a:chExt cx="8043475" cy="8043475"/>
          </a:xfrm>
        </p:grpSpPr>
        <p:sp>
          <p:nvSpPr>
            <p:cNvPr id="1279" name="Google Shape;1279;p30"/>
            <p:cNvSpPr/>
            <p:nvPr/>
          </p:nvSpPr>
          <p:spPr>
            <a:xfrm>
              <a:off x="1241175" y="-1300650"/>
              <a:ext cx="8043475" cy="8043475"/>
            </a:xfrm>
            <a:custGeom>
              <a:avLst/>
              <a:gdLst/>
              <a:ahLst/>
              <a:cxnLst/>
              <a:rect l="l" t="t" r="r" b="b"/>
              <a:pathLst>
                <a:path w="321739" h="321739" extrusionOk="0">
                  <a:moveTo>
                    <a:pt x="160885" y="3831"/>
                  </a:moveTo>
                  <a:cubicBezTo>
                    <a:pt x="182071" y="3831"/>
                    <a:pt x="202679" y="7965"/>
                    <a:pt x="222011" y="16141"/>
                  </a:cubicBezTo>
                  <a:cubicBezTo>
                    <a:pt x="240704" y="24044"/>
                    <a:pt x="257482" y="35351"/>
                    <a:pt x="271920" y="49789"/>
                  </a:cubicBezTo>
                  <a:cubicBezTo>
                    <a:pt x="286358" y="64227"/>
                    <a:pt x="297696" y="81036"/>
                    <a:pt x="305599" y="99729"/>
                  </a:cubicBezTo>
                  <a:cubicBezTo>
                    <a:pt x="313806" y="119121"/>
                    <a:pt x="317939" y="139669"/>
                    <a:pt x="317939" y="160854"/>
                  </a:cubicBezTo>
                  <a:cubicBezTo>
                    <a:pt x="317939" y="182070"/>
                    <a:pt x="313806" y="202618"/>
                    <a:pt x="305599" y="222010"/>
                  </a:cubicBezTo>
                  <a:cubicBezTo>
                    <a:pt x="297696" y="240703"/>
                    <a:pt x="286358" y="257482"/>
                    <a:pt x="271920" y="271920"/>
                  </a:cubicBezTo>
                  <a:cubicBezTo>
                    <a:pt x="257482" y="286358"/>
                    <a:pt x="240704" y="297695"/>
                    <a:pt x="222011" y="305598"/>
                  </a:cubicBezTo>
                  <a:cubicBezTo>
                    <a:pt x="202618" y="313805"/>
                    <a:pt x="182071" y="317939"/>
                    <a:pt x="160885" y="317939"/>
                  </a:cubicBezTo>
                  <a:cubicBezTo>
                    <a:pt x="139669" y="317939"/>
                    <a:pt x="119121" y="313805"/>
                    <a:pt x="99729" y="305598"/>
                  </a:cubicBezTo>
                  <a:cubicBezTo>
                    <a:pt x="81035" y="297695"/>
                    <a:pt x="64257" y="286358"/>
                    <a:pt x="49819" y="271920"/>
                  </a:cubicBezTo>
                  <a:cubicBezTo>
                    <a:pt x="35381" y="257482"/>
                    <a:pt x="24043" y="240703"/>
                    <a:pt x="16140" y="222010"/>
                  </a:cubicBezTo>
                  <a:cubicBezTo>
                    <a:pt x="7934" y="202618"/>
                    <a:pt x="3800" y="182070"/>
                    <a:pt x="3800" y="160854"/>
                  </a:cubicBezTo>
                  <a:cubicBezTo>
                    <a:pt x="3800" y="139669"/>
                    <a:pt x="7934" y="119121"/>
                    <a:pt x="16140" y="99729"/>
                  </a:cubicBezTo>
                  <a:cubicBezTo>
                    <a:pt x="24104" y="81036"/>
                    <a:pt x="35381" y="64288"/>
                    <a:pt x="49819" y="49850"/>
                  </a:cubicBezTo>
                  <a:cubicBezTo>
                    <a:pt x="64257" y="35412"/>
                    <a:pt x="81035" y="24074"/>
                    <a:pt x="99729" y="16171"/>
                  </a:cubicBezTo>
                  <a:cubicBezTo>
                    <a:pt x="119121" y="7965"/>
                    <a:pt x="139669" y="3831"/>
                    <a:pt x="160885" y="3831"/>
                  </a:cubicBezTo>
                  <a:close/>
                  <a:moveTo>
                    <a:pt x="160885" y="1"/>
                  </a:moveTo>
                  <a:cubicBezTo>
                    <a:pt x="139121" y="1"/>
                    <a:pt x="118088" y="4256"/>
                    <a:pt x="98239" y="12645"/>
                  </a:cubicBezTo>
                  <a:cubicBezTo>
                    <a:pt x="79090" y="20731"/>
                    <a:pt x="61856" y="32311"/>
                    <a:pt x="47114" y="47114"/>
                  </a:cubicBezTo>
                  <a:cubicBezTo>
                    <a:pt x="32372" y="61886"/>
                    <a:pt x="20730" y="79090"/>
                    <a:pt x="12645" y="98239"/>
                  </a:cubicBezTo>
                  <a:cubicBezTo>
                    <a:pt x="4256" y="118088"/>
                    <a:pt x="0" y="139121"/>
                    <a:pt x="0" y="160854"/>
                  </a:cubicBezTo>
                  <a:cubicBezTo>
                    <a:pt x="0" y="182587"/>
                    <a:pt x="4256" y="203651"/>
                    <a:pt x="12645" y="223469"/>
                  </a:cubicBezTo>
                  <a:cubicBezTo>
                    <a:pt x="20730" y="242618"/>
                    <a:pt x="32341" y="259822"/>
                    <a:pt x="47114" y="274625"/>
                  </a:cubicBezTo>
                  <a:cubicBezTo>
                    <a:pt x="61886" y="289397"/>
                    <a:pt x="79120" y="300978"/>
                    <a:pt x="98270" y="309094"/>
                  </a:cubicBezTo>
                  <a:cubicBezTo>
                    <a:pt x="118088" y="317483"/>
                    <a:pt x="139152" y="321738"/>
                    <a:pt x="160885" y="321738"/>
                  </a:cubicBezTo>
                  <a:cubicBezTo>
                    <a:pt x="182618" y="321738"/>
                    <a:pt x="203652" y="317483"/>
                    <a:pt x="223500" y="309094"/>
                  </a:cubicBezTo>
                  <a:cubicBezTo>
                    <a:pt x="242649" y="300978"/>
                    <a:pt x="259884" y="289397"/>
                    <a:pt x="274626" y="274625"/>
                  </a:cubicBezTo>
                  <a:cubicBezTo>
                    <a:pt x="289367" y="259822"/>
                    <a:pt x="301009" y="242618"/>
                    <a:pt x="309094" y="223469"/>
                  </a:cubicBezTo>
                  <a:cubicBezTo>
                    <a:pt x="317483" y="203651"/>
                    <a:pt x="321739" y="182587"/>
                    <a:pt x="321739" y="160854"/>
                  </a:cubicBezTo>
                  <a:cubicBezTo>
                    <a:pt x="321739" y="139121"/>
                    <a:pt x="317483" y="118088"/>
                    <a:pt x="309094" y="98239"/>
                  </a:cubicBezTo>
                  <a:cubicBezTo>
                    <a:pt x="301009" y="79090"/>
                    <a:pt x="289398" y="61856"/>
                    <a:pt x="274626" y="47114"/>
                  </a:cubicBezTo>
                  <a:cubicBezTo>
                    <a:pt x="259853" y="32372"/>
                    <a:pt x="242649" y="20731"/>
                    <a:pt x="223500" y="12645"/>
                  </a:cubicBezTo>
                  <a:cubicBezTo>
                    <a:pt x="203652" y="4256"/>
                    <a:pt x="182618" y="1"/>
                    <a:pt x="160885"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0"/>
            <p:cNvSpPr/>
            <p:nvPr/>
          </p:nvSpPr>
          <p:spPr>
            <a:xfrm>
              <a:off x="1787525" y="-755050"/>
              <a:ext cx="6950775" cy="6951500"/>
            </a:xfrm>
            <a:custGeom>
              <a:avLst/>
              <a:gdLst/>
              <a:ahLst/>
              <a:cxnLst/>
              <a:rect l="l" t="t" r="r" b="b"/>
              <a:pathLst>
                <a:path w="278031" h="278060" extrusionOk="0">
                  <a:moveTo>
                    <a:pt x="139031" y="3800"/>
                  </a:moveTo>
                  <a:cubicBezTo>
                    <a:pt x="175141" y="3800"/>
                    <a:pt x="209123" y="17874"/>
                    <a:pt x="234656" y="43406"/>
                  </a:cubicBezTo>
                  <a:cubicBezTo>
                    <a:pt x="260188" y="68969"/>
                    <a:pt x="274231" y="102890"/>
                    <a:pt x="274231" y="139030"/>
                  </a:cubicBezTo>
                  <a:cubicBezTo>
                    <a:pt x="274231" y="175171"/>
                    <a:pt x="260188" y="209153"/>
                    <a:pt x="234656" y="234685"/>
                  </a:cubicBezTo>
                  <a:cubicBezTo>
                    <a:pt x="209093" y="260187"/>
                    <a:pt x="175110" y="274260"/>
                    <a:pt x="139031" y="274260"/>
                  </a:cubicBezTo>
                  <a:cubicBezTo>
                    <a:pt x="102921" y="274260"/>
                    <a:pt x="68969" y="260187"/>
                    <a:pt x="43406" y="234716"/>
                  </a:cubicBezTo>
                  <a:cubicBezTo>
                    <a:pt x="17904" y="209153"/>
                    <a:pt x="3831" y="175201"/>
                    <a:pt x="3831" y="139091"/>
                  </a:cubicBezTo>
                  <a:cubicBezTo>
                    <a:pt x="3831" y="102951"/>
                    <a:pt x="17904" y="68969"/>
                    <a:pt x="43406" y="43436"/>
                  </a:cubicBezTo>
                  <a:cubicBezTo>
                    <a:pt x="68969" y="17874"/>
                    <a:pt x="102921" y="3800"/>
                    <a:pt x="139031" y="3800"/>
                  </a:cubicBezTo>
                  <a:close/>
                  <a:moveTo>
                    <a:pt x="139031" y="1"/>
                  </a:moveTo>
                  <a:cubicBezTo>
                    <a:pt x="120246" y="1"/>
                    <a:pt x="102039" y="3709"/>
                    <a:pt x="84926" y="10943"/>
                  </a:cubicBezTo>
                  <a:cubicBezTo>
                    <a:pt x="68361" y="17934"/>
                    <a:pt x="53497" y="27995"/>
                    <a:pt x="40731" y="40761"/>
                  </a:cubicBezTo>
                  <a:cubicBezTo>
                    <a:pt x="27965" y="53497"/>
                    <a:pt x="17934" y="68361"/>
                    <a:pt x="10943" y="84926"/>
                  </a:cubicBezTo>
                  <a:cubicBezTo>
                    <a:pt x="3679" y="102069"/>
                    <a:pt x="1" y="120276"/>
                    <a:pt x="1" y="139030"/>
                  </a:cubicBezTo>
                  <a:cubicBezTo>
                    <a:pt x="1" y="157815"/>
                    <a:pt x="3679" y="176022"/>
                    <a:pt x="10943" y="193134"/>
                  </a:cubicBezTo>
                  <a:cubicBezTo>
                    <a:pt x="17934" y="209700"/>
                    <a:pt x="27965" y="224563"/>
                    <a:pt x="40731" y="237330"/>
                  </a:cubicBezTo>
                  <a:cubicBezTo>
                    <a:pt x="53497" y="250096"/>
                    <a:pt x="68361" y="260126"/>
                    <a:pt x="84926" y="267117"/>
                  </a:cubicBezTo>
                  <a:cubicBezTo>
                    <a:pt x="102039" y="274382"/>
                    <a:pt x="120246" y="278060"/>
                    <a:pt x="139031" y="278060"/>
                  </a:cubicBezTo>
                  <a:cubicBezTo>
                    <a:pt x="157785" y="278060"/>
                    <a:pt x="175992" y="274412"/>
                    <a:pt x="193135" y="267117"/>
                  </a:cubicBezTo>
                  <a:cubicBezTo>
                    <a:pt x="209670" y="260126"/>
                    <a:pt x="224534" y="250096"/>
                    <a:pt x="237300" y="237330"/>
                  </a:cubicBezTo>
                  <a:cubicBezTo>
                    <a:pt x="250066" y="224563"/>
                    <a:pt x="260097" y="209700"/>
                    <a:pt x="267088" y="193134"/>
                  </a:cubicBezTo>
                  <a:cubicBezTo>
                    <a:pt x="274352" y="176022"/>
                    <a:pt x="278030" y="157815"/>
                    <a:pt x="278030" y="139030"/>
                  </a:cubicBezTo>
                  <a:cubicBezTo>
                    <a:pt x="278030" y="120276"/>
                    <a:pt x="274352" y="102069"/>
                    <a:pt x="267088" y="84926"/>
                  </a:cubicBezTo>
                  <a:cubicBezTo>
                    <a:pt x="260097" y="68361"/>
                    <a:pt x="250066" y="53528"/>
                    <a:pt x="237300" y="40761"/>
                  </a:cubicBezTo>
                  <a:cubicBezTo>
                    <a:pt x="224534" y="27965"/>
                    <a:pt x="209701" y="17934"/>
                    <a:pt x="193135" y="10943"/>
                  </a:cubicBezTo>
                  <a:cubicBezTo>
                    <a:pt x="175992" y="3709"/>
                    <a:pt x="157785" y="1"/>
                    <a:pt x="139031"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0"/>
            <p:cNvSpPr/>
            <p:nvPr/>
          </p:nvSpPr>
          <p:spPr>
            <a:xfrm>
              <a:off x="2333125" y="-208675"/>
              <a:ext cx="5859575" cy="5860300"/>
            </a:xfrm>
            <a:custGeom>
              <a:avLst/>
              <a:gdLst/>
              <a:ahLst/>
              <a:cxnLst/>
              <a:rect l="l" t="t" r="r" b="b"/>
              <a:pathLst>
                <a:path w="234383" h="234412" extrusionOk="0">
                  <a:moveTo>
                    <a:pt x="117207" y="3800"/>
                  </a:moveTo>
                  <a:cubicBezTo>
                    <a:pt x="147481" y="3800"/>
                    <a:pt x="175962" y="15593"/>
                    <a:pt x="197360" y="37022"/>
                  </a:cubicBezTo>
                  <a:cubicBezTo>
                    <a:pt x="218789" y="58390"/>
                    <a:pt x="230583" y="86901"/>
                    <a:pt x="230583" y="117175"/>
                  </a:cubicBezTo>
                  <a:cubicBezTo>
                    <a:pt x="230583" y="147449"/>
                    <a:pt x="218789" y="175930"/>
                    <a:pt x="197360" y="197359"/>
                  </a:cubicBezTo>
                  <a:cubicBezTo>
                    <a:pt x="175962" y="218788"/>
                    <a:pt x="147481" y="230551"/>
                    <a:pt x="117207" y="230551"/>
                  </a:cubicBezTo>
                  <a:cubicBezTo>
                    <a:pt x="86902" y="230551"/>
                    <a:pt x="58452" y="218788"/>
                    <a:pt x="37023" y="197359"/>
                  </a:cubicBezTo>
                  <a:cubicBezTo>
                    <a:pt x="15594" y="175960"/>
                    <a:pt x="3831" y="147480"/>
                    <a:pt x="3831" y="117175"/>
                  </a:cubicBezTo>
                  <a:cubicBezTo>
                    <a:pt x="3831" y="86901"/>
                    <a:pt x="15594" y="58451"/>
                    <a:pt x="37023" y="37022"/>
                  </a:cubicBezTo>
                  <a:cubicBezTo>
                    <a:pt x="58422" y="15593"/>
                    <a:pt x="86902" y="3800"/>
                    <a:pt x="117207" y="3800"/>
                  </a:cubicBezTo>
                  <a:close/>
                  <a:moveTo>
                    <a:pt x="117207" y="0"/>
                  </a:moveTo>
                  <a:cubicBezTo>
                    <a:pt x="85899" y="0"/>
                    <a:pt x="56446" y="12189"/>
                    <a:pt x="34318" y="34347"/>
                  </a:cubicBezTo>
                  <a:cubicBezTo>
                    <a:pt x="12220" y="56506"/>
                    <a:pt x="1" y="85898"/>
                    <a:pt x="1" y="117206"/>
                  </a:cubicBezTo>
                  <a:cubicBezTo>
                    <a:pt x="1" y="148513"/>
                    <a:pt x="12159" y="177966"/>
                    <a:pt x="34318" y="200094"/>
                  </a:cubicBezTo>
                  <a:cubicBezTo>
                    <a:pt x="56476" y="222192"/>
                    <a:pt x="85899" y="234411"/>
                    <a:pt x="117207" y="234411"/>
                  </a:cubicBezTo>
                  <a:cubicBezTo>
                    <a:pt x="148514" y="234411"/>
                    <a:pt x="177907" y="222162"/>
                    <a:pt x="200065" y="200064"/>
                  </a:cubicBezTo>
                  <a:cubicBezTo>
                    <a:pt x="222224" y="177936"/>
                    <a:pt x="234382" y="148483"/>
                    <a:pt x="234382" y="117175"/>
                  </a:cubicBezTo>
                  <a:cubicBezTo>
                    <a:pt x="234382" y="85868"/>
                    <a:pt x="222224" y="56445"/>
                    <a:pt x="200065" y="34317"/>
                  </a:cubicBezTo>
                  <a:cubicBezTo>
                    <a:pt x="177907" y="12189"/>
                    <a:pt x="148514" y="0"/>
                    <a:pt x="117207"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0"/>
            <p:cNvSpPr/>
            <p:nvPr/>
          </p:nvSpPr>
          <p:spPr>
            <a:xfrm>
              <a:off x="2878750" y="336925"/>
              <a:ext cx="4768350" cy="4768325"/>
            </a:xfrm>
            <a:custGeom>
              <a:avLst/>
              <a:gdLst/>
              <a:ahLst/>
              <a:cxnLst/>
              <a:rect l="l" t="t" r="r" b="b"/>
              <a:pathLst>
                <a:path w="190734" h="190733" extrusionOk="0">
                  <a:moveTo>
                    <a:pt x="95382" y="3800"/>
                  </a:moveTo>
                  <a:cubicBezTo>
                    <a:pt x="119850" y="3800"/>
                    <a:pt x="142829" y="13344"/>
                    <a:pt x="160125" y="30609"/>
                  </a:cubicBezTo>
                  <a:cubicBezTo>
                    <a:pt x="177389" y="47904"/>
                    <a:pt x="186934" y="70883"/>
                    <a:pt x="186934" y="95351"/>
                  </a:cubicBezTo>
                  <a:cubicBezTo>
                    <a:pt x="186934" y="119820"/>
                    <a:pt x="177389" y="142799"/>
                    <a:pt x="160125" y="160094"/>
                  </a:cubicBezTo>
                  <a:cubicBezTo>
                    <a:pt x="142829" y="177389"/>
                    <a:pt x="119850" y="186933"/>
                    <a:pt x="95382" y="186933"/>
                  </a:cubicBezTo>
                  <a:cubicBezTo>
                    <a:pt x="70913" y="186933"/>
                    <a:pt x="47904" y="177389"/>
                    <a:pt x="30639" y="160094"/>
                  </a:cubicBezTo>
                  <a:cubicBezTo>
                    <a:pt x="13344" y="142829"/>
                    <a:pt x="3800" y="119789"/>
                    <a:pt x="3800" y="95351"/>
                  </a:cubicBezTo>
                  <a:cubicBezTo>
                    <a:pt x="3800" y="70944"/>
                    <a:pt x="13344" y="47904"/>
                    <a:pt x="30639" y="30609"/>
                  </a:cubicBezTo>
                  <a:cubicBezTo>
                    <a:pt x="47904" y="13344"/>
                    <a:pt x="70913" y="3800"/>
                    <a:pt x="95382" y="3800"/>
                  </a:cubicBezTo>
                  <a:close/>
                  <a:moveTo>
                    <a:pt x="95382" y="0"/>
                  </a:moveTo>
                  <a:cubicBezTo>
                    <a:pt x="69910" y="0"/>
                    <a:pt x="45928" y="9909"/>
                    <a:pt x="27934" y="27934"/>
                  </a:cubicBezTo>
                  <a:cubicBezTo>
                    <a:pt x="9909" y="45928"/>
                    <a:pt x="0" y="69880"/>
                    <a:pt x="0" y="95351"/>
                  </a:cubicBezTo>
                  <a:cubicBezTo>
                    <a:pt x="0" y="120853"/>
                    <a:pt x="9909" y="144805"/>
                    <a:pt x="27934" y="162799"/>
                  </a:cubicBezTo>
                  <a:cubicBezTo>
                    <a:pt x="45928" y="180793"/>
                    <a:pt x="69910" y="190733"/>
                    <a:pt x="95382" y="190733"/>
                  </a:cubicBezTo>
                  <a:cubicBezTo>
                    <a:pt x="120853" y="190733"/>
                    <a:pt x="144805" y="180793"/>
                    <a:pt x="162799" y="162799"/>
                  </a:cubicBezTo>
                  <a:cubicBezTo>
                    <a:pt x="180824" y="144805"/>
                    <a:pt x="190733" y="120823"/>
                    <a:pt x="190733" y="95351"/>
                  </a:cubicBezTo>
                  <a:cubicBezTo>
                    <a:pt x="190733" y="69910"/>
                    <a:pt x="180824" y="45928"/>
                    <a:pt x="162799" y="27934"/>
                  </a:cubicBezTo>
                  <a:cubicBezTo>
                    <a:pt x="144805" y="9909"/>
                    <a:pt x="120823" y="0"/>
                    <a:pt x="95382" y="0"/>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0"/>
            <p:cNvSpPr/>
            <p:nvPr/>
          </p:nvSpPr>
          <p:spPr>
            <a:xfrm>
              <a:off x="3425100" y="883275"/>
              <a:ext cx="3675625" cy="3675625"/>
            </a:xfrm>
            <a:custGeom>
              <a:avLst/>
              <a:gdLst/>
              <a:ahLst/>
              <a:cxnLst/>
              <a:rect l="l" t="t" r="r" b="b"/>
              <a:pathLst>
                <a:path w="147025" h="147025" extrusionOk="0">
                  <a:moveTo>
                    <a:pt x="73528" y="3800"/>
                  </a:moveTo>
                  <a:cubicBezTo>
                    <a:pt x="111978" y="3800"/>
                    <a:pt x="143225" y="35047"/>
                    <a:pt x="143225" y="73497"/>
                  </a:cubicBezTo>
                  <a:cubicBezTo>
                    <a:pt x="143225" y="111948"/>
                    <a:pt x="111978" y="143225"/>
                    <a:pt x="73528" y="143225"/>
                  </a:cubicBezTo>
                  <a:cubicBezTo>
                    <a:pt x="35077" y="143225"/>
                    <a:pt x="3800" y="111948"/>
                    <a:pt x="3800" y="73497"/>
                  </a:cubicBezTo>
                  <a:cubicBezTo>
                    <a:pt x="3800" y="35047"/>
                    <a:pt x="35077" y="3800"/>
                    <a:pt x="73528" y="3800"/>
                  </a:cubicBezTo>
                  <a:close/>
                  <a:moveTo>
                    <a:pt x="73528" y="1"/>
                  </a:moveTo>
                  <a:cubicBezTo>
                    <a:pt x="32980" y="1"/>
                    <a:pt x="1" y="32950"/>
                    <a:pt x="1" y="73497"/>
                  </a:cubicBezTo>
                  <a:cubicBezTo>
                    <a:pt x="1" y="114045"/>
                    <a:pt x="32980" y="147024"/>
                    <a:pt x="73528" y="147024"/>
                  </a:cubicBezTo>
                  <a:cubicBezTo>
                    <a:pt x="114045" y="147024"/>
                    <a:pt x="147025" y="114045"/>
                    <a:pt x="147025" y="73497"/>
                  </a:cubicBezTo>
                  <a:cubicBezTo>
                    <a:pt x="147025" y="32950"/>
                    <a:pt x="114045" y="1"/>
                    <a:pt x="73528"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0"/>
            <p:cNvSpPr/>
            <p:nvPr/>
          </p:nvSpPr>
          <p:spPr>
            <a:xfrm>
              <a:off x="3971475" y="1430400"/>
              <a:ext cx="2583650" cy="2583650"/>
            </a:xfrm>
            <a:custGeom>
              <a:avLst/>
              <a:gdLst/>
              <a:ahLst/>
              <a:cxnLst/>
              <a:rect l="l" t="t" r="r" b="b"/>
              <a:pathLst>
                <a:path w="103346" h="103346" extrusionOk="0">
                  <a:moveTo>
                    <a:pt x="51673" y="3739"/>
                  </a:moveTo>
                  <a:cubicBezTo>
                    <a:pt x="78056" y="3739"/>
                    <a:pt x="99546" y="25199"/>
                    <a:pt x="99546" y="51612"/>
                  </a:cubicBezTo>
                  <a:cubicBezTo>
                    <a:pt x="99546" y="78026"/>
                    <a:pt x="78056" y="99485"/>
                    <a:pt x="51673" y="99485"/>
                  </a:cubicBezTo>
                  <a:cubicBezTo>
                    <a:pt x="25259" y="99485"/>
                    <a:pt x="3800" y="78026"/>
                    <a:pt x="3800" y="51612"/>
                  </a:cubicBezTo>
                  <a:cubicBezTo>
                    <a:pt x="3800" y="25229"/>
                    <a:pt x="25259" y="3739"/>
                    <a:pt x="51673" y="3739"/>
                  </a:cubicBezTo>
                  <a:close/>
                  <a:moveTo>
                    <a:pt x="51673" y="1"/>
                  </a:moveTo>
                  <a:cubicBezTo>
                    <a:pt x="23162" y="1"/>
                    <a:pt x="0" y="23162"/>
                    <a:pt x="0" y="51673"/>
                  </a:cubicBezTo>
                  <a:cubicBezTo>
                    <a:pt x="0" y="80154"/>
                    <a:pt x="23162" y="103346"/>
                    <a:pt x="51673" y="103346"/>
                  </a:cubicBezTo>
                  <a:cubicBezTo>
                    <a:pt x="80154" y="103346"/>
                    <a:pt x="103345" y="80154"/>
                    <a:pt x="103345" y="51673"/>
                  </a:cubicBezTo>
                  <a:cubicBezTo>
                    <a:pt x="103345" y="23162"/>
                    <a:pt x="80154" y="1"/>
                    <a:pt x="51673"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0"/>
            <p:cNvSpPr/>
            <p:nvPr/>
          </p:nvSpPr>
          <p:spPr>
            <a:xfrm>
              <a:off x="4516300" y="1974475"/>
              <a:ext cx="1493225" cy="1493225"/>
            </a:xfrm>
            <a:custGeom>
              <a:avLst/>
              <a:gdLst/>
              <a:ahLst/>
              <a:cxnLst/>
              <a:rect l="l" t="t" r="r" b="b"/>
              <a:pathLst>
                <a:path w="59729" h="59729" extrusionOk="0">
                  <a:moveTo>
                    <a:pt x="29880" y="3800"/>
                  </a:moveTo>
                  <a:cubicBezTo>
                    <a:pt x="44227" y="3800"/>
                    <a:pt x="55929" y="15503"/>
                    <a:pt x="55929" y="29849"/>
                  </a:cubicBezTo>
                  <a:cubicBezTo>
                    <a:pt x="55929" y="44226"/>
                    <a:pt x="44227" y="55929"/>
                    <a:pt x="29880" y="55929"/>
                  </a:cubicBezTo>
                  <a:cubicBezTo>
                    <a:pt x="15503" y="55929"/>
                    <a:pt x="3800" y="44226"/>
                    <a:pt x="3800" y="29849"/>
                  </a:cubicBezTo>
                  <a:cubicBezTo>
                    <a:pt x="3800" y="15503"/>
                    <a:pt x="15503" y="3800"/>
                    <a:pt x="29880" y="3800"/>
                  </a:cubicBezTo>
                  <a:close/>
                  <a:moveTo>
                    <a:pt x="29880" y="1"/>
                  </a:moveTo>
                  <a:cubicBezTo>
                    <a:pt x="13405" y="1"/>
                    <a:pt x="1" y="13405"/>
                    <a:pt x="1" y="29849"/>
                  </a:cubicBezTo>
                  <a:cubicBezTo>
                    <a:pt x="1" y="46324"/>
                    <a:pt x="13405" y="59728"/>
                    <a:pt x="29880" y="59728"/>
                  </a:cubicBezTo>
                  <a:cubicBezTo>
                    <a:pt x="46354" y="59728"/>
                    <a:pt x="59728" y="46324"/>
                    <a:pt x="59728" y="29849"/>
                  </a:cubicBezTo>
                  <a:cubicBezTo>
                    <a:pt x="59728" y="13405"/>
                    <a:pt x="46324" y="1"/>
                    <a:pt x="29880" y="1"/>
                  </a:cubicBezTo>
                  <a:close/>
                </a:path>
              </a:pathLst>
            </a:custGeom>
            <a:solidFill>
              <a:srgbClr val="201A4A">
                <a:alpha val="17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30"/>
          <p:cNvGrpSpPr/>
          <p:nvPr/>
        </p:nvGrpSpPr>
        <p:grpSpPr>
          <a:xfrm>
            <a:off x="218646" y="467609"/>
            <a:ext cx="8696480" cy="4569349"/>
            <a:chOff x="218646" y="467609"/>
            <a:chExt cx="8696480" cy="4569349"/>
          </a:xfrm>
        </p:grpSpPr>
        <p:grpSp>
          <p:nvGrpSpPr>
            <p:cNvPr id="1287" name="Google Shape;1287;p30"/>
            <p:cNvGrpSpPr/>
            <p:nvPr/>
          </p:nvGrpSpPr>
          <p:grpSpPr>
            <a:xfrm>
              <a:off x="8309110" y="4708854"/>
              <a:ext cx="518269" cy="328105"/>
              <a:chOff x="783960" y="4261704"/>
              <a:chExt cx="518269" cy="328105"/>
            </a:xfrm>
          </p:grpSpPr>
          <p:sp>
            <p:nvSpPr>
              <p:cNvPr id="1288" name="Google Shape;1288;p3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 name="Google Shape;1289;p30"/>
              <p:cNvGrpSpPr/>
              <p:nvPr/>
            </p:nvGrpSpPr>
            <p:grpSpPr>
              <a:xfrm>
                <a:off x="783960" y="4261704"/>
                <a:ext cx="518269" cy="328105"/>
                <a:chOff x="783960" y="4261704"/>
                <a:chExt cx="518269" cy="328105"/>
              </a:xfrm>
            </p:grpSpPr>
            <p:sp>
              <p:nvSpPr>
                <p:cNvPr id="1290" name="Google Shape;1290;p3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4" name="Google Shape;1294;p30"/>
            <p:cNvGrpSpPr/>
            <p:nvPr/>
          </p:nvGrpSpPr>
          <p:grpSpPr>
            <a:xfrm>
              <a:off x="8682758" y="1527568"/>
              <a:ext cx="232368" cy="974453"/>
              <a:chOff x="2546733" y="2525280"/>
              <a:chExt cx="232368" cy="974453"/>
            </a:xfrm>
          </p:grpSpPr>
          <p:sp>
            <p:nvSpPr>
              <p:cNvPr id="1295" name="Google Shape;1295;p30"/>
              <p:cNvSpPr/>
              <p:nvPr/>
            </p:nvSpPr>
            <p:spPr>
              <a:xfrm>
                <a:off x="2688157" y="252528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0"/>
              <p:cNvSpPr/>
              <p:nvPr/>
            </p:nvSpPr>
            <p:spPr>
              <a:xfrm>
                <a:off x="2688157" y="270789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0"/>
              <p:cNvSpPr/>
              <p:nvPr/>
            </p:nvSpPr>
            <p:spPr>
              <a:xfrm>
                <a:off x="2688157" y="2890500"/>
                <a:ext cx="90944" cy="91712"/>
              </a:xfrm>
              <a:custGeom>
                <a:avLst/>
                <a:gdLst/>
                <a:ahLst/>
                <a:cxnLst/>
                <a:rect l="l" t="t" r="r" b="b"/>
                <a:pathLst>
                  <a:path w="3904" h="3937" extrusionOk="0">
                    <a:moveTo>
                      <a:pt x="1935" y="0"/>
                    </a:moveTo>
                    <a:cubicBezTo>
                      <a:pt x="868" y="0"/>
                      <a:pt x="0" y="901"/>
                      <a:pt x="0" y="1968"/>
                    </a:cubicBezTo>
                    <a:cubicBezTo>
                      <a:pt x="0" y="3036"/>
                      <a:pt x="868" y="3936"/>
                      <a:pt x="1935" y="3936"/>
                    </a:cubicBezTo>
                    <a:cubicBezTo>
                      <a:pt x="3036" y="3936"/>
                      <a:pt x="3903" y="3036"/>
                      <a:pt x="3903" y="1968"/>
                    </a:cubicBezTo>
                    <a:cubicBezTo>
                      <a:pt x="3903" y="901"/>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0"/>
              <p:cNvSpPr/>
              <p:nvPr/>
            </p:nvSpPr>
            <p:spPr>
              <a:xfrm>
                <a:off x="2546733" y="2525280"/>
                <a:ext cx="91712" cy="91712"/>
              </a:xfrm>
              <a:custGeom>
                <a:avLst/>
                <a:gdLst/>
                <a:ahLst/>
                <a:cxnLst/>
                <a:rect l="l" t="t" r="r" b="b"/>
                <a:pathLst>
                  <a:path w="3937" h="3937" extrusionOk="0">
                    <a:moveTo>
                      <a:pt x="1968" y="0"/>
                    </a:moveTo>
                    <a:cubicBezTo>
                      <a:pt x="901" y="0"/>
                      <a:pt x="0" y="867"/>
                      <a:pt x="0" y="1968"/>
                    </a:cubicBezTo>
                    <a:cubicBezTo>
                      <a:pt x="0" y="3069"/>
                      <a:pt x="901" y="3936"/>
                      <a:pt x="1968" y="3936"/>
                    </a:cubicBezTo>
                    <a:cubicBezTo>
                      <a:pt x="3003" y="3936"/>
                      <a:pt x="3903" y="3069"/>
                      <a:pt x="3937" y="1968"/>
                    </a:cubicBezTo>
                    <a:cubicBezTo>
                      <a:pt x="3937" y="867"/>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0"/>
              <p:cNvSpPr/>
              <p:nvPr/>
            </p:nvSpPr>
            <p:spPr>
              <a:xfrm>
                <a:off x="2546733" y="2707890"/>
                <a:ext cx="91712" cy="91712"/>
              </a:xfrm>
              <a:custGeom>
                <a:avLst/>
                <a:gdLst/>
                <a:ahLst/>
                <a:cxnLst/>
                <a:rect l="l" t="t" r="r" b="b"/>
                <a:pathLst>
                  <a:path w="3937" h="3937" extrusionOk="0">
                    <a:moveTo>
                      <a:pt x="1968" y="0"/>
                    </a:moveTo>
                    <a:cubicBezTo>
                      <a:pt x="901" y="0"/>
                      <a:pt x="0" y="901"/>
                      <a:pt x="0" y="1968"/>
                    </a:cubicBezTo>
                    <a:cubicBezTo>
                      <a:pt x="0" y="3069"/>
                      <a:pt x="901" y="3936"/>
                      <a:pt x="1968" y="3936"/>
                    </a:cubicBezTo>
                    <a:cubicBezTo>
                      <a:pt x="3003" y="3936"/>
                      <a:pt x="3937" y="3069"/>
                      <a:pt x="3937" y="1968"/>
                    </a:cubicBezTo>
                    <a:cubicBezTo>
                      <a:pt x="3937" y="901"/>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0"/>
              <p:cNvSpPr/>
              <p:nvPr/>
            </p:nvSpPr>
            <p:spPr>
              <a:xfrm>
                <a:off x="2546733" y="2889707"/>
                <a:ext cx="91712" cy="91712"/>
              </a:xfrm>
              <a:custGeom>
                <a:avLst/>
                <a:gdLst/>
                <a:ahLst/>
                <a:cxnLst/>
                <a:rect l="l" t="t" r="r" b="b"/>
                <a:pathLst>
                  <a:path w="3937" h="3937" extrusionOk="0">
                    <a:moveTo>
                      <a:pt x="1968" y="1"/>
                    </a:moveTo>
                    <a:cubicBezTo>
                      <a:pt x="901" y="1"/>
                      <a:pt x="0" y="868"/>
                      <a:pt x="0" y="1969"/>
                    </a:cubicBezTo>
                    <a:cubicBezTo>
                      <a:pt x="0" y="3036"/>
                      <a:pt x="901" y="3937"/>
                      <a:pt x="1968" y="3937"/>
                    </a:cubicBezTo>
                    <a:cubicBezTo>
                      <a:pt x="3003" y="3937"/>
                      <a:pt x="3937" y="3036"/>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0"/>
              <p:cNvSpPr/>
              <p:nvPr/>
            </p:nvSpPr>
            <p:spPr>
              <a:xfrm>
                <a:off x="2688157" y="3043571"/>
                <a:ext cx="90944" cy="90944"/>
              </a:xfrm>
              <a:custGeom>
                <a:avLst/>
                <a:gdLst/>
                <a:ahLst/>
                <a:cxnLst/>
                <a:rect l="l" t="t" r="r" b="b"/>
                <a:pathLst>
                  <a:path w="3904" h="3904" extrusionOk="0">
                    <a:moveTo>
                      <a:pt x="1935" y="0"/>
                    </a:moveTo>
                    <a:cubicBezTo>
                      <a:pt x="868" y="0"/>
                      <a:pt x="0" y="868"/>
                      <a:pt x="0" y="1935"/>
                    </a:cubicBezTo>
                    <a:cubicBezTo>
                      <a:pt x="0" y="3036"/>
                      <a:pt x="868" y="3903"/>
                      <a:pt x="1935" y="3903"/>
                    </a:cubicBezTo>
                    <a:cubicBezTo>
                      <a:pt x="3036" y="3903"/>
                      <a:pt x="3903" y="3036"/>
                      <a:pt x="3903" y="1935"/>
                    </a:cubicBezTo>
                    <a:cubicBezTo>
                      <a:pt x="3903" y="868"/>
                      <a:pt x="3036" y="0"/>
                      <a:pt x="1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0"/>
              <p:cNvSpPr/>
              <p:nvPr/>
            </p:nvSpPr>
            <p:spPr>
              <a:xfrm>
                <a:off x="2688157" y="322538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0"/>
              <p:cNvSpPr/>
              <p:nvPr/>
            </p:nvSpPr>
            <p:spPr>
              <a:xfrm>
                <a:off x="2688157" y="3407998"/>
                <a:ext cx="90944" cy="91736"/>
              </a:xfrm>
              <a:custGeom>
                <a:avLst/>
                <a:gdLst/>
                <a:ahLst/>
                <a:cxnLst/>
                <a:rect l="l" t="t" r="r" b="b"/>
                <a:pathLst>
                  <a:path w="3904" h="3938" extrusionOk="0">
                    <a:moveTo>
                      <a:pt x="1935" y="1"/>
                    </a:moveTo>
                    <a:cubicBezTo>
                      <a:pt x="868" y="1"/>
                      <a:pt x="0" y="902"/>
                      <a:pt x="0" y="1969"/>
                    </a:cubicBezTo>
                    <a:cubicBezTo>
                      <a:pt x="0" y="3070"/>
                      <a:pt x="868" y="3937"/>
                      <a:pt x="1935" y="3937"/>
                    </a:cubicBezTo>
                    <a:cubicBezTo>
                      <a:pt x="3036" y="3937"/>
                      <a:pt x="3903" y="3070"/>
                      <a:pt x="3903" y="1969"/>
                    </a:cubicBezTo>
                    <a:cubicBezTo>
                      <a:pt x="3903" y="902"/>
                      <a:pt x="3036"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0"/>
              <p:cNvSpPr/>
              <p:nvPr/>
            </p:nvSpPr>
            <p:spPr>
              <a:xfrm>
                <a:off x="2546733" y="3043571"/>
                <a:ext cx="91712" cy="90944"/>
              </a:xfrm>
              <a:custGeom>
                <a:avLst/>
                <a:gdLst/>
                <a:ahLst/>
                <a:cxnLst/>
                <a:rect l="l" t="t" r="r" b="b"/>
                <a:pathLst>
                  <a:path w="3937" h="3904" extrusionOk="0">
                    <a:moveTo>
                      <a:pt x="1968" y="0"/>
                    </a:moveTo>
                    <a:cubicBezTo>
                      <a:pt x="901" y="0"/>
                      <a:pt x="0" y="868"/>
                      <a:pt x="0" y="1935"/>
                    </a:cubicBezTo>
                    <a:cubicBezTo>
                      <a:pt x="0" y="3036"/>
                      <a:pt x="901" y="3903"/>
                      <a:pt x="1968" y="3903"/>
                    </a:cubicBezTo>
                    <a:cubicBezTo>
                      <a:pt x="3003" y="3903"/>
                      <a:pt x="3903" y="3036"/>
                      <a:pt x="3937" y="1935"/>
                    </a:cubicBezTo>
                    <a:cubicBezTo>
                      <a:pt x="3937" y="868"/>
                      <a:pt x="3069" y="0"/>
                      <a:pt x="1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0"/>
              <p:cNvSpPr/>
              <p:nvPr/>
            </p:nvSpPr>
            <p:spPr>
              <a:xfrm>
                <a:off x="2546733" y="3224620"/>
                <a:ext cx="91712" cy="91712"/>
              </a:xfrm>
              <a:custGeom>
                <a:avLst/>
                <a:gdLst/>
                <a:ahLst/>
                <a:cxnLst/>
                <a:rect l="l" t="t" r="r" b="b"/>
                <a:pathLst>
                  <a:path w="3937" h="3937" extrusionOk="0">
                    <a:moveTo>
                      <a:pt x="1968" y="1"/>
                    </a:moveTo>
                    <a:cubicBezTo>
                      <a:pt x="901" y="1"/>
                      <a:pt x="0" y="868"/>
                      <a:pt x="0" y="1969"/>
                    </a:cubicBezTo>
                    <a:cubicBezTo>
                      <a:pt x="0" y="3069"/>
                      <a:pt x="901" y="3937"/>
                      <a:pt x="1968" y="3937"/>
                    </a:cubicBezTo>
                    <a:cubicBezTo>
                      <a:pt x="3003" y="3937"/>
                      <a:pt x="3903" y="3103"/>
                      <a:pt x="3937" y="1969"/>
                    </a:cubicBezTo>
                    <a:cubicBezTo>
                      <a:pt x="3937" y="868"/>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0"/>
              <p:cNvSpPr/>
              <p:nvPr/>
            </p:nvSpPr>
            <p:spPr>
              <a:xfrm>
                <a:off x="2546733" y="3407229"/>
                <a:ext cx="91712" cy="91712"/>
              </a:xfrm>
              <a:custGeom>
                <a:avLst/>
                <a:gdLst/>
                <a:ahLst/>
                <a:cxnLst/>
                <a:rect l="l" t="t" r="r" b="b"/>
                <a:pathLst>
                  <a:path w="3937" h="3937" extrusionOk="0">
                    <a:moveTo>
                      <a:pt x="1968" y="1"/>
                    </a:moveTo>
                    <a:cubicBezTo>
                      <a:pt x="901" y="1"/>
                      <a:pt x="0" y="901"/>
                      <a:pt x="0" y="1969"/>
                    </a:cubicBezTo>
                    <a:cubicBezTo>
                      <a:pt x="0" y="3069"/>
                      <a:pt x="901" y="3937"/>
                      <a:pt x="1968" y="3937"/>
                    </a:cubicBezTo>
                    <a:cubicBezTo>
                      <a:pt x="3003" y="3937"/>
                      <a:pt x="3903" y="3069"/>
                      <a:pt x="3937" y="1969"/>
                    </a:cubicBezTo>
                    <a:cubicBezTo>
                      <a:pt x="3937" y="901"/>
                      <a:pt x="3069" y="1"/>
                      <a:pt x="1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30"/>
            <p:cNvGrpSpPr/>
            <p:nvPr/>
          </p:nvGrpSpPr>
          <p:grpSpPr>
            <a:xfrm>
              <a:off x="7931584" y="467609"/>
              <a:ext cx="648306" cy="649281"/>
              <a:chOff x="5022684" y="4300597"/>
              <a:chExt cx="648306" cy="649281"/>
            </a:xfrm>
          </p:grpSpPr>
          <p:sp>
            <p:nvSpPr>
              <p:cNvPr id="1308" name="Google Shape;1308;p30"/>
              <p:cNvSpPr/>
              <p:nvPr/>
            </p:nvSpPr>
            <p:spPr>
              <a:xfrm>
                <a:off x="5022684" y="4300597"/>
                <a:ext cx="235516" cy="235528"/>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0"/>
              <p:cNvSpPr/>
              <p:nvPr/>
            </p:nvSpPr>
            <p:spPr>
              <a:xfrm>
                <a:off x="5157512" y="4434502"/>
                <a:ext cx="166235" cy="166292"/>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0"/>
              <p:cNvSpPr/>
              <p:nvPr/>
            </p:nvSpPr>
            <p:spPr>
              <a:xfrm>
                <a:off x="5569375" y="4434502"/>
                <a:ext cx="101615" cy="101620"/>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0"/>
              <p:cNvSpPr/>
              <p:nvPr/>
            </p:nvSpPr>
            <p:spPr>
              <a:xfrm>
                <a:off x="5294185" y="4811309"/>
                <a:ext cx="138562" cy="138569"/>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 name="Google Shape;1312;p30"/>
            <p:cNvSpPr/>
            <p:nvPr/>
          </p:nvSpPr>
          <p:spPr>
            <a:xfrm>
              <a:off x="4772155" y="4845647"/>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 name="Google Shape;1313;p30"/>
            <p:cNvGrpSpPr/>
            <p:nvPr/>
          </p:nvGrpSpPr>
          <p:grpSpPr>
            <a:xfrm>
              <a:off x="218646" y="488887"/>
              <a:ext cx="355724" cy="1888212"/>
              <a:chOff x="124471" y="1153724"/>
              <a:chExt cx="355724" cy="1888212"/>
            </a:xfrm>
          </p:grpSpPr>
          <p:sp>
            <p:nvSpPr>
              <p:cNvPr id="1314" name="Google Shape;1314;p30"/>
              <p:cNvSpPr/>
              <p:nvPr/>
            </p:nvSpPr>
            <p:spPr>
              <a:xfrm>
                <a:off x="224005" y="1153724"/>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0"/>
              <p:cNvSpPr/>
              <p:nvPr/>
            </p:nvSpPr>
            <p:spPr>
              <a:xfrm>
                <a:off x="124471" y="1251407"/>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0"/>
              <p:cNvSpPr/>
              <p:nvPr/>
            </p:nvSpPr>
            <p:spPr>
              <a:xfrm>
                <a:off x="323843" y="1395556"/>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0"/>
              <p:cNvSpPr/>
              <p:nvPr/>
            </p:nvSpPr>
            <p:spPr>
              <a:xfrm>
                <a:off x="250712" y="2821681"/>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0"/>
              <p:cNvSpPr/>
              <p:nvPr/>
            </p:nvSpPr>
            <p:spPr>
              <a:xfrm>
                <a:off x="394474" y="2956216"/>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30"/>
            <p:cNvGrpSpPr/>
            <p:nvPr/>
          </p:nvGrpSpPr>
          <p:grpSpPr>
            <a:xfrm>
              <a:off x="313312" y="4328124"/>
              <a:ext cx="609540" cy="583574"/>
              <a:chOff x="3105300" y="593625"/>
              <a:chExt cx="256800" cy="245850"/>
            </a:xfrm>
          </p:grpSpPr>
          <p:sp>
            <p:nvSpPr>
              <p:cNvPr id="1320" name="Google Shape;1320;p30"/>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0"/>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0"/>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0"/>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dk2"/>
            </a:gs>
          </a:gsLst>
          <a:lin ang="18900044"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200"/>
              <a:buFont typeface="Orbitron"/>
              <a:buNone/>
              <a:defRPr sz="3200" b="1">
                <a:solidFill>
                  <a:schemeClr val="dk1"/>
                </a:solidFill>
                <a:latin typeface="Orbitron"/>
                <a:ea typeface="Orbitron"/>
                <a:cs typeface="Orbitron"/>
                <a:sym typeface="Orbitron"/>
              </a:defRPr>
            </a:lvl1pPr>
            <a:lvl2pPr lvl="1"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2pPr>
            <a:lvl3pPr lvl="2"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3pPr>
            <a:lvl4pPr lvl="3"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4pPr>
            <a:lvl5pPr lvl="4"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5pPr>
            <a:lvl6pPr lvl="5"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6pPr>
            <a:lvl7pPr lvl="6"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7pPr>
            <a:lvl8pPr lvl="7"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8pPr>
            <a:lvl9pPr lvl="8" rtl="0">
              <a:spcBef>
                <a:spcPts val="0"/>
              </a:spcBef>
              <a:spcAft>
                <a:spcPts val="0"/>
              </a:spcAft>
              <a:buClr>
                <a:schemeClr val="dk1"/>
              </a:buClr>
              <a:buSzPts val="3500"/>
              <a:buFont typeface="Cuprum"/>
              <a:buNone/>
              <a:defRPr sz="3500" b="1">
                <a:solidFill>
                  <a:schemeClr val="dk1"/>
                </a:solidFill>
                <a:latin typeface="Cuprum"/>
                <a:ea typeface="Cuprum"/>
                <a:cs typeface="Cuprum"/>
                <a:sym typeface="Cuprum"/>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1pPr>
            <a:lvl2pPr marL="914400" lvl="1"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2pPr>
            <a:lvl3pPr marL="1371600" lvl="2"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3pPr>
            <a:lvl4pPr marL="1828800" lvl="3"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4pPr>
            <a:lvl5pPr marL="2286000" lvl="4"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5pPr>
            <a:lvl6pPr marL="2743200" lvl="5"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6pPr>
            <a:lvl7pPr marL="3200400" lvl="6"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7pPr>
            <a:lvl8pPr marL="3657600" lvl="7"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8pPr>
            <a:lvl9pPr marL="4114800" lvl="8" indent="-317500">
              <a:lnSpc>
                <a:spcPct val="100000"/>
              </a:lnSpc>
              <a:spcBef>
                <a:spcPts val="0"/>
              </a:spcBef>
              <a:spcAft>
                <a:spcPts val="0"/>
              </a:spcAft>
              <a:buClr>
                <a:schemeClr val="dk1"/>
              </a:buClr>
              <a:buSzPts val="1400"/>
              <a:buFont typeface="Archivo Light"/>
              <a:buChar char="■"/>
              <a:defRPr>
                <a:solidFill>
                  <a:schemeClr val="dk1"/>
                </a:solidFill>
                <a:latin typeface="Archivo Light"/>
                <a:ea typeface="Archivo Light"/>
                <a:cs typeface="Archivo Light"/>
                <a:sym typeface="Archiv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8" r:id="rId5"/>
    <p:sldLayoutId id="2147483661" r:id="rId6"/>
    <p:sldLayoutId id="2147483668" r:id="rId7"/>
    <p:sldLayoutId id="2147483675" r:id="rId8"/>
    <p:sldLayoutId id="2147483676" r:id="rId9"/>
    <p:sldLayoutId id="214748367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13.jpe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3.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gif"/><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3.xml"/><Relationship Id="rId7" Type="http://schemas.openxmlformats.org/officeDocument/2006/relationships/image" Target="../media/image7.png"/><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3.xml"/><Relationship Id="rId7" Type="http://schemas.openxmlformats.org/officeDocument/2006/relationships/image" Target="../media/image7.png"/><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BFBFB"/>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B276F898-8B00-5D37-F86A-3A56B5A53CA1}"/>
              </a:ext>
            </a:extLst>
          </p:cNvPr>
          <p:cNvPicPr>
            <a:picLocks noChangeAspect="1"/>
          </p:cNvPicPr>
          <p:nvPr/>
        </p:nvPicPr>
        <p:blipFill>
          <a:blip r:embed="rId2"/>
          <a:stretch>
            <a:fillRect/>
          </a:stretch>
        </p:blipFill>
        <p:spPr>
          <a:xfrm>
            <a:off x="8032848" y="2253386"/>
            <a:ext cx="3015179" cy="2261385"/>
          </a:xfrm>
          <a:prstGeom prst="rect">
            <a:avLst/>
          </a:prstGeom>
          <a:ln>
            <a:noFill/>
          </a:ln>
        </p:spPr>
      </p:pic>
      <p:sp>
        <p:nvSpPr>
          <p:cNvPr id="7" name="TextBox 6">
            <a:extLst>
              <a:ext uri="{FF2B5EF4-FFF2-40B4-BE49-F238E27FC236}">
                <a16:creationId xmlns:a16="http://schemas.microsoft.com/office/drawing/2014/main" id="{E16C422C-0011-D9CC-2691-CA425E0F315E}"/>
              </a:ext>
            </a:extLst>
          </p:cNvPr>
          <p:cNvSpPr txBox="1"/>
          <p:nvPr/>
        </p:nvSpPr>
        <p:spPr>
          <a:xfrm>
            <a:off x="9481168" y="2134705"/>
            <a:ext cx="8524675" cy="523220"/>
          </a:xfrm>
          <a:prstGeom prst="rect">
            <a:avLst/>
          </a:prstGeom>
          <a:noFill/>
        </p:spPr>
        <p:txBody>
          <a:bodyPr wrap="square" rtlCol="0">
            <a:spAutoFit/>
          </a:bodyPr>
          <a:lstStyle/>
          <a:p>
            <a:r>
              <a:rPr lang="vi-VN" sz="2800" dirty="0">
                <a:latin typeface="Aptos Display" panose="020B0004020202020204" pitchFamily="34" charset="0"/>
              </a:rPr>
              <a:t>Nhóm lười con ngơ ngác</a:t>
            </a:r>
            <a:endParaRPr lang="en-US" sz="2800" dirty="0">
              <a:latin typeface="Aptos Display" panose="020B0004020202020204" pitchFamily="34" charset="0"/>
            </a:endParaRPr>
          </a:p>
        </p:txBody>
      </p:sp>
      <p:sp>
        <p:nvSpPr>
          <p:cNvPr id="13" name="Rectangle 12">
            <a:extLst>
              <a:ext uri="{FF2B5EF4-FFF2-40B4-BE49-F238E27FC236}">
                <a16:creationId xmlns:a16="http://schemas.microsoft.com/office/drawing/2014/main" id="{2ACC77A5-CF8D-B36B-6531-C9F031362E60}"/>
              </a:ext>
            </a:extLst>
          </p:cNvPr>
          <p:cNvSpPr/>
          <p:nvPr/>
        </p:nvSpPr>
        <p:spPr>
          <a:xfrm>
            <a:off x="8171543" y="1245257"/>
            <a:ext cx="1233714" cy="4110513"/>
          </a:xfrm>
          <a:prstGeom prst="rect">
            <a:avLst/>
          </a:prstGeom>
          <a:solidFill>
            <a:srgbClr val="FBFB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AC4368E-5390-ED97-82D0-08ABAB17004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7383388" y="2312028"/>
            <a:ext cx="2000000" cy="2828571"/>
          </a:xfrm>
          <a:prstGeom prst="rect">
            <a:avLst/>
          </a:prstGeom>
        </p:spPr>
      </p:pic>
      <p:sp>
        <p:nvSpPr>
          <p:cNvPr id="6" name="TextBox 5">
            <a:extLst>
              <a:ext uri="{FF2B5EF4-FFF2-40B4-BE49-F238E27FC236}">
                <a16:creationId xmlns:a16="http://schemas.microsoft.com/office/drawing/2014/main" id="{93EF8041-0037-A44C-91EA-7A35D2ECE42F}"/>
              </a:ext>
            </a:extLst>
          </p:cNvPr>
          <p:cNvSpPr txBox="1"/>
          <p:nvPr/>
        </p:nvSpPr>
        <p:spPr>
          <a:xfrm>
            <a:off x="154831" y="1303708"/>
            <a:ext cx="8834338" cy="830997"/>
          </a:xfrm>
          <a:prstGeom prst="rect">
            <a:avLst/>
          </a:prstGeom>
          <a:noFill/>
        </p:spPr>
        <p:txBody>
          <a:bodyPr wrap="square" rtlCol="0">
            <a:spAutoFit/>
          </a:bodyPr>
          <a:lstStyle/>
          <a:p>
            <a:r>
              <a:rPr lang="vi-VN" sz="4800" dirty="0">
                <a:latin typeface="Sitka Text Semibold" pitchFamily="2" charset="0"/>
              </a:rPr>
              <a:t>Bài Thuyết Trình Công Nghệ</a:t>
            </a:r>
            <a:endParaRPr lang="en-US" sz="4800" dirty="0">
              <a:latin typeface="Sitka Text Semibold" pitchFamily="2" charset="0"/>
            </a:endParaRPr>
          </a:p>
        </p:txBody>
      </p:sp>
      <p:pic>
        <p:nvPicPr>
          <p:cNvPr id="5" name="Picture 4">
            <a:extLst>
              <a:ext uri="{FF2B5EF4-FFF2-40B4-BE49-F238E27FC236}">
                <a16:creationId xmlns:a16="http://schemas.microsoft.com/office/drawing/2014/main" id="{67018521-6616-B8AD-BD0C-5A673BF9CBCE}"/>
              </a:ext>
            </a:extLst>
          </p:cNvPr>
          <p:cNvPicPr>
            <a:picLocks noChangeAspect="1"/>
          </p:cNvPicPr>
          <p:nvPr/>
        </p:nvPicPr>
        <p:blipFill>
          <a:blip r:embed="rId5"/>
          <a:stretch>
            <a:fillRect/>
          </a:stretch>
        </p:blipFill>
        <p:spPr>
          <a:xfrm rot="723247">
            <a:off x="-1501488" y="473290"/>
            <a:ext cx="6063393" cy="4082087"/>
          </a:xfrm>
          <a:prstGeom prst="rect">
            <a:avLst/>
          </a:prstGeom>
        </p:spPr>
      </p:pic>
      <p:sp>
        <p:nvSpPr>
          <p:cNvPr id="14" name="Right Triangle 13">
            <a:extLst>
              <a:ext uri="{FF2B5EF4-FFF2-40B4-BE49-F238E27FC236}">
                <a16:creationId xmlns:a16="http://schemas.microsoft.com/office/drawing/2014/main" id="{E4E3D585-C8D5-92AA-18A2-34EDE3E0365C}"/>
              </a:ext>
            </a:extLst>
          </p:cNvPr>
          <p:cNvSpPr/>
          <p:nvPr/>
        </p:nvSpPr>
        <p:spPr>
          <a:xfrm>
            <a:off x="-75913" y="5171123"/>
            <a:ext cx="9557081" cy="5258333"/>
          </a:xfrm>
          <a:prstGeom prst="r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Triangle 14">
            <a:extLst>
              <a:ext uri="{FF2B5EF4-FFF2-40B4-BE49-F238E27FC236}">
                <a16:creationId xmlns:a16="http://schemas.microsoft.com/office/drawing/2014/main" id="{DA19EEE2-80C1-7C6A-CB15-1B13A70C0C28}"/>
              </a:ext>
            </a:extLst>
          </p:cNvPr>
          <p:cNvSpPr/>
          <p:nvPr/>
        </p:nvSpPr>
        <p:spPr>
          <a:xfrm rot="10800000">
            <a:off x="-488992" y="-5258333"/>
            <a:ext cx="9632992" cy="5258333"/>
          </a:xfrm>
          <a:prstGeom prst="r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E56089D-A5DF-9242-D1B6-A654782E704D}"/>
              </a:ext>
            </a:extLst>
          </p:cNvPr>
          <p:cNvPicPr>
            <a:picLocks noChangeAspect="1"/>
          </p:cNvPicPr>
          <p:nvPr/>
        </p:nvPicPr>
        <p:blipFill>
          <a:blip r:embed="rId6"/>
          <a:stretch>
            <a:fillRect/>
          </a:stretch>
        </p:blipFill>
        <p:spPr>
          <a:xfrm>
            <a:off x="-2197446" y="3531438"/>
            <a:ext cx="2623018" cy="2623018"/>
          </a:xfrm>
          <a:prstGeom prst="rect">
            <a:avLst/>
          </a:prstGeom>
        </p:spPr>
      </p:pic>
    </p:spTree>
    <p:extLst>
      <p:ext uri="{BB962C8B-B14F-4D97-AF65-F5344CB8AC3E}">
        <p14:creationId xmlns:p14="http://schemas.microsoft.com/office/powerpoint/2010/main" val="31419879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3000">
        <p159:morph option="byObject"/>
      </p:transition>
    </mc:Choice>
    <mc:Fallback xmlns="">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1.11111E-6 1.11111E-6 L -1.11111E-6 0.00031 C 0.00035 -0.02191 -0.00104 -0.04383 0.00122 -0.06512 C 0.00156 -0.06945 0.00504 -0.07099 0.00729 -0.07161 L 0.01337 -0.06945 C 0.0158 -0.06883 0.01823 -0.06821 0.02066 -0.06729 C 0.02188 -0.06605 0.02361 -0.06512 0.02431 -0.06296 C 0.025 -0.06173 0.02691 -0.04846 0.02691 -0.04784 C 0.02431 -0.04568 0.02205 -0.04259 0.01962 -0.04136 C 0.01181 -0.03704 -0.00156 -0.04105 0.02552 -0.03704 C 0.02761 -0.0284 0.02934 -0.02284 0.02934 -0.01296 C 0.02934 -0.00926 0.02899 -0.00556 0.02813 -0.00216 C 0.02726 1.11111E-6 0.0257 0.00092 0.02431 0.00216 C 0.02274 0.00339 0.01962 0.0071 0.01962 0.00432 C 0.01962 0.00092 0.02274 0.00154 0.02431 1.11111E-6 C 0.0257 -0.00124 0.02691 -0.00247 0.02813 -0.00432 C 0.02969 -0.0071 0.03281 -0.01605 0.0342 -0.01975 C 0.03455 -0.02191 0.03403 -0.02624 0.03542 -0.02624 C 0.03698 -0.02624 0.03767 -0.02161 0.03906 -0.01975 C 0.04011 -0.0179 0.04132 -0.01636 0.04271 -0.01512 C 0.04583 -0.01204 0.05243 -0.00648 0.05243 -0.00617 C 0.05521 -0.00741 0.05833 -0.00679 0.06094 -0.00864 C 0.06198 -0.00957 0.06563 -0.02315 0.0658 -0.02408 C 0.06545 -0.02747 0.06511 -0.03117 0.06458 -0.03488 C 0.06424 -0.03766 0.06458 -0.04136 0.06337 -0.04352 C 0.06181 -0.0463 0.05521 -0.04661 0.05729 -0.04784 C 0.06042 -0.04969 0.06372 -0.04661 0.06702 -0.04568 C 0.06945 -0.04506 0.07188 -0.04414 0.07431 -0.04352 C 0.07726 -0.04259 0.08004 -0.04198 0.08299 -0.04136 C 0.08004 -0.02068 0.0816 -0.02963 0.0816 -0.06945 L 0.15 -0.0608 C 0.14392 -0.05926 0.13733 -0.0608 0.1316 -0.05648 C 0.13004 -0.05525 0.13438 -0.05247 0.13542 -0.05 C 0.13681 -0.04599 0.13767 -0.04136 0.13906 -0.03704 C 0.13976 -0.03457 0.14063 -0.03272 0.14149 -0.03056 C 0.14184 -0.01883 0.13889 -0.00494 0.14271 0.00432 C 0.14271 0.00463 0.16493 1.11111E-6 0.1658 1.11111E-6 C 0.16632 -0.0037 0.16702 -0.0071 0.16702 -0.0108 C 0.16702 -0.01266 0.16545 -0.03488 0.16458 -0.0392 C 0.16406 -0.04167 0.16302 -0.04352 0.16215 -0.04568 C 0.1625 -0.05494 0.16146 -0.06512 0.16337 -0.07377 C 0.16424 -0.07747 0.16563 -0.06698 0.1658 -0.06296 C 0.16684 -0.04352 0.16667 -0.02408 0.16702 -0.00432 C 0.16962 -0.01543 0.16945 -0.01358 0.17066 -0.02408 C 0.17118 -0.02747 0.17066 -0.0321 0.17188 -0.03488 C 0.17292 -0.03704 0.17517 -0.03611 0.17674 -0.03704 C 0.17882 -0.03827 0.1809 -0.03982 0.18299 -0.04136 C 0.18455 -0.04043 0.18646 -0.04105 0.18785 -0.0392 C 0.18872 -0.03766 0.18889 -0.03488 0.18906 -0.03272 C 0.18941 -0.02315 0.18906 -0.01389 0.18906 -0.00432 L 0.18906 -0.00401 C 0.19705 -0.00648 0.2059 -0.00463 0.21337 -0.0108 C 0.21563 -0.01266 0.21302 -0.01975 0.21215 -0.02408 C 0.21129 -0.0284 0.20781 -0.03395 0.20608 -0.03704 C 0.20677 -0.02531 0.20313 -0.00124 0.21215 0.00432 C 0.21458 0.00555 0.21702 0.00555 0.21945 0.00648 C 0.22153 0.0071 0.22361 0.00802 0.22552 0.00864 C 0.22674 0.00802 0.2283 0.00802 0.22917 0.00648 C 0.23056 0.00401 0.2316 0.00092 0.2316 -0.00216 C 0.23229 -0.02161 0.23125 -0.02685 0.22917 -0.04136 C 0.23021 -0.01019 0.22379 -0.0037 0.23663 0.00216 C 0.23941 0.00339 0.24219 0.00339 0.24514 0.00432 C 0.2467 0.00339 0.24879 0.00432 0.25 0.00216 C 0.25434 -0.0071 0.25174 -0.02099 0.25 -0.03056 C 0.24948 -0.03303 0.24844 -0.03488 0.24757 -0.03704 C 0.24705 -0.0392 0.24636 -0.04568 0.24636 -0.04352 C 0.24636 -0.03704 0.24705 -0.03056 0.24757 -0.02408 C 0.24792 -0.01945 0.24757 -0.01482 0.24879 -0.0108 C 0.24965 -0.00741 0.25434 -0.00556 0.25608 -0.00432 C 0.25851 -0.00525 0.26111 -0.00463 0.26337 -0.00648 C 0.26476 -0.00772 0.26511 -0.0108 0.2658 -0.01296 C 0.26719 -0.01729 0.26823 -0.02191 0.26945 -0.02624 C 0.26997 -0.03272 0.2724 -0.03982 0.27066 -0.04568 C 0.27014 -0.04784 0.26719 -0.02099 0.26702 -0.01975 C 0.26354 0.01543 0.26788 -0.02377 0.26458 0.00216 C 0.26441 0.0037 0.2632 0.01667 0.26215 0.01944 C 0.26042 0.02407 0.2559 0.02963 0.25365 0.03241 C 0.25 0.03179 0.24601 0.03333 0.24271 0.03025 C 0.24149 0.02932 0.24306 0.02562 0.24392 0.02376 C 0.24445 0.02253 0.24549 0.02222 0.24636 0.0216 L 0.24636 0.02191 C 0.24896 0.01574 0.25208 0.01018 0.25486 0.00432 C 0.25816 -0.00278 0.25886 -0.01111 0.26458 -0.01512 C 0.2724 -0.02068 0.26979 -0.02006 0.27917 -0.02191 C 0.28785 -0.02346 0.29636 -0.02469 0.30486 -0.02624 C 0.30538 -0.02932 0.30799 -0.04321 0.30486 -0.04568 C 0.30191 -0.04815 0.29827 -0.04414 0.29514 -0.04352 C 0.2934 -0.04136 0.29184 -0.0392 0.29028 -0.03704 C 0.28906 -0.03549 0.28698 -0.03519 0.28663 -0.03272 C 0.28611 -0.02994 0.28698 -0.02654 0.28785 -0.02408 C 0.28924 -0.01945 0.29254 -0.01574 0.29514 -0.01296 C 0.29549 -0.0108 0.29549 -0.00833 0.29636 -0.00648 C 0.30087 0.00154 0.30677 -0.0034 0.31215 -0.00432 C 0.31458 -0.00772 0.31754 -0.0108 0.31945 -0.01512 C 0.32049 -0.01729 0.32118 -0.01975 0.32188 -0.02191 C 0.325 -0.03827 0.32483 -0.03025 0.32309 -0.04568 C 0.32361 -0.03611 0.32379 -0.02685 0.32431 -0.01729 C 0.32448 -0.01451 0.32483 -0.01142 0.32552 -0.00864 C 0.32604 -0.00679 0.32708 -0.00525 0.32795 -0.00432 C 0.3309 -0.00185 0.33264 -0.00216 0.33542 -0.00216 L 0.32188 -0.04568 C 0.3349 -0.05031 0.33004 -0.05 0.33663 -0.05 L 0.33663 -0.04969 C 0.34427 -0.05062 0.35208 -0.05124 0.35972 -0.05216 C 0.36302 -0.05247 0.36632 -0.05278 0.36945 -0.05432 C 0.37083 -0.05494 0.3717 -0.05772 0.37309 -0.05864 C 0.37517 -0.05988 0.37726 -0.06019 0.37917 -0.0608 C 0.38386 -0.06266 0.38368 -0.06266 0.38785 -0.06512 C 0.39097 -0.06451 0.39601 -0.06821 0.39757 -0.06296 C 0.39879 -0.05833 0.39184 -0.06049 0.38906 -0.0608 C 0.38229 -0.06173 0.37969 -0.06482 0.37431 -0.06945 C 0.37344 -0.06235 0.37222 -0.0608 0.37431 -0.05432 C 0.375 -0.05247 0.37604 -0.05154 0.37674 -0.05 C 0.37761 -0.04568 0.37899 -0.04167 0.37917 -0.03704 C 0.38073 -0.00957 0.38038 -0.02099 0.38038 -0.00216 L 0.38038 -0.00185 C 0.40399 -0.01389 0.39514 -0.00988 0.40729 -0.01512 C 0.41077 -0.02778 0.41007 -0.02716 0.40851 -0.0108 C 0.40886 -0.00803 0.40886 0.00031 0.40972 -0.00216 C 0.41667 -0.02068 0.41129 -0.02099 0.41458 -0.03704 C 0.41511 -0.03889 0.41597 -0.04043 0.41702 -0.04136 C 0.42431 -0.04784 0.42691 -0.04568 0.43542 -0.04568 L 0.44028 -0.04784 C 0.44097 -0.0392 0.44115 -0.03025 0.44271 -0.02191 C 0.44323 -0.01821 0.44549 -0.01636 0.44636 -0.01296 C 0.44722 -0.00957 0.44618 -0.00494 0.44757 -0.00216 C 0.44861 1.11111E-6 0.45087 -0.00093 0.45243 1.11111E-6 C 0.45486 -0.00432 0.45799 -0.00772 0.45972 -0.01296 C 0.46945 -0.04105 0.45556 -0.02562 0.46094 -0.0108 C 0.46233 -0.00741 0.46337 -0.01821 0.46458 -0.02191 C 0.46545 -0.03117 0.46528 -0.03148 0.46702 -0.0392 C 0.46788 -0.0429 0.46788 -0.04722 0.46945 -0.05 C 0.47066 -0.05216 0.47274 -0.05154 0.47431 -0.05216 C 0.47882 -0.05 0.48403 -0.05062 0.48785 -0.04568 C 0.48976 -0.0429 0.48872 -0.03704 0.48906 -0.03272 C 0.4908 -0.0034 0.48524 -0.00864 0.49514 -0.00432 C 0.49722 -0.0108 0.49931 -0.01729 0.50122 -0.02408 C 0.50226 -0.02747 0.50278 -0.03117 0.50365 -0.03488 C 0.50469 -0.03889 0.50677 -0.0463 0.50851 -0.05 C 0.51042 -0.0537 0.5125 -0.0571 0.51458 -0.0608 L 0.51823 -0.06729 C 0.51875 -0.07161 0.52083 -0.08025 0.51823 -0.08457 C 0.51736 -0.08642 0.5158 -0.08611 0.51458 -0.08673 C 0.51094 -0.08611 0.50695 -0.08766 0.50365 -0.08457 C 0.50208 -0.08333 0.50243 -0.07901 0.50243 -0.07593 C 0.50243 -0.05926 0.50278 -0.05895 0.50486 -0.04784 C 0.50521 -0.03333 0.50313 -0.0179 0.50608 -0.00432 C 0.50712 0.00031 0.51077 -0.0108 0.51215 -0.01512 C 0.5132 -0.01852 0.51285 -0.02253 0.51337 -0.02624 C 0.51372 -0.0284 0.51424 -0.03056 0.51458 -0.03272 C 0.51788 -0.03179 0.52153 -0.03303 0.52431 -0.03056 C 0.52795 -0.02716 0.52674 -0.01235 0.52674 -0.00864 L 0.52674 -0.00833 C 0.54809 -0.01512 0.5349 -0.00926 0.54757 -0.01729 C 0.55 -0.01914 0.55486 -0.02191 0.55486 -0.02161 C 0.55642 -0.02408 0.55799 -0.02624 0.55972 -0.0284 C 0.56129 -0.02994 0.5632 -0.03056 0.56458 -0.03272 C 0.56649 -0.03519 0.56771 -0.03858 0.56945 -0.04136 C 0.57101 -0.04383 0.57292 -0.04537 0.57431 -0.04784 C 0.57743 -0.05278 0.57917 -0.0608 0.58299 -0.06296 C 0.5842 -0.06358 0.58524 -0.0642 0.58663 -0.06512 C 0.58785 -0.06636 0.59149 -0.07068 0.59028 -0.06945 C 0.58733 -0.06729 0.57413 -0.05617 0.57066 -0.05 L 0.56823 -0.04568 C 0.56788 -0.0429 0.56702 -0.03982 0.56702 -0.03704 C 0.56702 -0.03303 0.56875 -0.02809 0.57066 -0.02624 C 0.57257 -0.02408 0.57465 -0.02315 0.57674 -0.02191 C 0.58542 -0.00617 0.5757 -0.02191 0.5842 -0.01296 C 0.58785 -0.00926 0.59514 1.11111E-6 0.59514 0.00031 C 0.60087 -0.00093 0.6066 -0.00093 0.61215 -0.00216 C 0.61354 -0.00247 0.61476 -0.0034 0.6158 -0.00432 C 0.61754 -0.00617 0.6191 -0.00864 0.62066 -0.0108 C 0.62205 -0.01296 0.62309 -0.01512 0.62431 -0.01729 C 0.62552 -0.02562 0.62708 -0.03241 0.62431 -0.04136 C 0.62344 -0.04414 0.62118 -0.04414 0.61945 -0.04568 C 0.61632 -0.04414 0.61285 -0.04352 0.60972 -0.04136 C 0.60712 -0.0392 0.60243 -0.03272 0.60243 -0.03241 C 0.60278 -0.03056 0.60452 -0.0142 0.60712 -0.0108 C 0.60955 -0.00864 0.61215 -0.00803 0.61458 -0.00648 L 0.61806 -0.00432 C 0.62153 -0.00525 0.625 -0.00432 0.62795 -0.00648 C 0.63108 -0.00864 0.63021 -0.01605 0.63177 -0.01975 C 0.6342 -0.02531 0.63785 -0.02901 0.64011 -0.03488 C 0.64149 -0.03766 0.64219 -0.04136 0.64392 -0.04352 C 0.64531 -0.04506 0.64722 -0.04506 0.64879 -0.04568 C 0.65156 -0.02562 0.64879 -0.05062 0.64879 -0.02408 C 0.64879 -0.02099 0.64965 -0.01821 0.65 -0.01512 C 0.65087 -0.01975 0.65174 -0.02377 0.65243 -0.0284 C 0.65295 -0.03241 0.6533 -0.0429 0.65486 -0.04784 C 0.6559 -0.05093 0.65729 -0.0537 0.65851 -0.05648 C 0.66424 -0.05432 0.67101 -0.0537 0.67552 -0.04568 C 0.67691 -0.04321 0.67726 -0.03982 0.67795 -0.03704 C 0.68056 -0.01852 0.67917 -0.03117 0.68056 0.00216 L 0.68056 0.00247 C 0.68733 1.11111E-6 0.69462 0.00031 0.70122 -0.00432 C 0.70886 -0.00988 0.70521 -0.00772 0.71215 -0.0108 C 0.71702 -0.02377 0.72049 -0.02624 0.71458 -0.04352 C 0.71372 -0.04599 0.71129 -0.04506 0.70972 -0.04568 C 0.70573 -0.04506 0.70156 -0.04537 0.69757 -0.04352 C 0.69636 -0.0429 0.69583 -0.04074 0.69514 -0.0392 C 0.6934 -0.03488 0.69028 -0.02624 0.69028 -0.02593 C 0.68976 -0.02315 0.68854 -0.02037 0.68906 -0.01729 C 0.68941 -0.01451 0.69115 -0.01235 0.69271 -0.0108 C 0.69358 -0.01019 0.7059 -0.00679 0.70608 -0.00648 C 0.71285 0.01142 0.71059 0.00123 0.71215 0.02376 C 0.71094 0.02901 0.71077 0.03518 0.70851 0.03889 C 0.70573 0.04383 0.70035 0.04012 0.69757 0.03889 C 0.6967 0.03673 0.69601 0.03457 0.69514 0.03241 C 0.69392 0.02963 0.69097 0.02747 0.69149 0.02376 C 0.69462 -0.00309 0.69931 0.00185 0.71094 1.11111E-6 C 0.71424 -0.00154 0.71788 -0.00124 0.72066 -0.00432 C 0.72274 -0.00648 0.72483 -0.00895 0.72674 -0.0108 C 0.72847 -0.01235 0.73021 -0.01358 0.73177 -0.01512 C 0.73663 -0.0213 0.73958 -0.02716 0.74392 -0.03488 C 0.74479 -0.03827 0.74531 -0.04229 0.74636 -0.04568 C 0.7507 -0.05926 0.74722 -0.03951 0.75 -0.05648 C 0.75226 -0.07037 0.75139 -0.06574 0.74879 -0.05648 C 0.74792 -0.05 0.74636 -0.04352 0.74636 -0.03704 C 0.74636 -0.03241 0.74861 -0.04537 0.74879 -0.05 C 0.74896 -0.05587 0.7467 -0.06173 0.74757 -0.06729 C 0.74792 -0.06945 0.75 -0.06605 0.75122 -0.06512 C 0.75573 -0.05525 0.75712 -0.05247 0.76094 -0.04136 C 0.76198 -0.03858 0.7625 -0.03549 0.76337 -0.03272 C 0.76458 -0.02901 0.76823 -0.02006 0.76945 -0.01729 C 0.77031 -0.01574 0.77083 -0.01389 0.77188 -0.01296 C 0.77431 -0.01111 0.77934 -0.00864 0.77934 -0.00833 C 0.78368 -0.04012 0.78177 -0.02006 0.78177 -0.06945 L 0.78177 -0.06914 C 0.78733 -0.05803 0.78872 -0.05278 0.79514 -0.04568 C 0.80521 -0.03426 0.79531 -0.04661 0.80365 -0.0392 C 0.80504 -0.03796 0.80608 -0.03611 0.80729 -0.03488 C 0.80886 -0.02562 0.80851 -0.01821 0.81337 -0.01296 C 0.81493 -0.01173 0.81667 -0.01173 0.81823 -0.0108 C 0.81632 -0.00957 0.81406 -0.00864 0.81215 -0.00648 C 0.80365 0.00216 0.81788 -0.00587 0.80486 1.11111E-6 C 0.80573 0.00278 0.80573 0.00679 0.80729 0.00864 C 0.80938 0.0108 0.81233 0.00926 0.81458 0.0108 C 0.81563 0.01142 0.81632 0.01358 0.81702 0.01512 C 0.81788 0.0179 0.81945 0.02068 0.81945 0.02376 C 0.81945 0.03179 0.81163 0.03364 0.80972 0.03457 C 0.80521 0.03395 0.8007 0.03364 0.79636 0.03241 C 0.79514 0.0321 0.79202 0.03241 0.79271 0.03025 C 0.7941 0.02531 0.79722 0.02191 0.8 0.01944 C 0.80295 0.01667 0.80972 0.01512 0.80972 0.01543 C 0.81094 0.01296 0.81198 0.01018 0.81337 0.00864 C 0.81441 0.00741 0.81615 0.00771 0.81702 0.00648 C 0.81823 0.00494 0.8184 0.00185 0.81945 1.11111E-6 C 0.82049 -0.00185 0.82188 -0.00309 0.82309 -0.00432 C 0.82396 -0.00648 0.82465 -0.00895 0.82552 -0.0108 C 0.82795 -0.01543 0.83299 -0.02408 0.83299 -0.02377 C 0.83333 -0.02747 0.83351 -0.03117 0.8342 -0.03488 C 0.83472 -0.03858 0.83646 -0.04167 0.83663 -0.04568 C 0.83681 -0.05648 0.83577 -0.06729 0.83542 -0.07809 C 0.83438 -0.06759 0.83299 -0.05401 0.83299 -0.04352 C 0.83299 -0.03333 0.83316 -0.02315 0.8342 -0.01296 C 0.83438 -0.00988 0.83594 -0.00741 0.83663 -0.00432 C 0.8375 -0.00031 0.8382 0.00432 0.83906 0.00864 C 0.84844 -0.04167 0.83872 -0.0392 0.85608 -0.03488 C 0.85642 -0.03272 0.85695 -0.03056 0.85729 -0.0284 C 0.85816 -0.02469 0.85938 -0.0213 0.85972 -0.01729 C 0.86059 -0.01111 0.86059 -0.00432 0.86094 0.00216 C 0.8691 -0.01945 0.85434 0.02222 0.86458 -0.02408 C 0.86511 -0.02593 0.86702 -0.02593 0.86823 -0.02624 C 0.87431 -0.02747 0.88056 -0.02747 0.88663 -0.0284 C 0.88993 -0.02963 0.89479 -0.02901 0.89636 -0.03704 C 0.8967 -0.0392 0.89583 -0.04167 0.89514 -0.04352 C 0.89306 -0.04846 0.88785 -0.05648 0.88785 -0.05617 C 0.88663 -0.05587 0.88524 -0.05556 0.8842 -0.05432 C 0.8816 -0.05185 0.87674 -0.04568 0.87674 -0.04537 C 0.87639 -0.04352 0.87552 -0.04136 0.87552 -0.0392 C 0.87587 -0.03519 0.87726 -0.03179 0.87813 -0.0284 C 0.87847 -0.02624 0.87865 -0.02377 0.87934 -0.02191 C 0.88021 -0.01852 0.88177 -0.01605 0.88299 -0.01296 C 0.88386 -0.01111 0.88438 -0.00864 0.88542 -0.00648 C 0.88646 -0.00432 0.88785 -0.00247 0.88906 1.11111E-6 C 0.89323 0.00895 0.88906 0.00494 0.89514 0.00864 C 0.89028 0.01697 0.89531 0.00957 0.88906 0.01512 C 0.88767 0.01636 0.88542 0.01944 0.88542 0.01975 " pathEditMode="relative" rAng="0" ptsTypes="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cBhvr>
                                        <p:cTn id="6" dur="4000" fill="hold"/>
                                        <p:tgtEl>
                                          <p:spTgt spid="5"/>
                                        </p:tgtEl>
                                        <p:attrNameLst>
                                          <p:attrName>ppt_x</p:attrName>
                                          <p:attrName>ppt_y</p:attrName>
                                        </p:attrNameLst>
                                      </p:cBhvr>
                                      <p:rCtr x="44809" y="-2284"/>
                                    </p:animMotion>
                                  </p:childTnLst>
                                </p:cTn>
                              </p:par>
                              <p:par>
                                <p:cTn id="7" presetID="22" presetClass="entr" presetSubtype="8" fill="hold" grpId="0" nodeType="withEffect">
                                  <p:stCondLst>
                                    <p:cond delay="0"/>
                                  </p:stCondLst>
                                  <p:iterate type="lt">
                                    <p:tmPct val="10000"/>
                                  </p:iterate>
                                  <p:childTnLst>
                                    <p:set>
                                      <p:cBhvr>
                                        <p:cTn id="8" dur="1" fill="hold">
                                          <p:stCondLst>
                                            <p:cond delay="0"/>
                                          </p:stCondLst>
                                        </p:cTn>
                                        <p:tgtEl>
                                          <p:spTgt spid="6"/>
                                        </p:tgtEl>
                                        <p:attrNameLst>
                                          <p:attrName>style.visibility</p:attrName>
                                        </p:attrNameLst>
                                      </p:cBhvr>
                                      <p:to>
                                        <p:strVal val="visible"/>
                                      </p:to>
                                    </p:set>
                                    <p:animEffect transition="in" filter="wipe(left)">
                                      <p:cBhvr>
                                        <p:cTn id="9" dur="1300"/>
                                        <p:tgtEl>
                                          <p:spTgt spid="6"/>
                                        </p:tgtEl>
                                      </p:cBhvr>
                                    </p:animEffect>
                                  </p:childTnLst>
                                </p:cTn>
                              </p:par>
                              <p:par>
                                <p:cTn id="10" presetID="42" presetClass="path" presetSubtype="0" accel="50000" decel="50000" fill="hold" nodeType="withEffect">
                                  <p:stCondLst>
                                    <p:cond delay="4000"/>
                                  </p:stCondLst>
                                  <p:childTnLst>
                                    <p:animMotion origin="layout" path="M 0.88542 0.01975 L 1.05486 0.26204 " pathEditMode="relative" rAng="0" ptsTypes="AA">
                                      <p:cBhvr>
                                        <p:cTn id="11" dur="750" fill="hold"/>
                                        <p:tgtEl>
                                          <p:spTgt spid="5"/>
                                        </p:tgtEl>
                                        <p:attrNameLst>
                                          <p:attrName>ppt_x</p:attrName>
                                          <p:attrName>ppt_y</p:attrName>
                                        </p:attrNameLst>
                                      </p:cBhvr>
                                      <p:rCtr x="8472" y="12099"/>
                                    </p:animMotion>
                                  </p:childTnLst>
                                </p:cTn>
                              </p:par>
                              <p:par>
                                <p:cTn id="12" presetID="35" presetClass="path" presetSubtype="0" accel="50000" decel="50000" fill="hold" nodeType="withEffect">
                                  <p:stCondLst>
                                    <p:cond delay="4400"/>
                                  </p:stCondLst>
                                  <p:childTnLst>
                                    <p:animMotion origin="layout" path="M 0.1151 0.02839 L -0.73177 -0.00247 " pathEditMode="relative" rAng="0" ptsTypes="AA">
                                      <p:cBhvr>
                                        <p:cTn id="13" dur="4250" fill="hold"/>
                                        <p:tgtEl>
                                          <p:spTgt spid="12"/>
                                        </p:tgtEl>
                                        <p:attrNameLst>
                                          <p:attrName>ppt_x</p:attrName>
                                          <p:attrName>ppt_y</p:attrName>
                                        </p:attrNameLst>
                                      </p:cBhvr>
                                      <p:rCtr x="-42274" y="-895"/>
                                    </p:animMotion>
                                  </p:childTnLst>
                                </p:cTn>
                              </p:par>
                              <p:par>
                                <p:cTn id="14" presetID="35" presetClass="path" presetSubtype="0" accel="50000" decel="50000" fill="hold" nodeType="withEffect">
                                  <p:stCondLst>
                                    <p:cond delay="8500"/>
                                  </p:stCondLst>
                                  <p:childTnLst>
                                    <p:animMotion origin="layout" path="M -0.73177 -0.00247 L -1.2467 -0.00247 " pathEditMode="relative" rAng="0" ptsTypes="AA">
                                      <p:cBhvr>
                                        <p:cTn id="15" dur="4000" fill="hold"/>
                                        <p:tgtEl>
                                          <p:spTgt spid="12"/>
                                        </p:tgtEl>
                                        <p:attrNameLst>
                                          <p:attrName>ppt_x</p:attrName>
                                          <p:attrName>ppt_y</p:attrName>
                                        </p:attrNameLst>
                                      </p:cBhvr>
                                      <p:rCtr x="-24792" y="-679"/>
                                    </p:animMotion>
                                  </p:childTnLst>
                                </p:cTn>
                              </p:par>
                              <p:par>
                                <p:cTn id="16" presetID="35" presetClass="path" presetSubtype="0" accel="50000" decel="50000" fill="hold" grpId="0" nodeType="withEffect">
                                  <p:stCondLst>
                                    <p:cond delay="4500"/>
                                  </p:stCondLst>
                                  <p:childTnLst>
                                    <p:animMotion origin="layout" path="M 0.06077 0.225 L -0.64062 0.20278 " pathEditMode="relative" rAng="0" ptsTypes="AA">
                                      <p:cBhvr>
                                        <p:cTn id="17" dur="5000" fill="hold"/>
                                        <p:tgtEl>
                                          <p:spTgt spid="7"/>
                                        </p:tgtEl>
                                        <p:attrNameLst>
                                          <p:attrName>ppt_x</p:attrName>
                                          <p:attrName>ppt_y</p:attrName>
                                        </p:attrNameLst>
                                      </p:cBhvr>
                                      <p:rCtr x="-35069" y="-1111"/>
                                    </p:animMotion>
                                  </p:childTnLst>
                                </p:cTn>
                              </p:par>
                              <p:par>
                                <p:cTn id="18" presetID="22" presetClass="entr" presetSubtype="8" fill="hold" nodeType="withEffect">
                                  <p:stCondLst>
                                    <p:cond delay="1050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1750"/>
                                        <p:tgtEl>
                                          <p:spTgt spid="8"/>
                                        </p:tgtEl>
                                      </p:cBhvr>
                                    </p:animEffect>
                                  </p:childTnLst>
                                </p:cTn>
                              </p:par>
                              <p:par>
                                <p:cTn id="21" presetID="56" presetClass="path" presetSubtype="0" accel="50000" decel="50000" fill="hold" nodeType="withEffect">
                                  <p:stCondLst>
                                    <p:cond delay="9250"/>
                                  </p:stCondLst>
                                  <p:childTnLst>
                                    <p:animMotion origin="layout" path="M 1.02274 0.51049 L 0.78455 0.19907 " pathEditMode="relative" rAng="0" ptsTypes="AA">
                                      <p:cBhvr>
                                        <p:cTn id="22" dur="1250" fill="hold"/>
                                        <p:tgtEl>
                                          <p:spTgt spid="5"/>
                                        </p:tgtEl>
                                        <p:attrNameLst>
                                          <p:attrName>ppt_x</p:attrName>
                                          <p:attrName>ppt_y</p:attrName>
                                        </p:attrNameLst>
                                      </p:cBhvr>
                                      <p:rCtr x="-11910" y="-15586"/>
                                    </p:animMotion>
                                  </p:childTnLst>
                                </p:cTn>
                              </p:par>
                              <p:par>
                                <p:cTn id="23" presetID="0" presetClass="path" presetSubtype="0" accel="50000" decel="50000" fill="hold" nodeType="withEffect">
                                  <p:stCondLst>
                                    <p:cond delay="10500"/>
                                  </p:stCondLst>
                                  <p:childTnLst>
                                    <p:animMotion origin="layout" path="M 0.78455 0.19907 L 0.78455 0.19969 C 0.78369 0.21327 0.78282 0.24012 0.77917 0.25648 C 0.77744 0.26234 0.77066 0.27901 0.77344 0.27376 C 0.78091 0.26018 0.78542 0.24321 0.79306 0.23024 C 0.79601 0.22531 0.80087 0.22469 0.80452 0.22129 C 0.80851 0.21728 0.81181 0.21234 0.8158 0.20802 C 0.81754 0.21419 0.82153 0.21913 0.82153 0.22561 C 0.82153 0.23487 0.81754 0.24321 0.8158 0.25216 C 0.81216 0.27068 0.81216 0.2787 0.81025 0.30031 C 0.81476 0.3287 0.81164 0.33302 0.83837 0.29136 C 0.84653 0.2787 0.85087 0.26142 0.85816 0.24784 C 0.86025 0.24382 0.86389 0.24197 0.86685 0.23889 C 0.87136 0.23333 0.87622 0.22716 0.88073 0.22129 C 0.87987 0.24166 0.88178 0.26327 0.87778 0.28271 C 0.875 0.29691 0.86685 0.30617 0.86112 0.3179 C 0.8573 0.325 0.84966 0.3395 0.84966 0.34012 C 0.84375 0.36389 0.84028 0.37777 0.83542 0.40092 C 0.82761 0.44259 0.83386 0.41944 0.82448 0.44969 C 0.82813 0.47932 0.82605 0.49506 0.84966 0.43642 C 0.86129 0.4071 0.86702 0.37376 0.87778 0.34413 C 0.8849 0.325 0.89428 0.30833 0.90348 0.29136 C 0.91303 0.27345 0.92362 0.25586 0.93438 0.23889 C 0.94757 0.21852 0.95521 0.21018 0.96823 0.19537 C 0.9691 0.20802 0.97344 0.2216 0.97119 0.23456 C 0.96945 0.24413 0.96146 0.24876 0.95695 0.25648 C 0.95382 0.26203 0.95157 0.26821 0.94862 0.27376 C 0.94289 0.28456 0.93612 0.29321 0.9316 0.30463 C 0.91771 0.3395 0.92171 0.34568 0.91459 0.38395 C 0.91303 0.39136 0.9106 0.39784 0.90921 0.40555 C 0.90521 0.42315 0.90139 0.44074 0.89775 0.45802 C 0.89653 0.46697 0.89601 0.47561 0.89497 0.48456 C 0.8941 0.49012 0.88803 0.50308 0.89202 0.50216 C 0.92587 0.49259 0.92709 0.46605 0.95157 0.43642 C 0.95539 0.43148 0.96094 0.43117 0.96546 0.42747 C 0.96858 0.42531 0.97119 0.42191 0.97396 0.41882 C 0.97483 0.4287 0.97744 0.43889 0.97674 0.44969 C 0.97622 0.46142 0.97257 0.47253 0.97119 0.48456 C 0.96476 0.53395 0.97275 0.49722 0.9625 0.53703 C 0.96737 0.54136 0.97136 0.55061 0.97674 0.55031 C 0.98698 0.54938 1.00487 0.53271 1.00487 0.53302 C 1.01233 0.56636 1.00487 0.5608 1.02483 0.55463 C 1.03907 0.5716 1.03629 0.56049 1.03629 0.5858 " pathEditMode="relative" rAng="0" ptsTypes="AAAAAAAAAAAAAAAAAAAAAAAAAAAAAAAAAAAAAAAAAAA">
                                      <p:cBhvr>
                                        <p:cTn id="24" dur="1750" fill="hold"/>
                                        <p:tgtEl>
                                          <p:spTgt spid="5"/>
                                        </p:tgtEl>
                                        <p:attrNameLst>
                                          <p:attrName>ppt_x</p:attrName>
                                          <p:attrName>ppt_y</p:attrName>
                                        </p:attrNameLst>
                                      </p:cBhvr>
                                      <p:rCtr x="11997" y="1913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8"/>
        <p:cNvGrpSpPr/>
        <p:nvPr/>
      </p:nvGrpSpPr>
      <p:grpSpPr>
        <a:xfrm>
          <a:off x="0" y="0"/>
          <a:ext cx="0" cy="0"/>
          <a:chOff x="0" y="0"/>
          <a:chExt cx="0" cy="0"/>
        </a:xfrm>
      </p:grpSpPr>
      <p:sp>
        <p:nvSpPr>
          <p:cNvPr id="1639" name="Google Shape;1639;p40"/>
          <p:cNvSpPr txBox="1">
            <a:spLocks noGrp="1"/>
          </p:cNvSpPr>
          <p:nvPr>
            <p:ph type="title"/>
          </p:nvPr>
        </p:nvSpPr>
        <p:spPr>
          <a:xfrm>
            <a:off x="473480" y="2924821"/>
            <a:ext cx="4370654" cy="1541400"/>
          </a:xfrm>
          <a:prstGeom prst="rect">
            <a:avLst/>
          </a:prstGeom>
        </p:spPr>
        <p:txBody>
          <a:bodyPr spcFirstLastPara="1" wrap="square" lIns="91425" tIns="91425" rIns="91425" bIns="91425" anchor="ctr" anchorCtr="0">
            <a:noAutofit/>
          </a:bodyPr>
          <a:lstStyle/>
          <a:p>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Định</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nghĩa</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và</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và</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tác</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dụng</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của</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chất</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béo</a:t>
            </a:r>
            <a:br>
              <a:rPr lang="en-US" dirty="0"/>
            </a:br>
            <a:endParaRPr dirty="0"/>
          </a:p>
        </p:txBody>
      </p:sp>
      <p:sp>
        <p:nvSpPr>
          <p:cNvPr id="1640" name="Google Shape;1640;p40"/>
          <p:cNvSpPr txBox="1">
            <a:spLocks noGrp="1"/>
          </p:cNvSpPr>
          <p:nvPr>
            <p:ph type="title" idx="2"/>
          </p:nvPr>
        </p:nvSpPr>
        <p:spPr>
          <a:xfrm>
            <a:off x="1736363" y="1231507"/>
            <a:ext cx="1504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1642" name="Google Shape;1642;p40"/>
          <p:cNvGrpSpPr/>
          <p:nvPr/>
        </p:nvGrpSpPr>
        <p:grpSpPr>
          <a:xfrm>
            <a:off x="4689056" y="170858"/>
            <a:ext cx="4137935" cy="4972638"/>
            <a:chOff x="4689056" y="170858"/>
            <a:chExt cx="4137935" cy="4972638"/>
          </a:xfrm>
        </p:grpSpPr>
        <p:grpSp>
          <p:nvGrpSpPr>
            <p:cNvPr id="1643" name="Google Shape;1643;p40"/>
            <p:cNvGrpSpPr/>
            <p:nvPr/>
          </p:nvGrpSpPr>
          <p:grpSpPr>
            <a:xfrm>
              <a:off x="5313076" y="1838325"/>
              <a:ext cx="3440772" cy="3305172"/>
              <a:chOff x="10381150" y="1238900"/>
              <a:chExt cx="4415775" cy="4241750"/>
            </a:xfrm>
          </p:grpSpPr>
          <p:sp>
            <p:nvSpPr>
              <p:cNvPr id="1644" name="Google Shape;1644;p40"/>
              <p:cNvSpPr/>
              <p:nvPr/>
            </p:nvSpPr>
            <p:spPr>
              <a:xfrm>
                <a:off x="11086350" y="3222975"/>
                <a:ext cx="1580600" cy="818425"/>
              </a:xfrm>
              <a:custGeom>
                <a:avLst/>
                <a:gdLst/>
                <a:ahLst/>
                <a:cxnLst/>
                <a:rect l="l" t="t" r="r" b="b"/>
                <a:pathLst>
                  <a:path w="63224" h="32737" extrusionOk="0">
                    <a:moveTo>
                      <a:pt x="63223" y="27296"/>
                    </a:moveTo>
                    <a:lnTo>
                      <a:pt x="55837" y="28056"/>
                    </a:lnTo>
                    <a:lnTo>
                      <a:pt x="16414" y="32007"/>
                    </a:lnTo>
                    <a:lnTo>
                      <a:pt x="9180" y="32737"/>
                    </a:lnTo>
                    <a:cubicBezTo>
                      <a:pt x="7660" y="31126"/>
                      <a:pt x="6383" y="29515"/>
                      <a:pt x="5319" y="27934"/>
                    </a:cubicBezTo>
                    <a:cubicBezTo>
                      <a:pt x="5259" y="27813"/>
                      <a:pt x="5137" y="27691"/>
                      <a:pt x="5076" y="27570"/>
                    </a:cubicBezTo>
                    <a:cubicBezTo>
                      <a:pt x="1064" y="21642"/>
                      <a:pt x="0" y="16597"/>
                      <a:pt x="0" y="16597"/>
                    </a:cubicBezTo>
                    <a:lnTo>
                      <a:pt x="40821" y="1"/>
                    </a:lnTo>
                    <a:cubicBezTo>
                      <a:pt x="44013" y="1065"/>
                      <a:pt x="47326" y="3952"/>
                      <a:pt x="50366" y="7448"/>
                    </a:cubicBezTo>
                    <a:cubicBezTo>
                      <a:pt x="53770" y="11399"/>
                      <a:pt x="56901" y="16141"/>
                      <a:pt x="59211" y="19971"/>
                    </a:cubicBezTo>
                    <a:cubicBezTo>
                      <a:pt x="61673" y="24135"/>
                      <a:pt x="63223" y="27296"/>
                      <a:pt x="63223" y="27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11086350" y="3222975"/>
                <a:ext cx="1019800" cy="414175"/>
              </a:xfrm>
              <a:custGeom>
                <a:avLst/>
                <a:gdLst/>
                <a:ahLst/>
                <a:cxnLst/>
                <a:rect l="l" t="t" r="r" b="b"/>
                <a:pathLst>
                  <a:path w="40792" h="16567" fill="none" extrusionOk="0">
                    <a:moveTo>
                      <a:pt x="0" y="16566"/>
                    </a:moveTo>
                    <a:lnTo>
                      <a:pt x="40791" y="1"/>
                    </a:ln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11496675" y="3368125"/>
                <a:ext cx="1069200" cy="654275"/>
              </a:xfrm>
              <a:custGeom>
                <a:avLst/>
                <a:gdLst/>
                <a:ahLst/>
                <a:cxnLst/>
                <a:rect l="l" t="t" r="r" b="b"/>
                <a:pathLst>
                  <a:path w="42768" h="26171" extrusionOk="0">
                    <a:moveTo>
                      <a:pt x="25351" y="0"/>
                    </a:moveTo>
                    <a:cubicBezTo>
                      <a:pt x="25351" y="487"/>
                      <a:pt x="14348" y="20031"/>
                      <a:pt x="1" y="26171"/>
                    </a:cubicBezTo>
                    <a:lnTo>
                      <a:pt x="39424" y="22219"/>
                    </a:lnTo>
                    <a:lnTo>
                      <a:pt x="41430" y="20244"/>
                    </a:lnTo>
                    <a:lnTo>
                      <a:pt x="42767" y="14165"/>
                    </a:lnTo>
                    <a:cubicBezTo>
                      <a:pt x="40488" y="10335"/>
                      <a:pt x="37357" y="5563"/>
                      <a:pt x="33892" y="1642"/>
                    </a:cubicBezTo>
                    <a:lnTo>
                      <a:pt x="25351" y="0"/>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11952625" y="1628725"/>
                <a:ext cx="1680900" cy="2132275"/>
              </a:xfrm>
              <a:custGeom>
                <a:avLst/>
                <a:gdLst/>
                <a:ahLst/>
                <a:cxnLst/>
                <a:rect l="l" t="t" r="r" b="b"/>
                <a:pathLst>
                  <a:path w="67236" h="85291" extrusionOk="0">
                    <a:moveTo>
                      <a:pt x="14104" y="36232"/>
                    </a:moveTo>
                    <a:cubicBezTo>
                      <a:pt x="14104" y="36232"/>
                      <a:pt x="3009" y="16414"/>
                      <a:pt x="19879" y="9606"/>
                    </a:cubicBezTo>
                    <a:cubicBezTo>
                      <a:pt x="19879" y="9606"/>
                      <a:pt x="20517" y="2584"/>
                      <a:pt x="33344" y="1277"/>
                    </a:cubicBezTo>
                    <a:cubicBezTo>
                      <a:pt x="46141" y="1"/>
                      <a:pt x="61673" y="9788"/>
                      <a:pt x="64439" y="27722"/>
                    </a:cubicBezTo>
                    <a:cubicBezTo>
                      <a:pt x="67235" y="45655"/>
                      <a:pt x="55077" y="55655"/>
                      <a:pt x="55077" y="55655"/>
                    </a:cubicBezTo>
                    <a:cubicBezTo>
                      <a:pt x="55077" y="55655"/>
                      <a:pt x="66172" y="66537"/>
                      <a:pt x="55077" y="75899"/>
                    </a:cubicBezTo>
                    <a:cubicBezTo>
                      <a:pt x="43983" y="85291"/>
                      <a:pt x="20304" y="79972"/>
                      <a:pt x="11155" y="72494"/>
                    </a:cubicBezTo>
                    <a:cubicBezTo>
                      <a:pt x="1976" y="65047"/>
                      <a:pt x="8146" y="54591"/>
                      <a:pt x="8146" y="54591"/>
                    </a:cubicBezTo>
                    <a:cubicBezTo>
                      <a:pt x="8146" y="54591"/>
                      <a:pt x="0" y="41552"/>
                      <a:pt x="14104" y="362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12448825" y="1628725"/>
                <a:ext cx="1114025" cy="693050"/>
              </a:xfrm>
              <a:custGeom>
                <a:avLst/>
                <a:gdLst/>
                <a:ahLst/>
                <a:cxnLst/>
                <a:rect l="l" t="t" r="r" b="b"/>
                <a:pathLst>
                  <a:path w="44561" h="27722" fill="none" extrusionOk="0">
                    <a:moveTo>
                      <a:pt x="1" y="9606"/>
                    </a:moveTo>
                    <a:cubicBezTo>
                      <a:pt x="1" y="9606"/>
                      <a:pt x="639" y="2584"/>
                      <a:pt x="13435" y="1277"/>
                    </a:cubicBezTo>
                    <a:cubicBezTo>
                      <a:pt x="26262" y="1"/>
                      <a:pt x="41795" y="9788"/>
                      <a:pt x="44561" y="27722"/>
                    </a:cubicBezTo>
                  </a:path>
                </a:pathLst>
              </a:custGeom>
              <a:solidFill>
                <a:schemeClr val="dk1"/>
              </a:solid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12233025" y="2374175"/>
                <a:ext cx="1082100" cy="1147075"/>
              </a:xfrm>
              <a:custGeom>
                <a:avLst/>
                <a:gdLst/>
                <a:ahLst/>
                <a:cxnLst/>
                <a:rect l="l" t="t" r="r" b="b"/>
                <a:pathLst>
                  <a:path w="43284" h="45883" extrusionOk="0">
                    <a:moveTo>
                      <a:pt x="21156" y="1"/>
                    </a:moveTo>
                    <a:cubicBezTo>
                      <a:pt x="21156" y="1"/>
                      <a:pt x="2888" y="5442"/>
                      <a:pt x="1459" y="11764"/>
                    </a:cubicBezTo>
                    <a:cubicBezTo>
                      <a:pt x="0" y="18117"/>
                      <a:pt x="7538" y="25503"/>
                      <a:pt x="7538" y="25503"/>
                    </a:cubicBezTo>
                    <a:cubicBezTo>
                      <a:pt x="7538" y="25503"/>
                      <a:pt x="5927" y="29515"/>
                      <a:pt x="7326" y="36536"/>
                    </a:cubicBezTo>
                    <a:cubicBezTo>
                      <a:pt x="8346" y="41574"/>
                      <a:pt x="12935" y="45883"/>
                      <a:pt x="19861" y="45883"/>
                    </a:cubicBezTo>
                    <a:cubicBezTo>
                      <a:pt x="22630" y="45883"/>
                      <a:pt x="25773" y="45194"/>
                      <a:pt x="29210" y="43588"/>
                    </a:cubicBezTo>
                    <a:cubicBezTo>
                      <a:pt x="41278" y="37965"/>
                      <a:pt x="36870" y="24682"/>
                      <a:pt x="36870" y="24682"/>
                    </a:cubicBezTo>
                    <a:cubicBezTo>
                      <a:pt x="36870" y="24682"/>
                      <a:pt x="40457" y="22737"/>
                      <a:pt x="41885" y="19484"/>
                    </a:cubicBezTo>
                    <a:cubicBezTo>
                      <a:pt x="43284" y="16263"/>
                      <a:pt x="40882" y="8846"/>
                      <a:pt x="40882" y="8846"/>
                    </a:cubicBezTo>
                    <a:lnTo>
                      <a:pt x="211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13771050" y="1778425"/>
                <a:ext cx="142125" cy="250800"/>
              </a:xfrm>
              <a:custGeom>
                <a:avLst/>
                <a:gdLst/>
                <a:ahLst/>
                <a:cxnLst/>
                <a:rect l="l" t="t" r="r" b="b"/>
                <a:pathLst>
                  <a:path w="5685" h="10032" extrusionOk="0">
                    <a:moveTo>
                      <a:pt x="1824" y="5290"/>
                    </a:moveTo>
                    <a:cubicBezTo>
                      <a:pt x="1824" y="5290"/>
                      <a:pt x="0" y="913"/>
                      <a:pt x="1702" y="457"/>
                    </a:cubicBezTo>
                    <a:cubicBezTo>
                      <a:pt x="3404" y="1"/>
                      <a:pt x="5684" y="7296"/>
                      <a:pt x="5593" y="8664"/>
                    </a:cubicBezTo>
                    <a:cubicBezTo>
                      <a:pt x="5471" y="10031"/>
                      <a:pt x="3708" y="9636"/>
                      <a:pt x="3192" y="9636"/>
                    </a:cubicBezTo>
                    <a:cubicBezTo>
                      <a:pt x="2645" y="9636"/>
                      <a:pt x="1824" y="5290"/>
                      <a:pt x="1824" y="5290"/>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13523325" y="1761725"/>
                <a:ext cx="566125" cy="679350"/>
              </a:xfrm>
              <a:custGeom>
                <a:avLst/>
                <a:gdLst/>
                <a:ahLst/>
                <a:cxnLst/>
                <a:rect l="l" t="t" r="r" b="b"/>
                <a:pathLst>
                  <a:path w="22645" h="27174" extrusionOk="0">
                    <a:moveTo>
                      <a:pt x="22432" y="18541"/>
                    </a:moveTo>
                    <a:cubicBezTo>
                      <a:pt x="22432" y="18541"/>
                      <a:pt x="16292" y="8298"/>
                      <a:pt x="13830" y="5988"/>
                    </a:cubicBezTo>
                    <a:cubicBezTo>
                      <a:pt x="11307" y="3678"/>
                      <a:pt x="3374" y="0"/>
                      <a:pt x="3070" y="1094"/>
                    </a:cubicBezTo>
                    <a:cubicBezTo>
                      <a:pt x="2766" y="2189"/>
                      <a:pt x="9149" y="6292"/>
                      <a:pt x="9149" y="6292"/>
                    </a:cubicBezTo>
                    <a:cubicBezTo>
                      <a:pt x="9149" y="6292"/>
                      <a:pt x="942" y="2523"/>
                      <a:pt x="486" y="3800"/>
                    </a:cubicBezTo>
                    <a:cubicBezTo>
                      <a:pt x="0" y="5198"/>
                      <a:pt x="8359" y="8845"/>
                      <a:pt x="8359" y="8845"/>
                    </a:cubicBezTo>
                    <a:cubicBezTo>
                      <a:pt x="8359" y="8845"/>
                      <a:pt x="1550" y="7751"/>
                      <a:pt x="1246" y="9332"/>
                    </a:cubicBezTo>
                    <a:cubicBezTo>
                      <a:pt x="1064" y="10335"/>
                      <a:pt x="8146" y="11368"/>
                      <a:pt x="8146" y="11368"/>
                    </a:cubicBezTo>
                    <a:cubicBezTo>
                      <a:pt x="8146" y="11368"/>
                      <a:pt x="1885" y="11672"/>
                      <a:pt x="2888" y="13101"/>
                    </a:cubicBezTo>
                    <a:cubicBezTo>
                      <a:pt x="3283" y="13739"/>
                      <a:pt x="9727" y="13708"/>
                      <a:pt x="9727" y="13708"/>
                    </a:cubicBezTo>
                    <a:cubicBezTo>
                      <a:pt x="9727" y="13708"/>
                      <a:pt x="11003" y="16474"/>
                      <a:pt x="13222" y="17356"/>
                    </a:cubicBezTo>
                    <a:cubicBezTo>
                      <a:pt x="13222" y="17356"/>
                      <a:pt x="16353" y="27174"/>
                      <a:pt x="16627" y="27113"/>
                    </a:cubicBezTo>
                    <a:cubicBezTo>
                      <a:pt x="16931" y="27113"/>
                      <a:pt x="22645" y="25472"/>
                      <a:pt x="22645" y="2547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10867500" y="2122650"/>
                <a:ext cx="376925" cy="639100"/>
              </a:xfrm>
              <a:custGeom>
                <a:avLst/>
                <a:gdLst/>
                <a:ahLst/>
                <a:cxnLst/>
                <a:rect l="l" t="t" r="r" b="b"/>
                <a:pathLst>
                  <a:path w="15077" h="25564" extrusionOk="0">
                    <a:moveTo>
                      <a:pt x="12219" y="24165"/>
                    </a:moveTo>
                    <a:cubicBezTo>
                      <a:pt x="10943" y="25564"/>
                      <a:pt x="4164" y="24743"/>
                      <a:pt x="4164" y="24834"/>
                    </a:cubicBezTo>
                    <a:cubicBezTo>
                      <a:pt x="4164" y="24834"/>
                      <a:pt x="3982" y="24591"/>
                      <a:pt x="3678" y="24074"/>
                    </a:cubicBezTo>
                    <a:cubicBezTo>
                      <a:pt x="2584" y="22372"/>
                      <a:pt x="0" y="18086"/>
                      <a:pt x="30" y="15655"/>
                    </a:cubicBezTo>
                    <a:cubicBezTo>
                      <a:pt x="61" y="13071"/>
                      <a:pt x="3192" y="11004"/>
                      <a:pt x="5471" y="10214"/>
                    </a:cubicBezTo>
                    <a:cubicBezTo>
                      <a:pt x="5866" y="10062"/>
                      <a:pt x="6262" y="9940"/>
                      <a:pt x="6596" y="9910"/>
                    </a:cubicBezTo>
                    <a:cubicBezTo>
                      <a:pt x="6596" y="9910"/>
                      <a:pt x="4894" y="1"/>
                      <a:pt x="6748" y="457"/>
                    </a:cubicBezTo>
                    <a:cubicBezTo>
                      <a:pt x="7842" y="730"/>
                      <a:pt x="10699" y="12798"/>
                      <a:pt x="11003" y="15472"/>
                    </a:cubicBezTo>
                    <a:cubicBezTo>
                      <a:pt x="11003" y="15472"/>
                      <a:pt x="12067" y="10639"/>
                      <a:pt x="13587" y="10822"/>
                    </a:cubicBezTo>
                    <a:cubicBezTo>
                      <a:pt x="15076" y="10974"/>
                      <a:pt x="13465" y="22798"/>
                      <a:pt x="12219" y="24165"/>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0"/>
              <p:cNvSpPr/>
              <p:nvPr/>
            </p:nvSpPr>
            <p:spPr>
              <a:xfrm>
                <a:off x="10867500" y="2378750"/>
                <a:ext cx="245450" cy="347300"/>
              </a:xfrm>
              <a:custGeom>
                <a:avLst/>
                <a:gdLst/>
                <a:ahLst/>
                <a:cxnLst/>
                <a:rect l="l" t="t" r="r" b="b"/>
                <a:pathLst>
                  <a:path w="9818" h="13892" extrusionOk="0">
                    <a:moveTo>
                      <a:pt x="5471" y="0"/>
                    </a:moveTo>
                    <a:cubicBezTo>
                      <a:pt x="3192" y="821"/>
                      <a:pt x="61" y="2857"/>
                      <a:pt x="30" y="5441"/>
                    </a:cubicBezTo>
                    <a:cubicBezTo>
                      <a:pt x="0" y="7873"/>
                      <a:pt x="2584" y="12159"/>
                      <a:pt x="3678" y="13891"/>
                    </a:cubicBezTo>
                    <a:cubicBezTo>
                      <a:pt x="6262" y="13739"/>
                      <a:pt x="8389" y="11915"/>
                      <a:pt x="8997" y="9210"/>
                    </a:cubicBezTo>
                    <a:cubicBezTo>
                      <a:pt x="9818" y="5259"/>
                      <a:pt x="6748" y="243"/>
                      <a:pt x="6748" y="243"/>
                    </a:cubicBezTo>
                    <a:lnTo>
                      <a:pt x="5471" y="0"/>
                    </a:lnTo>
                    <a:close/>
                  </a:path>
                </a:pathLst>
              </a:custGeom>
              <a:solidFill>
                <a:srgbClr val="7E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0"/>
              <p:cNvSpPr/>
              <p:nvPr/>
            </p:nvSpPr>
            <p:spPr>
              <a:xfrm>
                <a:off x="10941200" y="2678150"/>
                <a:ext cx="634525" cy="1424050"/>
              </a:xfrm>
              <a:custGeom>
                <a:avLst/>
                <a:gdLst/>
                <a:ahLst/>
                <a:cxnLst/>
                <a:rect l="l" t="t" r="r" b="b"/>
                <a:pathLst>
                  <a:path w="25381" h="56962" extrusionOk="0">
                    <a:moveTo>
                      <a:pt x="10609" y="730"/>
                    </a:moveTo>
                    <a:cubicBezTo>
                      <a:pt x="10609" y="730"/>
                      <a:pt x="25381" y="34985"/>
                      <a:pt x="23192" y="46293"/>
                    </a:cubicBezTo>
                    <a:cubicBezTo>
                      <a:pt x="21125" y="56961"/>
                      <a:pt x="9241" y="56384"/>
                      <a:pt x="5411" y="49211"/>
                    </a:cubicBezTo>
                    <a:cubicBezTo>
                      <a:pt x="1551" y="42037"/>
                      <a:pt x="0" y="2766"/>
                      <a:pt x="0" y="2766"/>
                    </a:cubicBezTo>
                    <a:cubicBezTo>
                      <a:pt x="0" y="2766"/>
                      <a:pt x="5441" y="0"/>
                      <a:pt x="10609" y="73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13376650" y="2947150"/>
                <a:ext cx="1248525" cy="1071450"/>
              </a:xfrm>
              <a:custGeom>
                <a:avLst/>
                <a:gdLst/>
                <a:ahLst/>
                <a:cxnLst/>
                <a:rect l="l" t="t" r="r" b="b"/>
                <a:pathLst>
                  <a:path w="49941" h="42858" extrusionOk="0">
                    <a:moveTo>
                      <a:pt x="49576" y="18420"/>
                    </a:moveTo>
                    <a:lnTo>
                      <a:pt x="47357" y="19605"/>
                    </a:lnTo>
                    <a:lnTo>
                      <a:pt x="32038" y="27691"/>
                    </a:lnTo>
                    <a:lnTo>
                      <a:pt x="3435" y="42858"/>
                    </a:lnTo>
                    <a:cubicBezTo>
                      <a:pt x="3435" y="42858"/>
                      <a:pt x="1" y="28146"/>
                      <a:pt x="2220" y="17690"/>
                    </a:cubicBezTo>
                    <a:cubicBezTo>
                      <a:pt x="2706" y="15350"/>
                      <a:pt x="3496" y="13222"/>
                      <a:pt x="4651" y="11520"/>
                    </a:cubicBezTo>
                    <a:lnTo>
                      <a:pt x="47114" y="0"/>
                    </a:lnTo>
                    <a:cubicBezTo>
                      <a:pt x="47114" y="0"/>
                      <a:pt x="48816" y="3678"/>
                      <a:pt x="49515" y="9484"/>
                    </a:cubicBezTo>
                    <a:cubicBezTo>
                      <a:pt x="49850" y="12128"/>
                      <a:pt x="49941" y="15107"/>
                      <a:pt x="49576" y="184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13492925" y="2947900"/>
                <a:ext cx="1062350" cy="288025"/>
              </a:xfrm>
              <a:custGeom>
                <a:avLst/>
                <a:gdLst/>
                <a:ahLst/>
                <a:cxnLst/>
                <a:rect l="l" t="t" r="r" b="b"/>
                <a:pathLst>
                  <a:path w="42494" h="11521" fill="none" extrusionOk="0">
                    <a:moveTo>
                      <a:pt x="0" y="11521"/>
                    </a:moveTo>
                    <a:lnTo>
                      <a:pt x="42493" y="1"/>
                    </a:ln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13376650" y="3390150"/>
                <a:ext cx="800950" cy="629225"/>
              </a:xfrm>
              <a:custGeom>
                <a:avLst/>
                <a:gdLst/>
                <a:ahLst/>
                <a:cxnLst/>
                <a:rect l="l" t="t" r="r" b="b"/>
                <a:pathLst>
                  <a:path w="32038" h="25169" extrusionOk="0">
                    <a:moveTo>
                      <a:pt x="2220" y="1"/>
                    </a:moveTo>
                    <a:lnTo>
                      <a:pt x="2220" y="1"/>
                    </a:lnTo>
                    <a:cubicBezTo>
                      <a:pt x="1" y="10518"/>
                      <a:pt x="3435" y="25168"/>
                      <a:pt x="3435" y="25168"/>
                    </a:cubicBezTo>
                    <a:lnTo>
                      <a:pt x="32038" y="10001"/>
                    </a:lnTo>
                    <a:cubicBezTo>
                      <a:pt x="19758" y="9819"/>
                      <a:pt x="4135" y="1977"/>
                      <a:pt x="2220" y="1"/>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11973900" y="3149275"/>
                <a:ext cx="1646700" cy="2331375"/>
              </a:xfrm>
              <a:custGeom>
                <a:avLst/>
                <a:gdLst/>
                <a:ahLst/>
                <a:cxnLst/>
                <a:rect l="l" t="t" r="r" b="b"/>
                <a:pathLst>
                  <a:path w="65868" h="93255" extrusionOk="0">
                    <a:moveTo>
                      <a:pt x="65868" y="68056"/>
                    </a:moveTo>
                    <a:lnTo>
                      <a:pt x="65868" y="72281"/>
                    </a:lnTo>
                    <a:cubicBezTo>
                      <a:pt x="65868" y="73375"/>
                      <a:pt x="65868" y="74500"/>
                      <a:pt x="65837" y="75655"/>
                    </a:cubicBezTo>
                    <a:cubicBezTo>
                      <a:pt x="65837" y="77053"/>
                      <a:pt x="65807" y="78451"/>
                      <a:pt x="65777" y="79880"/>
                    </a:cubicBezTo>
                    <a:cubicBezTo>
                      <a:pt x="65716" y="80974"/>
                      <a:pt x="65685" y="82099"/>
                      <a:pt x="65655" y="83254"/>
                    </a:cubicBezTo>
                    <a:cubicBezTo>
                      <a:pt x="65533" y="86567"/>
                      <a:pt x="65351" y="89911"/>
                      <a:pt x="65108" y="93254"/>
                    </a:cubicBezTo>
                    <a:lnTo>
                      <a:pt x="304" y="93254"/>
                    </a:lnTo>
                    <a:cubicBezTo>
                      <a:pt x="304" y="93254"/>
                      <a:pt x="152" y="89485"/>
                      <a:pt x="31" y="83254"/>
                    </a:cubicBezTo>
                    <a:cubicBezTo>
                      <a:pt x="31" y="82190"/>
                      <a:pt x="0" y="81096"/>
                      <a:pt x="0" y="79880"/>
                    </a:cubicBezTo>
                    <a:lnTo>
                      <a:pt x="0" y="75655"/>
                    </a:lnTo>
                    <a:lnTo>
                      <a:pt x="0" y="72281"/>
                    </a:lnTo>
                    <a:cubicBezTo>
                      <a:pt x="0" y="70913"/>
                      <a:pt x="0" y="69485"/>
                      <a:pt x="31" y="68056"/>
                    </a:cubicBezTo>
                    <a:cubicBezTo>
                      <a:pt x="31" y="66962"/>
                      <a:pt x="61" y="65837"/>
                      <a:pt x="61" y="64682"/>
                    </a:cubicBezTo>
                    <a:cubicBezTo>
                      <a:pt x="122" y="63314"/>
                      <a:pt x="122" y="61886"/>
                      <a:pt x="152" y="60457"/>
                    </a:cubicBezTo>
                    <a:cubicBezTo>
                      <a:pt x="183" y="59363"/>
                      <a:pt x="183" y="58208"/>
                      <a:pt x="213" y="57083"/>
                    </a:cubicBezTo>
                    <a:cubicBezTo>
                      <a:pt x="274" y="55715"/>
                      <a:pt x="304" y="54287"/>
                      <a:pt x="335" y="52858"/>
                    </a:cubicBezTo>
                    <a:cubicBezTo>
                      <a:pt x="365" y="51764"/>
                      <a:pt x="426" y="50609"/>
                      <a:pt x="487" y="49484"/>
                    </a:cubicBezTo>
                    <a:cubicBezTo>
                      <a:pt x="578" y="48056"/>
                      <a:pt x="608" y="46658"/>
                      <a:pt x="669" y="45259"/>
                    </a:cubicBezTo>
                    <a:cubicBezTo>
                      <a:pt x="730" y="44165"/>
                      <a:pt x="791" y="43010"/>
                      <a:pt x="882" y="41886"/>
                    </a:cubicBezTo>
                    <a:cubicBezTo>
                      <a:pt x="943" y="40457"/>
                      <a:pt x="1034" y="39059"/>
                      <a:pt x="1125" y="37661"/>
                    </a:cubicBezTo>
                    <a:cubicBezTo>
                      <a:pt x="1216" y="36566"/>
                      <a:pt x="1277" y="35411"/>
                      <a:pt x="1368" y="34287"/>
                    </a:cubicBezTo>
                    <a:cubicBezTo>
                      <a:pt x="2158" y="23739"/>
                      <a:pt x="3374" y="12949"/>
                      <a:pt x="5228" y="2888"/>
                    </a:cubicBezTo>
                    <a:cubicBezTo>
                      <a:pt x="5228" y="2888"/>
                      <a:pt x="11855" y="1338"/>
                      <a:pt x="21794" y="578"/>
                    </a:cubicBezTo>
                    <a:cubicBezTo>
                      <a:pt x="22463" y="517"/>
                      <a:pt x="23101" y="456"/>
                      <a:pt x="23739" y="426"/>
                    </a:cubicBezTo>
                    <a:cubicBezTo>
                      <a:pt x="28511" y="122"/>
                      <a:pt x="34013" y="0"/>
                      <a:pt x="39849" y="304"/>
                    </a:cubicBezTo>
                    <a:lnTo>
                      <a:pt x="41794" y="426"/>
                    </a:lnTo>
                    <a:cubicBezTo>
                      <a:pt x="47873" y="851"/>
                      <a:pt x="54287" y="1763"/>
                      <a:pt x="60700" y="3344"/>
                    </a:cubicBezTo>
                    <a:cubicBezTo>
                      <a:pt x="60700" y="3344"/>
                      <a:pt x="62798" y="15837"/>
                      <a:pt x="64318" y="34287"/>
                    </a:cubicBezTo>
                    <a:cubicBezTo>
                      <a:pt x="64409" y="35381"/>
                      <a:pt x="64500" y="36505"/>
                      <a:pt x="64591" y="37661"/>
                    </a:cubicBezTo>
                    <a:cubicBezTo>
                      <a:pt x="64713" y="39028"/>
                      <a:pt x="64774" y="40427"/>
                      <a:pt x="64895" y="41886"/>
                    </a:cubicBezTo>
                    <a:cubicBezTo>
                      <a:pt x="64956" y="42980"/>
                      <a:pt x="65047" y="44104"/>
                      <a:pt x="65108" y="45259"/>
                    </a:cubicBezTo>
                    <a:cubicBezTo>
                      <a:pt x="65199" y="46627"/>
                      <a:pt x="65260" y="48025"/>
                      <a:pt x="65351" y="49484"/>
                    </a:cubicBezTo>
                    <a:cubicBezTo>
                      <a:pt x="65381" y="50579"/>
                      <a:pt x="65442" y="51703"/>
                      <a:pt x="65503" y="52858"/>
                    </a:cubicBezTo>
                    <a:cubicBezTo>
                      <a:pt x="65533" y="54257"/>
                      <a:pt x="65594" y="55624"/>
                      <a:pt x="65655" y="57083"/>
                    </a:cubicBezTo>
                    <a:cubicBezTo>
                      <a:pt x="65685" y="58178"/>
                      <a:pt x="65716" y="59302"/>
                      <a:pt x="65777" y="60457"/>
                    </a:cubicBezTo>
                    <a:cubicBezTo>
                      <a:pt x="65807" y="61855"/>
                      <a:pt x="65837" y="63254"/>
                      <a:pt x="65837" y="64682"/>
                    </a:cubicBezTo>
                    <a:cubicBezTo>
                      <a:pt x="65868" y="65807"/>
                      <a:pt x="65868" y="66962"/>
                      <a:pt x="65868" y="68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0"/>
              <p:cNvSpPr/>
              <p:nvPr/>
            </p:nvSpPr>
            <p:spPr>
              <a:xfrm>
                <a:off x="12104600" y="3151550"/>
                <a:ext cx="1386825" cy="83625"/>
              </a:xfrm>
              <a:custGeom>
                <a:avLst/>
                <a:gdLst/>
                <a:ahLst/>
                <a:cxnLst/>
                <a:rect l="l" t="t" r="r" b="b"/>
                <a:pathLst>
                  <a:path w="55473" h="3345" fill="none" extrusionOk="0">
                    <a:moveTo>
                      <a:pt x="0" y="2888"/>
                    </a:moveTo>
                    <a:cubicBezTo>
                      <a:pt x="0" y="2888"/>
                      <a:pt x="6627" y="1308"/>
                      <a:pt x="16566" y="548"/>
                    </a:cubicBezTo>
                    <a:cubicBezTo>
                      <a:pt x="17204" y="517"/>
                      <a:pt x="17873" y="426"/>
                      <a:pt x="18511" y="396"/>
                    </a:cubicBezTo>
                    <a:cubicBezTo>
                      <a:pt x="23283" y="92"/>
                      <a:pt x="28755" y="1"/>
                      <a:pt x="34621" y="305"/>
                    </a:cubicBezTo>
                    <a:lnTo>
                      <a:pt x="36566" y="396"/>
                    </a:lnTo>
                    <a:cubicBezTo>
                      <a:pt x="42645" y="821"/>
                      <a:pt x="49059" y="1733"/>
                      <a:pt x="55472" y="3344"/>
                    </a:cubicBez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0"/>
              <p:cNvSpPr/>
              <p:nvPr/>
            </p:nvSpPr>
            <p:spPr>
              <a:xfrm>
                <a:off x="12520250" y="3151550"/>
                <a:ext cx="499275" cy="305500"/>
              </a:xfrm>
              <a:custGeom>
                <a:avLst/>
                <a:gdLst/>
                <a:ahLst/>
                <a:cxnLst/>
                <a:rect l="l" t="t" r="r" b="b"/>
                <a:pathLst>
                  <a:path w="19971" h="12220" extrusionOk="0">
                    <a:moveTo>
                      <a:pt x="19971" y="426"/>
                    </a:moveTo>
                    <a:lnTo>
                      <a:pt x="19971" y="2219"/>
                    </a:lnTo>
                    <a:cubicBezTo>
                      <a:pt x="19971" y="7721"/>
                      <a:pt x="15503" y="12220"/>
                      <a:pt x="9971" y="12220"/>
                    </a:cubicBezTo>
                    <a:cubicBezTo>
                      <a:pt x="4469" y="12220"/>
                      <a:pt x="1" y="7721"/>
                      <a:pt x="1" y="2219"/>
                    </a:cubicBezTo>
                    <a:lnTo>
                      <a:pt x="1" y="548"/>
                    </a:lnTo>
                    <a:cubicBezTo>
                      <a:pt x="639" y="517"/>
                      <a:pt x="1277" y="426"/>
                      <a:pt x="1916" y="396"/>
                    </a:cubicBezTo>
                    <a:cubicBezTo>
                      <a:pt x="6718" y="92"/>
                      <a:pt x="12189" y="1"/>
                      <a:pt x="18025" y="305"/>
                    </a:cubicBezTo>
                    <a:cubicBezTo>
                      <a:pt x="18694" y="335"/>
                      <a:pt x="19332" y="365"/>
                      <a:pt x="19971" y="4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12628150" y="2705500"/>
                <a:ext cx="283475" cy="659600"/>
              </a:xfrm>
              <a:custGeom>
                <a:avLst/>
                <a:gdLst/>
                <a:ahLst/>
                <a:cxnLst/>
                <a:rect l="l" t="t" r="r" b="b"/>
                <a:pathLst>
                  <a:path w="11339" h="26384" extrusionOk="0">
                    <a:moveTo>
                      <a:pt x="11339" y="5684"/>
                    </a:moveTo>
                    <a:lnTo>
                      <a:pt x="11339" y="20730"/>
                    </a:lnTo>
                    <a:cubicBezTo>
                      <a:pt x="11339" y="23861"/>
                      <a:pt x="8785" y="26384"/>
                      <a:pt x="5655" y="26384"/>
                    </a:cubicBezTo>
                    <a:cubicBezTo>
                      <a:pt x="2524" y="26384"/>
                      <a:pt x="1" y="23831"/>
                      <a:pt x="1" y="20730"/>
                    </a:cubicBezTo>
                    <a:lnTo>
                      <a:pt x="1" y="5684"/>
                    </a:lnTo>
                    <a:lnTo>
                      <a:pt x="1" y="5593"/>
                    </a:lnTo>
                    <a:cubicBezTo>
                      <a:pt x="31" y="2493"/>
                      <a:pt x="2585" y="0"/>
                      <a:pt x="5655" y="0"/>
                    </a:cubicBezTo>
                    <a:cubicBezTo>
                      <a:pt x="7235" y="0"/>
                      <a:pt x="8664" y="669"/>
                      <a:pt x="9697" y="1672"/>
                    </a:cubicBezTo>
                    <a:cubicBezTo>
                      <a:pt x="10275" y="2250"/>
                      <a:pt x="10670" y="2888"/>
                      <a:pt x="10974" y="3648"/>
                    </a:cubicBezTo>
                    <a:cubicBezTo>
                      <a:pt x="11217" y="4256"/>
                      <a:pt x="11339" y="4985"/>
                      <a:pt x="11339" y="5684"/>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12627400" y="2798200"/>
                <a:ext cx="284225" cy="344925"/>
              </a:xfrm>
              <a:custGeom>
                <a:avLst/>
                <a:gdLst/>
                <a:ahLst/>
                <a:cxnLst/>
                <a:rect l="l" t="t" r="r" b="b"/>
                <a:pathLst>
                  <a:path w="11369" h="13797" extrusionOk="0">
                    <a:moveTo>
                      <a:pt x="7660" y="1"/>
                    </a:moveTo>
                    <a:lnTo>
                      <a:pt x="1" y="1916"/>
                    </a:lnTo>
                    <a:lnTo>
                      <a:pt x="1" y="2007"/>
                    </a:lnTo>
                    <a:lnTo>
                      <a:pt x="1" y="11490"/>
                    </a:lnTo>
                    <a:cubicBezTo>
                      <a:pt x="1495" y="12518"/>
                      <a:pt x="4030" y="13796"/>
                      <a:pt x="7716" y="13796"/>
                    </a:cubicBezTo>
                    <a:cubicBezTo>
                      <a:pt x="8828" y="13796"/>
                      <a:pt x="10044" y="13680"/>
                      <a:pt x="11369" y="13405"/>
                    </a:cubicBezTo>
                    <a:lnTo>
                      <a:pt x="11369" y="1976"/>
                    </a:lnTo>
                    <a:cubicBezTo>
                      <a:pt x="11369" y="1277"/>
                      <a:pt x="11247" y="548"/>
                      <a:pt x="10943" y="1"/>
                    </a:cubicBezTo>
                    <a:close/>
                  </a:path>
                </a:pathLst>
              </a:custGeom>
              <a:solidFill>
                <a:srgbClr val="7E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12333325" y="1998800"/>
                <a:ext cx="859450" cy="1039550"/>
              </a:xfrm>
              <a:custGeom>
                <a:avLst/>
                <a:gdLst/>
                <a:ahLst/>
                <a:cxnLst/>
                <a:rect l="l" t="t" r="r" b="b"/>
                <a:pathLst>
                  <a:path w="34378" h="41582" extrusionOk="0">
                    <a:moveTo>
                      <a:pt x="34378" y="20882"/>
                    </a:moveTo>
                    <a:cubicBezTo>
                      <a:pt x="33679" y="28329"/>
                      <a:pt x="31551" y="41035"/>
                      <a:pt x="17296" y="41278"/>
                    </a:cubicBezTo>
                    <a:cubicBezTo>
                      <a:pt x="304" y="41582"/>
                      <a:pt x="0" y="24013"/>
                      <a:pt x="730" y="13982"/>
                    </a:cubicBezTo>
                    <a:cubicBezTo>
                      <a:pt x="1733" y="730"/>
                      <a:pt x="11004" y="1"/>
                      <a:pt x="11004" y="1"/>
                    </a:cubicBezTo>
                    <a:cubicBezTo>
                      <a:pt x="17508" y="2645"/>
                      <a:pt x="18207" y="10913"/>
                      <a:pt x="21916" y="13709"/>
                    </a:cubicBezTo>
                    <a:cubicBezTo>
                      <a:pt x="23314" y="14803"/>
                      <a:pt x="25472" y="15381"/>
                      <a:pt x="27630" y="15776"/>
                    </a:cubicBezTo>
                    <a:cubicBezTo>
                      <a:pt x="28025" y="17843"/>
                      <a:pt x="29423" y="20669"/>
                      <a:pt x="34378" y="2088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12616775" y="2792125"/>
                <a:ext cx="325250" cy="108700"/>
              </a:xfrm>
              <a:custGeom>
                <a:avLst/>
                <a:gdLst/>
                <a:ahLst/>
                <a:cxnLst/>
                <a:rect l="l" t="t" r="r" b="b"/>
                <a:pathLst>
                  <a:path w="13010" h="4348" extrusionOk="0">
                    <a:moveTo>
                      <a:pt x="0" y="0"/>
                    </a:moveTo>
                    <a:cubicBezTo>
                      <a:pt x="0" y="2402"/>
                      <a:pt x="2918" y="4347"/>
                      <a:pt x="6505" y="4347"/>
                    </a:cubicBezTo>
                    <a:cubicBezTo>
                      <a:pt x="10061" y="4347"/>
                      <a:pt x="13009" y="2402"/>
                      <a:pt x="13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0"/>
              <p:cNvSpPr/>
              <p:nvPr/>
            </p:nvSpPr>
            <p:spPr>
              <a:xfrm>
                <a:off x="13853875" y="2165975"/>
                <a:ext cx="943050" cy="1367075"/>
              </a:xfrm>
              <a:custGeom>
                <a:avLst/>
                <a:gdLst/>
                <a:ahLst/>
                <a:cxnLst/>
                <a:rect l="l" t="t" r="r" b="b"/>
                <a:pathLst>
                  <a:path w="37722" h="54683" extrusionOk="0">
                    <a:moveTo>
                      <a:pt x="0" y="5441"/>
                    </a:moveTo>
                    <a:cubicBezTo>
                      <a:pt x="0" y="5441"/>
                      <a:pt x="11459" y="40943"/>
                      <a:pt x="20548" y="47995"/>
                    </a:cubicBezTo>
                    <a:cubicBezTo>
                      <a:pt x="29089" y="54682"/>
                      <a:pt x="37721" y="46415"/>
                      <a:pt x="35806" y="38451"/>
                    </a:cubicBezTo>
                    <a:cubicBezTo>
                      <a:pt x="33952" y="30518"/>
                      <a:pt x="9301" y="1"/>
                      <a:pt x="9301" y="1"/>
                    </a:cubicBezTo>
                    <a:cubicBezTo>
                      <a:pt x="9301" y="1"/>
                      <a:pt x="3435" y="1520"/>
                      <a:pt x="0" y="54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0"/>
              <p:cNvSpPr/>
              <p:nvPr/>
            </p:nvSpPr>
            <p:spPr>
              <a:xfrm>
                <a:off x="10852300" y="2348350"/>
                <a:ext cx="240150" cy="294100"/>
              </a:xfrm>
              <a:custGeom>
                <a:avLst/>
                <a:gdLst/>
                <a:ahLst/>
                <a:cxnLst/>
                <a:rect l="l" t="t" r="r" b="b"/>
                <a:pathLst>
                  <a:path w="9606" h="11764" extrusionOk="0">
                    <a:moveTo>
                      <a:pt x="7204" y="912"/>
                    </a:moveTo>
                    <a:cubicBezTo>
                      <a:pt x="7204" y="912"/>
                      <a:pt x="9605" y="5593"/>
                      <a:pt x="8906" y="8298"/>
                    </a:cubicBezTo>
                    <a:cubicBezTo>
                      <a:pt x="8237" y="10943"/>
                      <a:pt x="6079" y="4225"/>
                      <a:pt x="6079" y="4225"/>
                    </a:cubicBezTo>
                    <a:cubicBezTo>
                      <a:pt x="6079" y="4225"/>
                      <a:pt x="7538" y="9210"/>
                      <a:pt x="6839" y="9879"/>
                    </a:cubicBezTo>
                    <a:cubicBezTo>
                      <a:pt x="6110" y="10578"/>
                      <a:pt x="4134" y="5684"/>
                      <a:pt x="4134" y="5684"/>
                    </a:cubicBezTo>
                    <a:cubicBezTo>
                      <a:pt x="4134" y="5684"/>
                      <a:pt x="5502" y="9879"/>
                      <a:pt x="4620" y="10578"/>
                    </a:cubicBezTo>
                    <a:cubicBezTo>
                      <a:pt x="3739" y="11247"/>
                      <a:pt x="2584" y="7265"/>
                      <a:pt x="2584" y="7265"/>
                    </a:cubicBezTo>
                    <a:cubicBezTo>
                      <a:pt x="2584" y="7265"/>
                      <a:pt x="3830" y="11004"/>
                      <a:pt x="2736" y="11368"/>
                    </a:cubicBezTo>
                    <a:cubicBezTo>
                      <a:pt x="1611" y="11764"/>
                      <a:pt x="335" y="8602"/>
                      <a:pt x="183" y="6171"/>
                    </a:cubicBezTo>
                    <a:cubicBezTo>
                      <a:pt x="0" y="3709"/>
                      <a:pt x="3952" y="0"/>
                      <a:pt x="7204" y="91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0"/>
              <p:cNvSpPr/>
              <p:nvPr/>
            </p:nvSpPr>
            <p:spPr>
              <a:xfrm>
                <a:off x="12723900" y="2671300"/>
                <a:ext cx="438500" cy="234075"/>
              </a:xfrm>
              <a:custGeom>
                <a:avLst/>
                <a:gdLst/>
                <a:ahLst/>
                <a:cxnLst/>
                <a:rect l="l" t="t" r="r" b="b"/>
                <a:pathLst>
                  <a:path w="17540" h="9363" fill="none" extrusionOk="0">
                    <a:moveTo>
                      <a:pt x="17539" y="1"/>
                    </a:moveTo>
                    <a:cubicBezTo>
                      <a:pt x="17539" y="1"/>
                      <a:pt x="13831" y="9210"/>
                      <a:pt x="1" y="9362"/>
                    </a:cubicBezTo>
                  </a:path>
                </a:pathLst>
              </a:custGeom>
              <a:noFill/>
              <a:ln w="12150"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0"/>
              <p:cNvSpPr/>
              <p:nvPr/>
            </p:nvSpPr>
            <p:spPr>
              <a:xfrm>
                <a:off x="12673750" y="2852150"/>
                <a:ext cx="140600" cy="93500"/>
              </a:xfrm>
              <a:custGeom>
                <a:avLst/>
                <a:gdLst/>
                <a:ahLst/>
                <a:cxnLst/>
                <a:rect l="l" t="t" r="r" b="b"/>
                <a:pathLst>
                  <a:path w="5624" h="3740" extrusionOk="0">
                    <a:moveTo>
                      <a:pt x="5624" y="1885"/>
                    </a:moveTo>
                    <a:cubicBezTo>
                      <a:pt x="5624" y="2919"/>
                      <a:pt x="4378" y="3739"/>
                      <a:pt x="2827" y="3739"/>
                    </a:cubicBezTo>
                    <a:cubicBezTo>
                      <a:pt x="1247" y="3739"/>
                      <a:pt x="1" y="2919"/>
                      <a:pt x="1" y="1885"/>
                    </a:cubicBezTo>
                    <a:cubicBezTo>
                      <a:pt x="1" y="852"/>
                      <a:pt x="1247" y="31"/>
                      <a:pt x="2827" y="31"/>
                    </a:cubicBezTo>
                    <a:cubicBezTo>
                      <a:pt x="4378" y="1"/>
                      <a:pt x="5624" y="821"/>
                      <a:pt x="5624" y="1885"/>
                    </a:cubicBezTo>
                    <a:close/>
                  </a:path>
                </a:pathLst>
              </a:custGeom>
              <a:solidFill>
                <a:srgbClr val="AF9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0"/>
              <p:cNvSpPr/>
              <p:nvPr/>
            </p:nvSpPr>
            <p:spPr>
              <a:xfrm>
                <a:off x="12680600" y="2860525"/>
                <a:ext cx="133750" cy="85125"/>
              </a:xfrm>
              <a:custGeom>
                <a:avLst/>
                <a:gdLst/>
                <a:ahLst/>
                <a:cxnLst/>
                <a:rect l="l" t="t" r="r" b="b"/>
                <a:pathLst>
                  <a:path w="5350" h="3405" extrusionOk="0">
                    <a:moveTo>
                      <a:pt x="4134" y="0"/>
                    </a:moveTo>
                    <a:lnTo>
                      <a:pt x="4134" y="0"/>
                    </a:lnTo>
                    <a:cubicBezTo>
                      <a:pt x="4286" y="213"/>
                      <a:pt x="4408" y="486"/>
                      <a:pt x="4408" y="790"/>
                    </a:cubicBezTo>
                    <a:cubicBezTo>
                      <a:pt x="4408" y="1824"/>
                      <a:pt x="3131" y="2645"/>
                      <a:pt x="1581" y="2645"/>
                    </a:cubicBezTo>
                    <a:cubicBezTo>
                      <a:pt x="973" y="2645"/>
                      <a:pt x="456" y="2553"/>
                      <a:pt x="0" y="2341"/>
                    </a:cubicBezTo>
                    <a:lnTo>
                      <a:pt x="0" y="2341"/>
                    </a:lnTo>
                    <a:cubicBezTo>
                      <a:pt x="456" y="2948"/>
                      <a:pt x="1398" y="3404"/>
                      <a:pt x="2553" y="3404"/>
                    </a:cubicBezTo>
                    <a:cubicBezTo>
                      <a:pt x="4104" y="3404"/>
                      <a:pt x="5350" y="2584"/>
                      <a:pt x="5350" y="1550"/>
                    </a:cubicBezTo>
                    <a:cubicBezTo>
                      <a:pt x="5350" y="912"/>
                      <a:pt x="4864" y="334"/>
                      <a:pt x="4134" y="0"/>
                    </a:cubicBezTo>
                    <a:close/>
                  </a:path>
                </a:pathLst>
              </a:custGeom>
              <a:solidFill>
                <a:srgbClr val="444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0"/>
              <p:cNvSpPr/>
              <p:nvPr/>
            </p:nvSpPr>
            <p:spPr>
              <a:xfrm>
                <a:off x="13105375" y="2435725"/>
                <a:ext cx="174800" cy="303225"/>
              </a:xfrm>
              <a:custGeom>
                <a:avLst/>
                <a:gdLst/>
                <a:ahLst/>
                <a:cxnLst/>
                <a:rect l="l" t="t" r="r" b="b"/>
                <a:pathLst>
                  <a:path w="6992" h="12129" extrusionOk="0">
                    <a:moveTo>
                      <a:pt x="1004" y="5168"/>
                    </a:moveTo>
                    <a:cubicBezTo>
                      <a:pt x="2037" y="2098"/>
                      <a:pt x="4134" y="1"/>
                      <a:pt x="5654" y="518"/>
                    </a:cubicBezTo>
                    <a:lnTo>
                      <a:pt x="6991" y="943"/>
                    </a:lnTo>
                    <a:cubicBezTo>
                      <a:pt x="6748" y="882"/>
                      <a:pt x="6536" y="852"/>
                      <a:pt x="6262" y="913"/>
                    </a:cubicBezTo>
                    <a:cubicBezTo>
                      <a:pt x="4864" y="1126"/>
                      <a:pt x="3253" y="3041"/>
                      <a:pt x="2341" y="5624"/>
                    </a:cubicBezTo>
                    <a:cubicBezTo>
                      <a:pt x="1459" y="8269"/>
                      <a:pt x="1611" y="10761"/>
                      <a:pt x="2614" y="11764"/>
                    </a:cubicBezTo>
                    <a:cubicBezTo>
                      <a:pt x="2797" y="11946"/>
                      <a:pt x="2979" y="12068"/>
                      <a:pt x="3222" y="12129"/>
                    </a:cubicBezTo>
                    <a:lnTo>
                      <a:pt x="1885" y="11673"/>
                    </a:lnTo>
                    <a:cubicBezTo>
                      <a:pt x="365" y="11187"/>
                      <a:pt x="0" y="8269"/>
                      <a:pt x="1004" y="5168"/>
                    </a:cubicBezTo>
                    <a:close/>
                  </a:path>
                </a:pathLst>
              </a:custGeom>
              <a:solidFill>
                <a:srgbClr val="6C1CCC"/>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0"/>
              <p:cNvSpPr/>
              <p:nvPr/>
            </p:nvSpPr>
            <p:spPr>
              <a:xfrm>
                <a:off x="13141850" y="2457775"/>
                <a:ext cx="143650" cy="272075"/>
              </a:xfrm>
              <a:custGeom>
                <a:avLst/>
                <a:gdLst/>
                <a:ahLst/>
                <a:cxnLst/>
                <a:rect l="l" t="t" r="r" b="b"/>
                <a:pathLst>
                  <a:path w="5746" h="10883" extrusionOk="0">
                    <a:moveTo>
                      <a:pt x="4803" y="0"/>
                    </a:moveTo>
                    <a:cubicBezTo>
                      <a:pt x="3405" y="183"/>
                      <a:pt x="1763" y="2098"/>
                      <a:pt x="882" y="4712"/>
                    </a:cubicBezTo>
                    <a:cubicBezTo>
                      <a:pt x="0" y="7326"/>
                      <a:pt x="152" y="9849"/>
                      <a:pt x="1186" y="10882"/>
                    </a:cubicBezTo>
                    <a:cubicBezTo>
                      <a:pt x="2098" y="10700"/>
                      <a:pt x="3162" y="9788"/>
                      <a:pt x="3982" y="8420"/>
                    </a:cubicBezTo>
                    <a:cubicBezTo>
                      <a:pt x="4408" y="7751"/>
                      <a:pt x="4742" y="6991"/>
                      <a:pt x="5046" y="6110"/>
                    </a:cubicBezTo>
                    <a:cubicBezTo>
                      <a:pt x="5320" y="5289"/>
                      <a:pt x="5502" y="4438"/>
                      <a:pt x="5593" y="3648"/>
                    </a:cubicBezTo>
                    <a:cubicBezTo>
                      <a:pt x="5745" y="2007"/>
                      <a:pt x="5472" y="700"/>
                      <a:pt x="4803" y="0"/>
                    </a:cubicBezTo>
                    <a:close/>
                  </a:path>
                </a:pathLst>
              </a:custGeom>
              <a:solidFill>
                <a:srgbClr val="FFFFFF"/>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0"/>
              <p:cNvSpPr/>
              <p:nvPr/>
            </p:nvSpPr>
            <p:spPr>
              <a:xfrm>
                <a:off x="13141850" y="2457025"/>
                <a:ext cx="185425" cy="293325"/>
              </a:xfrm>
              <a:custGeom>
                <a:avLst/>
                <a:gdLst/>
                <a:ahLst/>
                <a:cxnLst/>
                <a:rect l="l" t="t" r="r" b="b"/>
                <a:pathLst>
                  <a:path w="7417" h="11733" extrusionOk="0">
                    <a:moveTo>
                      <a:pt x="882" y="4742"/>
                    </a:moveTo>
                    <a:cubicBezTo>
                      <a:pt x="1763" y="2128"/>
                      <a:pt x="3405" y="213"/>
                      <a:pt x="4803" y="30"/>
                    </a:cubicBezTo>
                    <a:cubicBezTo>
                      <a:pt x="5077" y="0"/>
                      <a:pt x="5289" y="0"/>
                      <a:pt x="5532" y="61"/>
                    </a:cubicBezTo>
                    <a:cubicBezTo>
                      <a:pt x="7052" y="578"/>
                      <a:pt x="7417" y="3496"/>
                      <a:pt x="6384" y="6565"/>
                    </a:cubicBezTo>
                    <a:cubicBezTo>
                      <a:pt x="5380" y="9635"/>
                      <a:pt x="3283" y="11733"/>
                      <a:pt x="1763" y="11246"/>
                    </a:cubicBezTo>
                    <a:cubicBezTo>
                      <a:pt x="1520" y="11155"/>
                      <a:pt x="1338" y="11064"/>
                      <a:pt x="1155" y="10851"/>
                    </a:cubicBezTo>
                    <a:cubicBezTo>
                      <a:pt x="152" y="9879"/>
                      <a:pt x="0" y="7356"/>
                      <a:pt x="882" y="47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0"/>
              <p:cNvSpPr/>
              <p:nvPr/>
            </p:nvSpPr>
            <p:spPr>
              <a:xfrm>
                <a:off x="13176050" y="2507175"/>
                <a:ext cx="113250" cy="183150"/>
              </a:xfrm>
              <a:custGeom>
                <a:avLst/>
                <a:gdLst/>
                <a:ahLst/>
                <a:cxnLst/>
                <a:rect l="l" t="t" r="r" b="b"/>
                <a:pathLst>
                  <a:path w="4530" h="7326" extrusionOk="0">
                    <a:moveTo>
                      <a:pt x="608" y="3131"/>
                    </a:moveTo>
                    <a:cubicBezTo>
                      <a:pt x="1216" y="1246"/>
                      <a:pt x="2493" y="0"/>
                      <a:pt x="3405" y="304"/>
                    </a:cubicBezTo>
                    <a:cubicBezTo>
                      <a:pt x="4316" y="608"/>
                      <a:pt x="4529" y="2371"/>
                      <a:pt x="3921" y="4225"/>
                    </a:cubicBezTo>
                    <a:cubicBezTo>
                      <a:pt x="3313" y="6079"/>
                      <a:pt x="2067" y="7325"/>
                      <a:pt x="1155" y="7022"/>
                    </a:cubicBezTo>
                    <a:cubicBezTo>
                      <a:pt x="243" y="6718"/>
                      <a:pt x="0" y="4985"/>
                      <a:pt x="608" y="3131"/>
                    </a:cubicBezTo>
                    <a:close/>
                  </a:path>
                </a:pathLst>
              </a:custGeom>
              <a:solidFill>
                <a:schemeClr val="lt1"/>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0"/>
              <p:cNvSpPr/>
              <p:nvPr/>
            </p:nvSpPr>
            <p:spPr>
              <a:xfrm>
                <a:off x="12232250" y="2435725"/>
                <a:ext cx="174800" cy="303225"/>
              </a:xfrm>
              <a:custGeom>
                <a:avLst/>
                <a:gdLst/>
                <a:ahLst/>
                <a:cxnLst/>
                <a:rect l="l" t="t" r="r" b="b"/>
                <a:pathLst>
                  <a:path w="6992" h="12129" extrusionOk="0">
                    <a:moveTo>
                      <a:pt x="5958" y="5168"/>
                    </a:moveTo>
                    <a:cubicBezTo>
                      <a:pt x="4925" y="2098"/>
                      <a:pt x="2858" y="1"/>
                      <a:pt x="1338" y="518"/>
                    </a:cubicBezTo>
                    <a:lnTo>
                      <a:pt x="1" y="943"/>
                    </a:lnTo>
                    <a:cubicBezTo>
                      <a:pt x="214" y="882"/>
                      <a:pt x="457" y="852"/>
                      <a:pt x="730" y="913"/>
                    </a:cubicBezTo>
                    <a:cubicBezTo>
                      <a:pt x="2128" y="1126"/>
                      <a:pt x="3709" y="3041"/>
                      <a:pt x="4621" y="5624"/>
                    </a:cubicBezTo>
                    <a:cubicBezTo>
                      <a:pt x="5502" y="8269"/>
                      <a:pt x="5350" y="10761"/>
                      <a:pt x="4378" y="11764"/>
                    </a:cubicBezTo>
                    <a:cubicBezTo>
                      <a:pt x="4165" y="11946"/>
                      <a:pt x="3983" y="12068"/>
                      <a:pt x="3770" y="12129"/>
                    </a:cubicBezTo>
                    <a:lnTo>
                      <a:pt x="5077" y="11673"/>
                    </a:lnTo>
                    <a:cubicBezTo>
                      <a:pt x="6597" y="11187"/>
                      <a:pt x="6992" y="8269"/>
                      <a:pt x="5958" y="5168"/>
                    </a:cubicBezTo>
                    <a:close/>
                  </a:path>
                </a:pathLst>
              </a:custGeom>
              <a:solidFill>
                <a:srgbClr val="6C1CCC"/>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0"/>
              <p:cNvSpPr/>
              <p:nvPr/>
            </p:nvSpPr>
            <p:spPr>
              <a:xfrm>
                <a:off x="12226175" y="2457775"/>
                <a:ext cx="143650" cy="272075"/>
              </a:xfrm>
              <a:custGeom>
                <a:avLst/>
                <a:gdLst/>
                <a:ahLst/>
                <a:cxnLst/>
                <a:rect l="l" t="t" r="r" b="b"/>
                <a:pathLst>
                  <a:path w="5746" h="10883" extrusionOk="0">
                    <a:moveTo>
                      <a:pt x="973" y="0"/>
                    </a:moveTo>
                    <a:cubicBezTo>
                      <a:pt x="274" y="700"/>
                      <a:pt x="1" y="2007"/>
                      <a:pt x="153" y="3648"/>
                    </a:cubicBezTo>
                    <a:cubicBezTo>
                      <a:pt x="244" y="4438"/>
                      <a:pt x="426" y="5289"/>
                      <a:pt x="700" y="6110"/>
                    </a:cubicBezTo>
                    <a:cubicBezTo>
                      <a:pt x="1004" y="6991"/>
                      <a:pt x="1338" y="7751"/>
                      <a:pt x="1764" y="8420"/>
                    </a:cubicBezTo>
                    <a:cubicBezTo>
                      <a:pt x="2584" y="9788"/>
                      <a:pt x="3648" y="10700"/>
                      <a:pt x="4560" y="10882"/>
                    </a:cubicBezTo>
                    <a:cubicBezTo>
                      <a:pt x="5593" y="9849"/>
                      <a:pt x="5745" y="7326"/>
                      <a:pt x="4864" y="4712"/>
                    </a:cubicBezTo>
                    <a:cubicBezTo>
                      <a:pt x="4013" y="2098"/>
                      <a:pt x="2371" y="183"/>
                      <a:pt x="973" y="0"/>
                    </a:cubicBezTo>
                    <a:close/>
                  </a:path>
                </a:pathLst>
              </a:custGeom>
              <a:solidFill>
                <a:srgbClr val="FFFFFF"/>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0"/>
              <p:cNvSpPr/>
              <p:nvPr/>
            </p:nvSpPr>
            <p:spPr>
              <a:xfrm>
                <a:off x="12184375" y="2457025"/>
                <a:ext cx="185450" cy="293325"/>
              </a:xfrm>
              <a:custGeom>
                <a:avLst/>
                <a:gdLst/>
                <a:ahLst/>
                <a:cxnLst/>
                <a:rect l="l" t="t" r="r" b="b"/>
                <a:pathLst>
                  <a:path w="7418" h="11733" extrusionOk="0">
                    <a:moveTo>
                      <a:pt x="6536" y="4742"/>
                    </a:moveTo>
                    <a:cubicBezTo>
                      <a:pt x="5685" y="2128"/>
                      <a:pt x="4043" y="213"/>
                      <a:pt x="2645" y="30"/>
                    </a:cubicBezTo>
                    <a:cubicBezTo>
                      <a:pt x="2372" y="0"/>
                      <a:pt x="2129" y="0"/>
                      <a:pt x="1916" y="61"/>
                    </a:cubicBezTo>
                    <a:cubicBezTo>
                      <a:pt x="396" y="578"/>
                      <a:pt x="1" y="3496"/>
                      <a:pt x="1034" y="6565"/>
                    </a:cubicBezTo>
                    <a:cubicBezTo>
                      <a:pt x="2068" y="9635"/>
                      <a:pt x="4165" y="11733"/>
                      <a:pt x="5685" y="11246"/>
                    </a:cubicBezTo>
                    <a:cubicBezTo>
                      <a:pt x="5898" y="11155"/>
                      <a:pt x="6080" y="11064"/>
                      <a:pt x="6293" y="10851"/>
                    </a:cubicBezTo>
                    <a:cubicBezTo>
                      <a:pt x="7265" y="9879"/>
                      <a:pt x="7417" y="7356"/>
                      <a:pt x="6536" y="47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0"/>
              <p:cNvSpPr/>
              <p:nvPr/>
            </p:nvSpPr>
            <p:spPr>
              <a:xfrm>
                <a:off x="12222375" y="2507175"/>
                <a:ext cx="113250" cy="183150"/>
              </a:xfrm>
              <a:custGeom>
                <a:avLst/>
                <a:gdLst/>
                <a:ahLst/>
                <a:cxnLst/>
                <a:rect l="l" t="t" r="r" b="b"/>
                <a:pathLst>
                  <a:path w="4530" h="7326" extrusionOk="0">
                    <a:moveTo>
                      <a:pt x="3922" y="3131"/>
                    </a:moveTo>
                    <a:cubicBezTo>
                      <a:pt x="3314" y="1246"/>
                      <a:pt x="2068" y="0"/>
                      <a:pt x="1156" y="304"/>
                    </a:cubicBezTo>
                    <a:cubicBezTo>
                      <a:pt x="244" y="608"/>
                      <a:pt x="1" y="2371"/>
                      <a:pt x="609" y="4225"/>
                    </a:cubicBezTo>
                    <a:cubicBezTo>
                      <a:pt x="1216" y="6079"/>
                      <a:pt x="2493" y="7325"/>
                      <a:pt x="3375" y="7022"/>
                    </a:cubicBezTo>
                    <a:cubicBezTo>
                      <a:pt x="4317" y="6718"/>
                      <a:pt x="4530" y="4985"/>
                      <a:pt x="3922" y="3131"/>
                    </a:cubicBezTo>
                    <a:close/>
                  </a:path>
                </a:pathLst>
              </a:custGeom>
              <a:solidFill>
                <a:srgbClr val="2D1B6A"/>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0"/>
              <p:cNvSpPr/>
              <p:nvPr/>
            </p:nvSpPr>
            <p:spPr>
              <a:xfrm>
                <a:off x="12274050" y="2248050"/>
                <a:ext cx="952925" cy="421750"/>
              </a:xfrm>
              <a:custGeom>
                <a:avLst/>
                <a:gdLst/>
                <a:ahLst/>
                <a:cxnLst/>
                <a:rect l="l" t="t" r="r" b="b"/>
                <a:pathLst>
                  <a:path w="38117" h="16870" extrusionOk="0">
                    <a:moveTo>
                      <a:pt x="8420" y="16870"/>
                    </a:moveTo>
                    <a:cubicBezTo>
                      <a:pt x="3800" y="16870"/>
                      <a:pt x="1" y="13070"/>
                      <a:pt x="1" y="8420"/>
                    </a:cubicBezTo>
                    <a:cubicBezTo>
                      <a:pt x="1" y="3800"/>
                      <a:pt x="3800" y="0"/>
                      <a:pt x="8420" y="0"/>
                    </a:cubicBezTo>
                    <a:lnTo>
                      <a:pt x="29667" y="0"/>
                    </a:lnTo>
                    <a:cubicBezTo>
                      <a:pt x="34317" y="0"/>
                      <a:pt x="38117" y="3800"/>
                      <a:pt x="38117" y="8420"/>
                    </a:cubicBezTo>
                    <a:cubicBezTo>
                      <a:pt x="38117" y="13070"/>
                      <a:pt x="34317" y="16870"/>
                      <a:pt x="29667" y="168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0"/>
              <p:cNvSpPr/>
              <p:nvPr/>
            </p:nvSpPr>
            <p:spPr>
              <a:xfrm>
                <a:off x="12274050" y="2248050"/>
                <a:ext cx="952925" cy="210500"/>
              </a:xfrm>
              <a:custGeom>
                <a:avLst/>
                <a:gdLst/>
                <a:ahLst/>
                <a:cxnLst/>
                <a:rect l="l" t="t" r="r" b="b"/>
                <a:pathLst>
                  <a:path w="38117" h="8420" fill="none" extrusionOk="0">
                    <a:moveTo>
                      <a:pt x="1" y="8420"/>
                    </a:moveTo>
                    <a:cubicBezTo>
                      <a:pt x="1" y="3800"/>
                      <a:pt x="3800" y="0"/>
                      <a:pt x="8420" y="0"/>
                    </a:cubicBezTo>
                    <a:lnTo>
                      <a:pt x="29667" y="0"/>
                    </a:lnTo>
                    <a:cubicBezTo>
                      <a:pt x="34317" y="0"/>
                      <a:pt x="38117" y="3800"/>
                      <a:pt x="38117" y="8420"/>
                    </a:cubicBez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0"/>
              <p:cNvSpPr/>
              <p:nvPr/>
            </p:nvSpPr>
            <p:spPr>
              <a:xfrm>
                <a:off x="12305975" y="2281475"/>
                <a:ext cx="886800" cy="354900"/>
              </a:xfrm>
              <a:custGeom>
                <a:avLst/>
                <a:gdLst/>
                <a:ahLst/>
                <a:cxnLst/>
                <a:rect l="l" t="t" r="r" b="b"/>
                <a:pathLst>
                  <a:path w="35472" h="14196" extrusionOk="0">
                    <a:moveTo>
                      <a:pt x="28359" y="14195"/>
                    </a:moveTo>
                    <a:lnTo>
                      <a:pt x="7113" y="14195"/>
                    </a:lnTo>
                    <a:cubicBezTo>
                      <a:pt x="3192" y="14195"/>
                      <a:pt x="0" y="11004"/>
                      <a:pt x="0" y="7083"/>
                    </a:cubicBezTo>
                    <a:lnTo>
                      <a:pt x="0" y="7083"/>
                    </a:lnTo>
                    <a:cubicBezTo>
                      <a:pt x="0" y="3192"/>
                      <a:pt x="3192" y="1"/>
                      <a:pt x="7113" y="1"/>
                    </a:cubicBezTo>
                    <a:lnTo>
                      <a:pt x="28359" y="1"/>
                    </a:lnTo>
                    <a:cubicBezTo>
                      <a:pt x="32280" y="1"/>
                      <a:pt x="35472" y="3192"/>
                      <a:pt x="35472" y="7083"/>
                    </a:cubicBezTo>
                    <a:lnTo>
                      <a:pt x="35472" y="7083"/>
                    </a:lnTo>
                    <a:cubicBezTo>
                      <a:pt x="35472" y="11004"/>
                      <a:pt x="32280" y="14195"/>
                      <a:pt x="28359" y="14195"/>
                    </a:cubicBezTo>
                    <a:close/>
                  </a:path>
                </a:pathLst>
              </a:custGeom>
              <a:solidFill>
                <a:schemeClr val="dk2"/>
              </a:solidFill>
              <a:ln w="3050"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0"/>
              <p:cNvSpPr/>
              <p:nvPr/>
            </p:nvSpPr>
            <p:spPr>
              <a:xfrm>
                <a:off x="12328775" y="2287550"/>
                <a:ext cx="864000" cy="348825"/>
              </a:xfrm>
              <a:custGeom>
                <a:avLst/>
                <a:gdLst/>
                <a:ahLst/>
                <a:cxnLst/>
                <a:rect l="l" t="t" r="r" b="b"/>
                <a:pathLst>
                  <a:path w="34560" h="13953" extrusionOk="0">
                    <a:moveTo>
                      <a:pt x="29332" y="1"/>
                    </a:moveTo>
                    <a:cubicBezTo>
                      <a:pt x="29909" y="1034"/>
                      <a:pt x="30213" y="2220"/>
                      <a:pt x="30213" y="3466"/>
                    </a:cubicBezTo>
                    <a:cubicBezTo>
                      <a:pt x="30213" y="5442"/>
                      <a:pt x="29423" y="7205"/>
                      <a:pt x="28116" y="8481"/>
                    </a:cubicBezTo>
                    <a:cubicBezTo>
                      <a:pt x="26839" y="9788"/>
                      <a:pt x="25076" y="10578"/>
                      <a:pt x="23101" y="10578"/>
                    </a:cubicBezTo>
                    <a:lnTo>
                      <a:pt x="1885" y="10578"/>
                    </a:lnTo>
                    <a:cubicBezTo>
                      <a:pt x="1216" y="10578"/>
                      <a:pt x="608" y="10457"/>
                      <a:pt x="0" y="10305"/>
                    </a:cubicBezTo>
                    <a:lnTo>
                      <a:pt x="0" y="10305"/>
                    </a:lnTo>
                    <a:cubicBezTo>
                      <a:pt x="1216" y="12463"/>
                      <a:pt x="3526" y="13952"/>
                      <a:pt x="6201" y="13952"/>
                    </a:cubicBezTo>
                    <a:lnTo>
                      <a:pt x="27447" y="13952"/>
                    </a:lnTo>
                    <a:cubicBezTo>
                      <a:pt x="29423" y="13952"/>
                      <a:pt x="31156" y="13162"/>
                      <a:pt x="32463" y="11855"/>
                    </a:cubicBezTo>
                    <a:cubicBezTo>
                      <a:pt x="33739" y="10578"/>
                      <a:pt x="34560" y="8816"/>
                      <a:pt x="34560" y="6840"/>
                    </a:cubicBezTo>
                    <a:cubicBezTo>
                      <a:pt x="34560" y="3588"/>
                      <a:pt x="32341" y="852"/>
                      <a:pt x="29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0"/>
              <p:cNvSpPr/>
              <p:nvPr/>
            </p:nvSpPr>
            <p:spPr>
              <a:xfrm>
                <a:off x="12002000" y="4007950"/>
                <a:ext cx="1587450" cy="84375"/>
              </a:xfrm>
              <a:custGeom>
                <a:avLst/>
                <a:gdLst/>
                <a:ahLst/>
                <a:cxnLst/>
                <a:rect l="l" t="t" r="r" b="b"/>
                <a:pathLst>
                  <a:path w="63498" h="3375" extrusionOk="0">
                    <a:moveTo>
                      <a:pt x="244" y="0"/>
                    </a:moveTo>
                    <a:cubicBezTo>
                      <a:pt x="153" y="1155"/>
                      <a:pt x="92" y="2280"/>
                      <a:pt x="1" y="3374"/>
                    </a:cubicBezTo>
                    <a:lnTo>
                      <a:pt x="63498" y="3374"/>
                    </a:lnTo>
                    <a:cubicBezTo>
                      <a:pt x="63437" y="2250"/>
                      <a:pt x="63346" y="1095"/>
                      <a:pt x="63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0"/>
              <p:cNvSpPr/>
              <p:nvPr/>
            </p:nvSpPr>
            <p:spPr>
              <a:xfrm>
                <a:off x="11992125" y="4197925"/>
                <a:ext cx="1611000" cy="84375"/>
              </a:xfrm>
              <a:custGeom>
                <a:avLst/>
                <a:gdLst/>
                <a:ahLst/>
                <a:cxnLst/>
                <a:rect l="l" t="t" r="r" b="b"/>
                <a:pathLst>
                  <a:path w="64440" h="3375" extrusionOk="0">
                    <a:moveTo>
                      <a:pt x="183" y="0"/>
                    </a:moveTo>
                    <a:cubicBezTo>
                      <a:pt x="92" y="1155"/>
                      <a:pt x="31" y="2280"/>
                      <a:pt x="1" y="3374"/>
                    </a:cubicBezTo>
                    <a:lnTo>
                      <a:pt x="64440" y="3374"/>
                    </a:lnTo>
                    <a:cubicBezTo>
                      <a:pt x="64348" y="2250"/>
                      <a:pt x="64288" y="1095"/>
                      <a:pt x="642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0"/>
              <p:cNvSpPr/>
              <p:nvPr/>
            </p:nvSpPr>
            <p:spPr>
              <a:xfrm>
                <a:off x="11983000" y="4387125"/>
                <a:ext cx="1629250" cy="84375"/>
              </a:xfrm>
              <a:custGeom>
                <a:avLst/>
                <a:gdLst/>
                <a:ahLst/>
                <a:cxnLst/>
                <a:rect l="l" t="t" r="r" b="b"/>
                <a:pathLst>
                  <a:path w="65170" h="3375" extrusionOk="0">
                    <a:moveTo>
                      <a:pt x="153" y="1"/>
                    </a:moveTo>
                    <a:cubicBezTo>
                      <a:pt x="92" y="1125"/>
                      <a:pt x="31" y="2280"/>
                      <a:pt x="1" y="3375"/>
                    </a:cubicBezTo>
                    <a:lnTo>
                      <a:pt x="65169" y="3375"/>
                    </a:lnTo>
                    <a:cubicBezTo>
                      <a:pt x="65109" y="2250"/>
                      <a:pt x="65048" y="1125"/>
                      <a:pt x="65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0"/>
              <p:cNvSpPr/>
              <p:nvPr/>
            </p:nvSpPr>
            <p:spPr>
              <a:xfrm>
                <a:off x="11976925" y="4577100"/>
                <a:ext cx="1641400" cy="84375"/>
              </a:xfrm>
              <a:custGeom>
                <a:avLst/>
                <a:gdLst/>
                <a:ahLst/>
                <a:cxnLst/>
                <a:rect l="l" t="t" r="r" b="b"/>
                <a:pathLst>
                  <a:path w="65656" h="3375" extrusionOk="0">
                    <a:moveTo>
                      <a:pt x="62" y="1"/>
                    </a:moveTo>
                    <a:cubicBezTo>
                      <a:pt x="31" y="1125"/>
                      <a:pt x="31" y="2280"/>
                      <a:pt x="1" y="3375"/>
                    </a:cubicBezTo>
                    <a:lnTo>
                      <a:pt x="65656" y="3375"/>
                    </a:lnTo>
                    <a:cubicBezTo>
                      <a:pt x="65656" y="2250"/>
                      <a:pt x="65595" y="1095"/>
                      <a:pt x="65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0"/>
              <p:cNvSpPr/>
              <p:nvPr/>
            </p:nvSpPr>
            <p:spPr>
              <a:xfrm>
                <a:off x="11973900" y="4766325"/>
                <a:ext cx="1646700" cy="84375"/>
              </a:xfrm>
              <a:custGeom>
                <a:avLst/>
                <a:gdLst/>
                <a:ahLst/>
                <a:cxnLst/>
                <a:rect l="l" t="t" r="r" b="b"/>
                <a:pathLst>
                  <a:path w="65868" h="3375" extrusionOk="0">
                    <a:moveTo>
                      <a:pt x="31" y="0"/>
                    </a:moveTo>
                    <a:cubicBezTo>
                      <a:pt x="31" y="1155"/>
                      <a:pt x="0" y="2280"/>
                      <a:pt x="0" y="3374"/>
                    </a:cubicBezTo>
                    <a:lnTo>
                      <a:pt x="65868" y="3374"/>
                    </a:lnTo>
                    <a:cubicBezTo>
                      <a:pt x="65868" y="2280"/>
                      <a:pt x="65868" y="1125"/>
                      <a:pt x="658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0"/>
              <p:cNvSpPr/>
              <p:nvPr/>
            </p:nvSpPr>
            <p:spPr>
              <a:xfrm>
                <a:off x="11973125" y="4956300"/>
                <a:ext cx="1647475" cy="84350"/>
              </a:xfrm>
              <a:custGeom>
                <a:avLst/>
                <a:gdLst/>
                <a:ahLst/>
                <a:cxnLst/>
                <a:rect l="l" t="t" r="r" b="b"/>
                <a:pathLst>
                  <a:path w="65899" h="3374" extrusionOk="0">
                    <a:moveTo>
                      <a:pt x="1" y="0"/>
                    </a:moveTo>
                    <a:lnTo>
                      <a:pt x="1" y="3374"/>
                    </a:lnTo>
                    <a:lnTo>
                      <a:pt x="65868" y="3374"/>
                    </a:lnTo>
                    <a:cubicBezTo>
                      <a:pt x="65899" y="2219"/>
                      <a:pt x="65899" y="1094"/>
                      <a:pt x="65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0"/>
              <p:cNvSpPr/>
              <p:nvPr/>
            </p:nvSpPr>
            <p:spPr>
              <a:xfrm>
                <a:off x="11973900" y="5146250"/>
                <a:ext cx="1644425" cy="84375"/>
              </a:xfrm>
              <a:custGeom>
                <a:avLst/>
                <a:gdLst/>
                <a:ahLst/>
                <a:cxnLst/>
                <a:rect l="l" t="t" r="r" b="b"/>
                <a:pathLst>
                  <a:path w="65777" h="3375" extrusionOk="0">
                    <a:moveTo>
                      <a:pt x="0" y="1"/>
                    </a:moveTo>
                    <a:cubicBezTo>
                      <a:pt x="0" y="1217"/>
                      <a:pt x="31" y="2311"/>
                      <a:pt x="31" y="3375"/>
                    </a:cubicBezTo>
                    <a:lnTo>
                      <a:pt x="65655" y="3375"/>
                    </a:lnTo>
                    <a:cubicBezTo>
                      <a:pt x="65685" y="2220"/>
                      <a:pt x="65716" y="1095"/>
                      <a:pt x="65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0"/>
              <p:cNvSpPr/>
              <p:nvPr/>
            </p:nvSpPr>
            <p:spPr>
              <a:xfrm>
                <a:off x="10881925" y="1238900"/>
                <a:ext cx="3526700" cy="2480325"/>
              </a:xfrm>
              <a:custGeom>
                <a:avLst/>
                <a:gdLst/>
                <a:ahLst/>
                <a:cxnLst/>
                <a:rect l="l" t="t" r="r" b="b"/>
                <a:pathLst>
                  <a:path w="141068" h="99213" extrusionOk="0">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gradFill>
                <a:gsLst>
                  <a:gs pos="0">
                    <a:srgbClr val="84BDE7">
                      <a:alpha val="63921"/>
                    </a:srgbClr>
                  </a:gs>
                  <a:gs pos="100000">
                    <a:srgbClr val="84BDE7">
                      <a:alpha val="1019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0"/>
              <p:cNvSpPr/>
              <p:nvPr/>
            </p:nvSpPr>
            <p:spPr>
              <a:xfrm>
                <a:off x="10881925" y="1238900"/>
                <a:ext cx="3526700" cy="2480325"/>
              </a:xfrm>
              <a:custGeom>
                <a:avLst/>
                <a:gdLst/>
                <a:ahLst/>
                <a:cxnLst/>
                <a:rect l="l" t="t" r="r" b="b"/>
                <a:pathLst>
                  <a:path w="141068" h="99213" fill="none" extrusionOk="0">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noFill/>
              <a:ln w="2202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0"/>
              <p:cNvSpPr/>
              <p:nvPr/>
            </p:nvSpPr>
            <p:spPr>
              <a:xfrm>
                <a:off x="10381150" y="1526150"/>
                <a:ext cx="632275" cy="1265250"/>
              </a:xfrm>
              <a:custGeom>
                <a:avLst/>
                <a:gdLst/>
                <a:ahLst/>
                <a:cxnLst/>
                <a:rect l="l" t="t" r="r" b="b"/>
                <a:pathLst>
                  <a:path w="25291" h="50610" fill="none" extrusionOk="0">
                    <a:moveTo>
                      <a:pt x="25290" y="50609"/>
                    </a:moveTo>
                    <a:cubicBezTo>
                      <a:pt x="11308" y="50609"/>
                      <a:pt x="1" y="39272"/>
                      <a:pt x="1" y="25290"/>
                    </a:cubicBezTo>
                    <a:cubicBezTo>
                      <a:pt x="1" y="11308"/>
                      <a:pt x="11308" y="0"/>
                      <a:pt x="25290" y="0"/>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0"/>
              <p:cNvSpPr/>
              <p:nvPr/>
            </p:nvSpPr>
            <p:spPr>
              <a:xfrm>
                <a:off x="11013400" y="1637850"/>
                <a:ext cx="520550" cy="1041075"/>
              </a:xfrm>
              <a:custGeom>
                <a:avLst/>
                <a:gdLst/>
                <a:ahLst/>
                <a:cxnLst/>
                <a:rect l="l" t="t" r="r" b="b"/>
                <a:pathLst>
                  <a:path w="20822" h="41643" fill="none" extrusionOk="0">
                    <a:moveTo>
                      <a:pt x="0" y="1"/>
                    </a:moveTo>
                    <a:cubicBezTo>
                      <a:pt x="11520" y="1"/>
                      <a:pt x="20821" y="9362"/>
                      <a:pt x="20821" y="20822"/>
                    </a:cubicBezTo>
                    <a:cubicBezTo>
                      <a:pt x="20821" y="32341"/>
                      <a:pt x="11490" y="41643"/>
                      <a:pt x="0" y="41643"/>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0"/>
              <p:cNvSpPr/>
              <p:nvPr/>
            </p:nvSpPr>
            <p:spPr>
              <a:xfrm>
                <a:off x="10603800" y="1749550"/>
                <a:ext cx="409625" cy="818425"/>
              </a:xfrm>
              <a:custGeom>
                <a:avLst/>
                <a:gdLst/>
                <a:ahLst/>
                <a:cxnLst/>
                <a:rect l="l" t="t" r="r" b="b"/>
                <a:pathLst>
                  <a:path w="16385" h="32737" fill="none" extrusionOk="0">
                    <a:moveTo>
                      <a:pt x="16384" y="32737"/>
                    </a:moveTo>
                    <a:cubicBezTo>
                      <a:pt x="7357" y="32737"/>
                      <a:pt x="1" y="25411"/>
                      <a:pt x="1" y="16354"/>
                    </a:cubicBezTo>
                    <a:cubicBezTo>
                      <a:pt x="1" y="7326"/>
                      <a:pt x="7357" y="1"/>
                      <a:pt x="16384" y="1"/>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0"/>
              <p:cNvSpPr/>
              <p:nvPr/>
            </p:nvSpPr>
            <p:spPr>
              <a:xfrm>
                <a:off x="11013400" y="1861250"/>
                <a:ext cx="297125" cy="595025"/>
              </a:xfrm>
              <a:custGeom>
                <a:avLst/>
                <a:gdLst/>
                <a:ahLst/>
                <a:cxnLst/>
                <a:rect l="l" t="t" r="r" b="b"/>
                <a:pathLst>
                  <a:path w="11885" h="23801" fill="none" extrusionOk="0">
                    <a:moveTo>
                      <a:pt x="0" y="1"/>
                    </a:moveTo>
                    <a:cubicBezTo>
                      <a:pt x="6566" y="1"/>
                      <a:pt x="11885" y="5320"/>
                      <a:pt x="11885" y="11886"/>
                    </a:cubicBezTo>
                    <a:cubicBezTo>
                      <a:pt x="11885" y="18481"/>
                      <a:pt x="6566" y="23801"/>
                      <a:pt x="0" y="23801"/>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0"/>
              <p:cNvSpPr/>
              <p:nvPr/>
            </p:nvSpPr>
            <p:spPr>
              <a:xfrm>
                <a:off x="10808975" y="1953975"/>
                <a:ext cx="409600" cy="410350"/>
              </a:xfrm>
              <a:custGeom>
                <a:avLst/>
                <a:gdLst/>
                <a:ahLst/>
                <a:cxnLst/>
                <a:rect l="l" t="t" r="r" b="b"/>
                <a:pathLst>
                  <a:path w="16384" h="16414" fill="none" extrusionOk="0">
                    <a:moveTo>
                      <a:pt x="9910" y="973"/>
                    </a:moveTo>
                    <a:cubicBezTo>
                      <a:pt x="13891" y="1915"/>
                      <a:pt x="16384" y="5927"/>
                      <a:pt x="15442" y="9909"/>
                    </a:cubicBezTo>
                    <a:cubicBezTo>
                      <a:pt x="14499" y="13921"/>
                      <a:pt x="10487" y="16414"/>
                      <a:pt x="6475" y="15441"/>
                    </a:cubicBezTo>
                    <a:cubicBezTo>
                      <a:pt x="2463" y="14499"/>
                      <a:pt x="1" y="10487"/>
                      <a:pt x="943" y="6505"/>
                    </a:cubicBezTo>
                    <a:cubicBezTo>
                      <a:pt x="1885" y="2493"/>
                      <a:pt x="5897" y="0"/>
                      <a:pt x="9910" y="973"/>
                    </a:cubicBezTo>
                    <a:close/>
                  </a:path>
                </a:pathLst>
              </a:custGeom>
              <a:noFill/>
              <a:ln w="2812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0"/>
              <p:cNvSpPr/>
              <p:nvPr/>
            </p:nvSpPr>
            <p:spPr>
              <a:xfrm>
                <a:off x="10907000" y="2062325"/>
                <a:ext cx="213550" cy="193650"/>
              </a:xfrm>
              <a:custGeom>
                <a:avLst/>
                <a:gdLst/>
                <a:ahLst/>
                <a:cxnLst/>
                <a:rect l="l" t="t" r="r" b="b"/>
                <a:pathLst>
                  <a:path w="8542" h="7746" extrusionOk="0">
                    <a:moveTo>
                      <a:pt x="4272" y="1"/>
                    </a:moveTo>
                    <a:cubicBezTo>
                      <a:pt x="2510" y="1"/>
                      <a:pt x="930" y="1195"/>
                      <a:pt x="487" y="2991"/>
                    </a:cubicBezTo>
                    <a:cubicBezTo>
                      <a:pt x="1" y="5058"/>
                      <a:pt x="1308" y="7156"/>
                      <a:pt x="3375" y="7642"/>
                    </a:cubicBezTo>
                    <a:cubicBezTo>
                      <a:pt x="3675" y="7712"/>
                      <a:pt x="3976" y="7745"/>
                      <a:pt x="4271" y="7745"/>
                    </a:cubicBezTo>
                    <a:cubicBezTo>
                      <a:pt x="6033" y="7745"/>
                      <a:pt x="7613" y="6551"/>
                      <a:pt x="8056" y="4754"/>
                    </a:cubicBezTo>
                    <a:cubicBezTo>
                      <a:pt x="8542" y="2688"/>
                      <a:pt x="7235" y="590"/>
                      <a:pt x="5168" y="104"/>
                    </a:cubicBezTo>
                    <a:cubicBezTo>
                      <a:pt x="4867" y="34"/>
                      <a:pt x="4567" y="1"/>
                      <a:pt x="4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0"/>
              <p:cNvSpPr/>
              <p:nvPr/>
            </p:nvSpPr>
            <p:spPr>
              <a:xfrm>
                <a:off x="10524775" y="1662175"/>
                <a:ext cx="991700" cy="991675"/>
              </a:xfrm>
              <a:custGeom>
                <a:avLst/>
                <a:gdLst/>
                <a:ahLst/>
                <a:cxnLst/>
                <a:rect l="l" t="t" r="r" b="b"/>
                <a:pathLst>
                  <a:path w="39668" h="39667" extrusionOk="0">
                    <a:moveTo>
                      <a:pt x="39667" y="19818"/>
                    </a:moveTo>
                    <a:cubicBezTo>
                      <a:pt x="39667" y="30761"/>
                      <a:pt x="30791" y="39666"/>
                      <a:pt x="19849" y="39666"/>
                    </a:cubicBezTo>
                    <a:cubicBezTo>
                      <a:pt x="8907" y="39666"/>
                      <a:pt x="1" y="30761"/>
                      <a:pt x="1" y="19818"/>
                    </a:cubicBezTo>
                    <a:cubicBezTo>
                      <a:pt x="1" y="8876"/>
                      <a:pt x="8907" y="0"/>
                      <a:pt x="19849" y="0"/>
                    </a:cubicBezTo>
                    <a:cubicBezTo>
                      <a:pt x="30791" y="0"/>
                      <a:pt x="39667" y="8876"/>
                      <a:pt x="39667" y="19818"/>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0"/>
              <p:cNvSpPr/>
              <p:nvPr/>
            </p:nvSpPr>
            <p:spPr>
              <a:xfrm>
                <a:off x="10729950" y="1867350"/>
                <a:ext cx="581350" cy="581325"/>
              </a:xfrm>
              <a:custGeom>
                <a:avLst/>
                <a:gdLst/>
                <a:ahLst/>
                <a:cxnLst/>
                <a:rect l="l" t="t" r="r" b="b"/>
                <a:pathLst>
                  <a:path w="23254" h="23253" extrusionOk="0">
                    <a:moveTo>
                      <a:pt x="23253" y="11611"/>
                    </a:moveTo>
                    <a:cubicBezTo>
                      <a:pt x="23253" y="18025"/>
                      <a:pt x="18056" y="23253"/>
                      <a:pt x="11642" y="23253"/>
                    </a:cubicBezTo>
                    <a:cubicBezTo>
                      <a:pt x="5229" y="23253"/>
                      <a:pt x="0" y="18025"/>
                      <a:pt x="0" y="11611"/>
                    </a:cubicBezTo>
                    <a:cubicBezTo>
                      <a:pt x="0" y="5198"/>
                      <a:pt x="5229" y="0"/>
                      <a:pt x="11642" y="0"/>
                    </a:cubicBezTo>
                    <a:cubicBezTo>
                      <a:pt x="18056" y="0"/>
                      <a:pt x="23253" y="5198"/>
                      <a:pt x="23253" y="1161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0"/>
              <p:cNvSpPr/>
              <p:nvPr/>
            </p:nvSpPr>
            <p:spPr>
              <a:xfrm>
                <a:off x="13163875" y="1450150"/>
                <a:ext cx="1215100" cy="829075"/>
              </a:xfrm>
              <a:custGeom>
                <a:avLst/>
                <a:gdLst/>
                <a:ahLst/>
                <a:cxnLst/>
                <a:rect l="l" t="t" r="r" b="b"/>
                <a:pathLst>
                  <a:path w="48604" h="33163" extrusionOk="0">
                    <a:moveTo>
                      <a:pt x="3679" y="1"/>
                    </a:moveTo>
                    <a:cubicBezTo>
                      <a:pt x="1673" y="1"/>
                      <a:pt x="1" y="1642"/>
                      <a:pt x="1" y="3679"/>
                    </a:cubicBezTo>
                    <a:lnTo>
                      <a:pt x="1" y="29485"/>
                    </a:lnTo>
                    <a:cubicBezTo>
                      <a:pt x="1" y="31491"/>
                      <a:pt x="1642" y="33162"/>
                      <a:pt x="3679" y="33162"/>
                    </a:cubicBezTo>
                    <a:lnTo>
                      <a:pt x="44926" y="33162"/>
                    </a:lnTo>
                    <a:cubicBezTo>
                      <a:pt x="46932" y="33162"/>
                      <a:pt x="48604" y="31521"/>
                      <a:pt x="48604" y="29485"/>
                    </a:cubicBezTo>
                    <a:lnTo>
                      <a:pt x="48604" y="3679"/>
                    </a:lnTo>
                    <a:cubicBezTo>
                      <a:pt x="48604" y="1673"/>
                      <a:pt x="46962" y="1"/>
                      <a:pt x="44926"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0"/>
              <p:cNvSpPr/>
              <p:nvPr/>
            </p:nvSpPr>
            <p:spPr>
              <a:xfrm>
                <a:off x="13163875" y="1450150"/>
                <a:ext cx="1215100" cy="829075"/>
              </a:xfrm>
              <a:custGeom>
                <a:avLst/>
                <a:gdLst/>
                <a:ahLst/>
                <a:cxnLst/>
                <a:rect l="l" t="t" r="r" b="b"/>
                <a:pathLst>
                  <a:path w="48604" h="33163" fill="none" extrusionOk="0">
                    <a:moveTo>
                      <a:pt x="44926" y="33162"/>
                    </a:moveTo>
                    <a:lnTo>
                      <a:pt x="3679" y="33162"/>
                    </a:lnTo>
                    <a:cubicBezTo>
                      <a:pt x="1642" y="33162"/>
                      <a:pt x="1" y="31491"/>
                      <a:pt x="1" y="29485"/>
                    </a:cubicBezTo>
                    <a:lnTo>
                      <a:pt x="1" y="3679"/>
                    </a:lnTo>
                    <a:cubicBezTo>
                      <a:pt x="1" y="1642"/>
                      <a:pt x="1673" y="1"/>
                      <a:pt x="3679" y="1"/>
                    </a:cubicBezTo>
                    <a:lnTo>
                      <a:pt x="44926" y="1"/>
                    </a:lnTo>
                    <a:cubicBezTo>
                      <a:pt x="46962" y="1"/>
                      <a:pt x="48604" y="1673"/>
                      <a:pt x="48604" y="3679"/>
                    </a:cubicBezTo>
                    <a:lnTo>
                      <a:pt x="48604" y="29485"/>
                    </a:lnTo>
                    <a:cubicBezTo>
                      <a:pt x="48604" y="31521"/>
                      <a:pt x="46932" y="33162"/>
                      <a:pt x="44926" y="33162"/>
                    </a:cubicBezTo>
                    <a:close/>
                  </a:path>
                </a:pathLst>
              </a:custGeom>
              <a:noFill/>
              <a:ln w="9875"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0"/>
              <p:cNvSpPr/>
              <p:nvPr/>
            </p:nvSpPr>
            <p:spPr>
              <a:xfrm>
                <a:off x="14128950" y="1584650"/>
                <a:ext cx="95000" cy="95025"/>
              </a:xfrm>
              <a:custGeom>
                <a:avLst/>
                <a:gdLst/>
                <a:ahLst/>
                <a:cxnLst/>
                <a:rect l="l" t="t" r="r" b="b"/>
                <a:pathLst>
                  <a:path w="3800" h="3801" extrusionOk="0">
                    <a:moveTo>
                      <a:pt x="1915" y="1"/>
                    </a:moveTo>
                    <a:cubicBezTo>
                      <a:pt x="852" y="1"/>
                      <a:pt x="0" y="882"/>
                      <a:pt x="0" y="1916"/>
                    </a:cubicBezTo>
                    <a:cubicBezTo>
                      <a:pt x="0" y="2980"/>
                      <a:pt x="852" y="3800"/>
                      <a:pt x="1915" y="3800"/>
                    </a:cubicBezTo>
                    <a:cubicBezTo>
                      <a:pt x="2979" y="3800"/>
                      <a:pt x="3800" y="2949"/>
                      <a:pt x="3800" y="1916"/>
                    </a:cubicBezTo>
                    <a:cubicBezTo>
                      <a:pt x="3800" y="882"/>
                      <a:pt x="2979" y="1"/>
                      <a:pt x="1915"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0"/>
              <p:cNvSpPr/>
              <p:nvPr/>
            </p:nvSpPr>
            <p:spPr>
              <a:xfrm>
                <a:off x="13377425" y="2058075"/>
                <a:ext cx="53200" cy="53225"/>
              </a:xfrm>
              <a:custGeom>
                <a:avLst/>
                <a:gdLst/>
                <a:ahLst/>
                <a:cxnLst/>
                <a:rect l="l" t="t" r="r" b="b"/>
                <a:pathLst>
                  <a:path w="2128" h="2129" extrusionOk="0">
                    <a:moveTo>
                      <a:pt x="1064" y="0"/>
                    </a:moveTo>
                    <a:cubicBezTo>
                      <a:pt x="517" y="0"/>
                      <a:pt x="0" y="456"/>
                      <a:pt x="0" y="1064"/>
                    </a:cubicBezTo>
                    <a:cubicBezTo>
                      <a:pt x="0" y="1642"/>
                      <a:pt x="456" y="2128"/>
                      <a:pt x="1064" y="2128"/>
                    </a:cubicBezTo>
                    <a:cubicBezTo>
                      <a:pt x="1641" y="2128"/>
                      <a:pt x="2128" y="1672"/>
                      <a:pt x="2128" y="1064"/>
                    </a:cubicBezTo>
                    <a:cubicBezTo>
                      <a:pt x="2128" y="487"/>
                      <a:pt x="1641" y="0"/>
                      <a:pt x="1064"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0"/>
              <p:cNvSpPr/>
              <p:nvPr/>
            </p:nvSpPr>
            <p:spPr>
              <a:xfrm>
                <a:off x="14119825" y="2095300"/>
                <a:ext cx="41825" cy="41075"/>
              </a:xfrm>
              <a:custGeom>
                <a:avLst/>
                <a:gdLst/>
                <a:ahLst/>
                <a:cxnLst/>
                <a:rect l="l" t="t" r="r" b="b"/>
                <a:pathLst>
                  <a:path w="1673" h="1643"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0"/>
              <p:cNvSpPr/>
              <p:nvPr/>
            </p:nvSpPr>
            <p:spPr>
              <a:xfrm>
                <a:off x="13502800" y="1639375"/>
                <a:ext cx="95000" cy="95000"/>
              </a:xfrm>
              <a:custGeom>
                <a:avLst/>
                <a:gdLst/>
                <a:ahLst/>
                <a:cxnLst/>
                <a:rect l="l" t="t" r="r" b="b"/>
                <a:pathLst>
                  <a:path w="3800" h="3800" extrusionOk="0">
                    <a:moveTo>
                      <a:pt x="1915" y="0"/>
                    </a:moveTo>
                    <a:cubicBezTo>
                      <a:pt x="851" y="0"/>
                      <a:pt x="0" y="821"/>
                      <a:pt x="0" y="1885"/>
                    </a:cubicBezTo>
                    <a:cubicBezTo>
                      <a:pt x="0" y="2949"/>
                      <a:pt x="851" y="3800"/>
                      <a:pt x="1915" y="3800"/>
                    </a:cubicBezTo>
                    <a:cubicBezTo>
                      <a:pt x="2949" y="3800"/>
                      <a:pt x="3800" y="2949"/>
                      <a:pt x="3800" y="1885"/>
                    </a:cubicBezTo>
                    <a:cubicBezTo>
                      <a:pt x="3800" y="821"/>
                      <a:pt x="2949" y="0"/>
                      <a:pt x="1915"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0"/>
              <p:cNvSpPr/>
              <p:nvPr/>
            </p:nvSpPr>
            <p:spPr>
              <a:xfrm>
                <a:off x="14080325" y="1283750"/>
                <a:ext cx="496975" cy="340450"/>
              </a:xfrm>
              <a:custGeom>
                <a:avLst/>
                <a:gdLst/>
                <a:ahLst/>
                <a:cxnLst/>
                <a:rect l="l" t="t" r="r" b="b"/>
                <a:pathLst>
                  <a:path w="19879" h="13618" extrusionOk="0">
                    <a:moveTo>
                      <a:pt x="1520" y="0"/>
                    </a:moveTo>
                    <a:cubicBezTo>
                      <a:pt x="699" y="0"/>
                      <a:pt x="0" y="699"/>
                      <a:pt x="0" y="1520"/>
                    </a:cubicBezTo>
                    <a:lnTo>
                      <a:pt x="0" y="12098"/>
                    </a:lnTo>
                    <a:cubicBezTo>
                      <a:pt x="0" y="12918"/>
                      <a:pt x="699" y="13617"/>
                      <a:pt x="1520" y="13617"/>
                    </a:cubicBezTo>
                    <a:lnTo>
                      <a:pt x="18359" y="13617"/>
                    </a:lnTo>
                    <a:cubicBezTo>
                      <a:pt x="19210" y="13617"/>
                      <a:pt x="19879" y="12918"/>
                      <a:pt x="19879" y="12098"/>
                    </a:cubicBezTo>
                    <a:lnTo>
                      <a:pt x="19879" y="1520"/>
                    </a:lnTo>
                    <a:cubicBezTo>
                      <a:pt x="19879" y="699"/>
                      <a:pt x="19210" y="0"/>
                      <a:pt x="18359" y="0"/>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0"/>
              <p:cNvSpPr/>
              <p:nvPr/>
            </p:nvSpPr>
            <p:spPr>
              <a:xfrm>
                <a:off x="14080325" y="1283750"/>
                <a:ext cx="496975" cy="340450"/>
              </a:xfrm>
              <a:custGeom>
                <a:avLst/>
                <a:gdLst/>
                <a:ahLst/>
                <a:cxnLst/>
                <a:rect l="l" t="t" r="r" b="b"/>
                <a:pathLst>
                  <a:path w="19879" h="13618" fill="none" extrusionOk="0">
                    <a:moveTo>
                      <a:pt x="18359" y="13617"/>
                    </a:moveTo>
                    <a:lnTo>
                      <a:pt x="1520" y="13617"/>
                    </a:lnTo>
                    <a:cubicBezTo>
                      <a:pt x="699" y="13617"/>
                      <a:pt x="0" y="12918"/>
                      <a:pt x="0" y="12098"/>
                    </a:cubicBezTo>
                    <a:lnTo>
                      <a:pt x="0" y="1520"/>
                    </a:lnTo>
                    <a:cubicBezTo>
                      <a:pt x="0" y="699"/>
                      <a:pt x="699" y="0"/>
                      <a:pt x="1520" y="0"/>
                    </a:cubicBezTo>
                    <a:lnTo>
                      <a:pt x="18359" y="0"/>
                    </a:lnTo>
                    <a:cubicBezTo>
                      <a:pt x="19210" y="0"/>
                      <a:pt x="19879" y="699"/>
                      <a:pt x="19879" y="1520"/>
                    </a:cubicBezTo>
                    <a:lnTo>
                      <a:pt x="19879" y="12098"/>
                    </a:lnTo>
                    <a:cubicBezTo>
                      <a:pt x="19879" y="12918"/>
                      <a:pt x="19210" y="13617"/>
                      <a:pt x="18359" y="13617"/>
                    </a:cubicBezTo>
                    <a:close/>
                  </a:path>
                </a:pathLst>
              </a:custGeom>
              <a:solidFill>
                <a:srgbClr val="92F7FF">
                  <a:alpha val="40650"/>
                </a:srgbClr>
              </a:solidFill>
              <a:ln w="3800"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0"/>
              <p:cNvSpPr/>
              <p:nvPr/>
            </p:nvSpPr>
            <p:spPr>
              <a:xfrm>
                <a:off x="14475450" y="1339975"/>
                <a:ext cx="38025" cy="38025"/>
              </a:xfrm>
              <a:custGeom>
                <a:avLst/>
                <a:gdLst/>
                <a:ahLst/>
                <a:cxnLst/>
                <a:rect l="l" t="t" r="r" b="b"/>
                <a:pathLst>
                  <a:path w="1521" h="1521" extrusionOk="0">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0"/>
              <p:cNvSpPr/>
              <p:nvPr/>
            </p:nvSpPr>
            <p:spPr>
              <a:xfrm>
                <a:off x="14166950" y="1533000"/>
                <a:ext cx="22825" cy="22800"/>
              </a:xfrm>
              <a:custGeom>
                <a:avLst/>
                <a:gdLst/>
                <a:ahLst/>
                <a:cxnLst/>
                <a:rect l="l" t="t" r="r" b="b"/>
                <a:pathLst>
                  <a:path w="913" h="912" extrusionOk="0">
                    <a:moveTo>
                      <a:pt x="456" y="0"/>
                    </a:moveTo>
                    <a:cubicBezTo>
                      <a:pt x="183" y="0"/>
                      <a:pt x="0" y="213"/>
                      <a:pt x="0" y="456"/>
                    </a:cubicBezTo>
                    <a:cubicBezTo>
                      <a:pt x="0" y="699"/>
                      <a:pt x="243" y="912"/>
                      <a:pt x="456" y="912"/>
                    </a:cubicBezTo>
                    <a:cubicBezTo>
                      <a:pt x="730" y="912"/>
                      <a:pt x="912" y="669"/>
                      <a:pt x="912" y="456"/>
                    </a:cubicBezTo>
                    <a:cubicBezTo>
                      <a:pt x="912" y="182"/>
                      <a:pt x="699" y="0"/>
                      <a:pt x="456"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0"/>
              <p:cNvSpPr/>
              <p:nvPr/>
            </p:nvSpPr>
            <p:spPr>
              <a:xfrm>
                <a:off x="14470900" y="1548175"/>
                <a:ext cx="17500" cy="16750"/>
              </a:xfrm>
              <a:custGeom>
                <a:avLst/>
                <a:gdLst/>
                <a:ahLst/>
                <a:cxnLst/>
                <a:rect l="l" t="t" r="r" b="b"/>
                <a:pathLst>
                  <a:path w="700" h="670" extrusionOk="0">
                    <a:moveTo>
                      <a:pt x="335" y="1"/>
                    </a:moveTo>
                    <a:cubicBezTo>
                      <a:pt x="153" y="1"/>
                      <a:pt x="1" y="153"/>
                      <a:pt x="1" y="335"/>
                    </a:cubicBezTo>
                    <a:cubicBezTo>
                      <a:pt x="1" y="518"/>
                      <a:pt x="153" y="670"/>
                      <a:pt x="335" y="670"/>
                    </a:cubicBezTo>
                    <a:cubicBezTo>
                      <a:pt x="548" y="670"/>
                      <a:pt x="700" y="518"/>
                      <a:pt x="700" y="335"/>
                    </a:cubicBezTo>
                    <a:cubicBezTo>
                      <a:pt x="700" y="153"/>
                      <a:pt x="548" y="31"/>
                      <a:pt x="335"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0"/>
              <p:cNvSpPr/>
              <p:nvPr/>
            </p:nvSpPr>
            <p:spPr>
              <a:xfrm>
                <a:off x="14219375" y="1362025"/>
                <a:ext cx="38025" cy="38000"/>
              </a:xfrm>
              <a:custGeom>
                <a:avLst/>
                <a:gdLst/>
                <a:ahLst/>
                <a:cxnLst/>
                <a:rect l="l" t="t" r="r" b="b"/>
                <a:pathLst>
                  <a:path w="1521" h="1520" extrusionOk="0">
                    <a:moveTo>
                      <a:pt x="760" y="0"/>
                    </a:moveTo>
                    <a:cubicBezTo>
                      <a:pt x="335" y="0"/>
                      <a:pt x="1" y="334"/>
                      <a:pt x="1" y="760"/>
                    </a:cubicBezTo>
                    <a:cubicBezTo>
                      <a:pt x="1" y="1155"/>
                      <a:pt x="335" y="1520"/>
                      <a:pt x="760" y="1520"/>
                    </a:cubicBezTo>
                    <a:cubicBezTo>
                      <a:pt x="1186" y="1520"/>
                      <a:pt x="1520" y="1155"/>
                      <a:pt x="1520" y="760"/>
                    </a:cubicBezTo>
                    <a:cubicBezTo>
                      <a:pt x="1520" y="334"/>
                      <a:pt x="1186" y="0"/>
                      <a:pt x="760"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0"/>
              <p:cNvSpPr/>
              <p:nvPr/>
            </p:nvSpPr>
            <p:spPr>
              <a:xfrm>
                <a:off x="12908550" y="2032225"/>
                <a:ext cx="497000" cy="340475"/>
              </a:xfrm>
              <a:custGeom>
                <a:avLst/>
                <a:gdLst/>
                <a:ahLst/>
                <a:cxnLst/>
                <a:rect l="l" t="t" r="r" b="b"/>
                <a:pathLst>
                  <a:path w="19880" h="13619" extrusionOk="0">
                    <a:moveTo>
                      <a:pt x="1521" y="1"/>
                    </a:moveTo>
                    <a:cubicBezTo>
                      <a:pt x="670" y="1"/>
                      <a:pt x="1" y="700"/>
                      <a:pt x="1" y="1521"/>
                    </a:cubicBezTo>
                    <a:lnTo>
                      <a:pt x="1" y="12098"/>
                    </a:lnTo>
                    <a:cubicBezTo>
                      <a:pt x="1" y="12919"/>
                      <a:pt x="670" y="13618"/>
                      <a:pt x="1521" y="13618"/>
                    </a:cubicBezTo>
                    <a:lnTo>
                      <a:pt x="18360" y="13618"/>
                    </a:lnTo>
                    <a:cubicBezTo>
                      <a:pt x="19181" y="13618"/>
                      <a:pt x="19819" y="12919"/>
                      <a:pt x="19880" y="12098"/>
                    </a:cubicBezTo>
                    <a:lnTo>
                      <a:pt x="19880" y="1521"/>
                    </a:lnTo>
                    <a:cubicBezTo>
                      <a:pt x="19880" y="700"/>
                      <a:pt x="19181" y="1"/>
                      <a:pt x="18360"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0"/>
              <p:cNvSpPr/>
              <p:nvPr/>
            </p:nvSpPr>
            <p:spPr>
              <a:xfrm>
                <a:off x="12908550" y="2032225"/>
                <a:ext cx="497000" cy="340475"/>
              </a:xfrm>
              <a:custGeom>
                <a:avLst/>
                <a:gdLst/>
                <a:ahLst/>
                <a:cxnLst/>
                <a:rect l="l" t="t" r="r" b="b"/>
                <a:pathLst>
                  <a:path w="19880" h="13619" fill="none" extrusionOk="0">
                    <a:moveTo>
                      <a:pt x="18360" y="13618"/>
                    </a:moveTo>
                    <a:lnTo>
                      <a:pt x="1521" y="13618"/>
                    </a:lnTo>
                    <a:cubicBezTo>
                      <a:pt x="670" y="13618"/>
                      <a:pt x="1" y="12919"/>
                      <a:pt x="1" y="12098"/>
                    </a:cubicBezTo>
                    <a:lnTo>
                      <a:pt x="1" y="1521"/>
                    </a:lnTo>
                    <a:cubicBezTo>
                      <a:pt x="1" y="700"/>
                      <a:pt x="670" y="1"/>
                      <a:pt x="1521" y="1"/>
                    </a:cubicBezTo>
                    <a:lnTo>
                      <a:pt x="18360" y="1"/>
                    </a:lnTo>
                    <a:cubicBezTo>
                      <a:pt x="19181" y="1"/>
                      <a:pt x="19880" y="700"/>
                      <a:pt x="19880" y="1521"/>
                    </a:cubicBezTo>
                    <a:lnTo>
                      <a:pt x="19880" y="12098"/>
                    </a:lnTo>
                    <a:cubicBezTo>
                      <a:pt x="19819" y="12919"/>
                      <a:pt x="19181" y="13618"/>
                      <a:pt x="18360" y="13618"/>
                    </a:cubicBezTo>
                    <a:close/>
                  </a:path>
                </a:pathLst>
              </a:custGeom>
              <a:noFill/>
              <a:ln w="3800"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0"/>
              <p:cNvSpPr/>
              <p:nvPr/>
            </p:nvSpPr>
            <p:spPr>
              <a:xfrm>
                <a:off x="13303700" y="2089225"/>
                <a:ext cx="38025" cy="38025"/>
              </a:xfrm>
              <a:custGeom>
                <a:avLst/>
                <a:gdLst/>
                <a:ahLst/>
                <a:cxnLst/>
                <a:rect l="l" t="t" r="r" b="b"/>
                <a:pathLst>
                  <a:path w="1521" h="1521" extrusionOk="0">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0"/>
              <p:cNvSpPr/>
              <p:nvPr/>
            </p:nvSpPr>
            <p:spPr>
              <a:xfrm>
                <a:off x="12993675" y="2281475"/>
                <a:ext cx="22825" cy="22825"/>
              </a:xfrm>
              <a:custGeom>
                <a:avLst/>
                <a:gdLst/>
                <a:ahLst/>
                <a:cxnLst/>
                <a:rect l="l" t="t" r="r" b="b"/>
                <a:pathLst>
                  <a:path w="913" h="913" extrusionOk="0">
                    <a:moveTo>
                      <a:pt x="456" y="1"/>
                    </a:moveTo>
                    <a:cubicBezTo>
                      <a:pt x="213" y="1"/>
                      <a:pt x="0" y="213"/>
                      <a:pt x="0" y="457"/>
                    </a:cubicBezTo>
                    <a:cubicBezTo>
                      <a:pt x="0" y="700"/>
                      <a:pt x="213" y="913"/>
                      <a:pt x="456" y="913"/>
                    </a:cubicBezTo>
                    <a:cubicBezTo>
                      <a:pt x="730" y="913"/>
                      <a:pt x="912" y="669"/>
                      <a:pt x="912" y="457"/>
                    </a:cubicBezTo>
                    <a:cubicBezTo>
                      <a:pt x="912" y="213"/>
                      <a:pt x="730" y="1"/>
                      <a:pt x="456"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0"/>
              <p:cNvSpPr/>
              <p:nvPr/>
            </p:nvSpPr>
            <p:spPr>
              <a:xfrm>
                <a:off x="13298375" y="2297425"/>
                <a:ext cx="17525" cy="16750"/>
              </a:xfrm>
              <a:custGeom>
                <a:avLst/>
                <a:gdLst/>
                <a:ahLst/>
                <a:cxnLst/>
                <a:rect l="l" t="t" r="r" b="b"/>
                <a:pathLst>
                  <a:path w="701" h="670" extrusionOk="0">
                    <a:moveTo>
                      <a:pt x="366" y="1"/>
                    </a:moveTo>
                    <a:cubicBezTo>
                      <a:pt x="183" y="1"/>
                      <a:pt x="1" y="153"/>
                      <a:pt x="1" y="335"/>
                    </a:cubicBezTo>
                    <a:cubicBezTo>
                      <a:pt x="1" y="518"/>
                      <a:pt x="183" y="670"/>
                      <a:pt x="366" y="670"/>
                    </a:cubicBezTo>
                    <a:cubicBezTo>
                      <a:pt x="548" y="670"/>
                      <a:pt x="700" y="518"/>
                      <a:pt x="700" y="335"/>
                    </a:cubicBezTo>
                    <a:cubicBezTo>
                      <a:pt x="700" y="153"/>
                      <a:pt x="548" y="1"/>
                      <a:pt x="366"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0"/>
              <p:cNvSpPr/>
              <p:nvPr/>
            </p:nvSpPr>
            <p:spPr>
              <a:xfrm>
                <a:off x="13046850" y="2111275"/>
                <a:ext cx="38025" cy="38000"/>
              </a:xfrm>
              <a:custGeom>
                <a:avLst/>
                <a:gdLst/>
                <a:ahLst/>
                <a:cxnLst/>
                <a:rect l="l" t="t" r="r" b="b"/>
                <a:pathLst>
                  <a:path w="1521" h="1520" extrusionOk="0">
                    <a:moveTo>
                      <a:pt x="761" y="0"/>
                    </a:moveTo>
                    <a:cubicBezTo>
                      <a:pt x="335" y="0"/>
                      <a:pt x="1" y="334"/>
                      <a:pt x="1" y="760"/>
                    </a:cubicBezTo>
                    <a:cubicBezTo>
                      <a:pt x="1" y="1185"/>
                      <a:pt x="335" y="1520"/>
                      <a:pt x="761" y="1520"/>
                    </a:cubicBezTo>
                    <a:cubicBezTo>
                      <a:pt x="1186" y="1520"/>
                      <a:pt x="1521" y="1185"/>
                      <a:pt x="1521" y="760"/>
                    </a:cubicBezTo>
                    <a:cubicBezTo>
                      <a:pt x="1521" y="334"/>
                      <a:pt x="1186" y="0"/>
                      <a:pt x="761"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40"/>
            <p:cNvGrpSpPr/>
            <p:nvPr/>
          </p:nvGrpSpPr>
          <p:grpSpPr>
            <a:xfrm>
              <a:off x="6265785" y="1346404"/>
              <a:ext cx="518269" cy="328105"/>
              <a:chOff x="783960" y="4261704"/>
              <a:chExt cx="518269" cy="328105"/>
            </a:xfrm>
          </p:grpSpPr>
          <p:sp>
            <p:nvSpPr>
              <p:cNvPr id="1718" name="Google Shape;1718;p4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40"/>
              <p:cNvGrpSpPr/>
              <p:nvPr/>
            </p:nvGrpSpPr>
            <p:grpSpPr>
              <a:xfrm>
                <a:off x="783960" y="4261704"/>
                <a:ext cx="518269" cy="328105"/>
                <a:chOff x="783960" y="4261704"/>
                <a:chExt cx="518269" cy="328105"/>
              </a:xfrm>
            </p:grpSpPr>
            <p:sp>
              <p:nvSpPr>
                <p:cNvPr id="1720" name="Google Shape;1720;p4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4" name="Google Shape;1724;p40"/>
            <p:cNvGrpSpPr/>
            <p:nvPr/>
          </p:nvGrpSpPr>
          <p:grpSpPr>
            <a:xfrm flipH="1">
              <a:off x="7976238" y="605862"/>
              <a:ext cx="850753" cy="850724"/>
              <a:chOff x="780950" y="891300"/>
              <a:chExt cx="727575" cy="727550"/>
            </a:xfrm>
          </p:grpSpPr>
          <p:sp>
            <p:nvSpPr>
              <p:cNvPr id="1725" name="Google Shape;1725;p40"/>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0"/>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0"/>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0"/>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0"/>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0"/>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40"/>
            <p:cNvGrpSpPr/>
            <p:nvPr/>
          </p:nvGrpSpPr>
          <p:grpSpPr>
            <a:xfrm flipH="1">
              <a:off x="7025714" y="1287024"/>
              <a:ext cx="376456" cy="657790"/>
              <a:chOff x="983525" y="1693500"/>
              <a:chExt cx="321950" cy="562550"/>
            </a:xfrm>
          </p:grpSpPr>
          <p:sp>
            <p:nvSpPr>
              <p:cNvPr id="1733" name="Google Shape;1733;p40"/>
              <p:cNvSpPr/>
              <p:nvPr/>
            </p:nvSpPr>
            <p:spPr>
              <a:xfrm>
                <a:off x="983525" y="1693500"/>
                <a:ext cx="321950" cy="25700"/>
              </a:xfrm>
              <a:custGeom>
                <a:avLst/>
                <a:gdLst/>
                <a:ahLst/>
                <a:cxnLst/>
                <a:rect l="l" t="t" r="r" b="b"/>
                <a:pathLst>
                  <a:path w="12878" h="1028" extrusionOk="0">
                    <a:moveTo>
                      <a:pt x="0" y="0"/>
                    </a:moveTo>
                    <a:lnTo>
                      <a:pt x="0" y="1027"/>
                    </a:lnTo>
                    <a:lnTo>
                      <a:pt x="12878" y="1027"/>
                    </a:lnTo>
                    <a:lnTo>
                      <a:pt x="12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0"/>
              <p:cNvSpPr/>
              <p:nvPr/>
            </p:nvSpPr>
            <p:spPr>
              <a:xfrm>
                <a:off x="984000" y="1761500"/>
                <a:ext cx="181675" cy="25700"/>
              </a:xfrm>
              <a:custGeom>
                <a:avLst/>
                <a:gdLst/>
                <a:ahLst/>
                <a:cxnLst/>
                <a:rect l="l" t="t" r="r" b="b"/>
                <a:pathLst>
                  <a:path w="7267" h="1028" extrusionOk="0">
                    <a:moveTo>
                      <a:pt x="0" y="0"/>
                    </a:moveTo>
                    <a:lnTo>
                      <a:pt x="0" y="1027"/>
                    </a:lnTo>
                    <a:lnTo>
                      <a:pt x="7266" y="1027"/>
                    </a:lnTo>
                    <a:lnTo>
                      <a:pt x="72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0"/>
              <p:cNvSpPr/>
              <p:nvPr/>
            </p:nvSpPr>
            <p:spPr>
              <a:xfrm>
                <a:off x="1207025" y="1761500"/>
                <a:ext cx="97975" cy="25700"/>
              </a:xfrm>
              <a:custGeom>
                <a:avLst/>
                <a:gdLst/>
                <a:ahLst/>
                <a:cxnLst/>
                <a:rect l="l" t="t" r="r" b="b"/>
                <a:pathLst>
                  <a:path w="3919" h="1028" extrusionOk="0">
                    <a:moveTo>
                      <a:pt x="0" y="0"/>
                    </a:moveTo>
                    <a:lnTo>
                      <a:pt x="0" y="1027"/>
                    </a:lnTo>
                    <a:lnTo>
                      <a:pt x="3919" y="1027"/>
                    </a:lnTo>
                    <a:lnTo>
                      <a:pt x="39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0"/>
              <p:cNvSpPr/>
              <p:nvPr/>
            </p:nvSpPr>
            <p:spPr>
              <a:xfrm>
                <a:off x="1234125" y="1828550"/>
                <a:ext cx="70875" cy="25700"/>
              </a:xfrm>
              <a:custGeom>
                <a:avLst/>
                <a:gdLst/>
                <a:ahLst/>
                <a:cxnLst/>
                <a:rect l="l" t="t" r="r" b="b"/>
                <a:pathLst>
                  <a:path w="2835" h="1028" extrusionOk="0">
                    <a:moveTo>
                      <a:pt x="0" y="0"/>
                    </a:moveTo>
                    <a:lnTo>
                      <a:pt x="0" y="1027"/>
                    </a:lnTo>
                    <a:lnTo>
                      <a:pt x="2835" y="1027"/>
                    </a:lnTo>
                    <a:lnTo>
                      <a:pt x="2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0"/>
              <p:cNvSpPr/>
              <p:nvPr/>
            </p:nvSpPr>
            <p:spPr>
              <a:xfrm>
                <a:off x="984000" y="1828550"/>
                <a:ext cx="195925" cy="25700"/>
              </a:xfrm>
              <a:custGeom>
                <a:avLst/>
                <a:gdLst/>
                <a:ahLst/>
                <a:cxnLst/>
                <a:rect l="l" t="t" r="r" b="b"/>
                <a:pathLst>
                  <a:path w="7837" h="1028" extrusionOk="0">
                    <a:moveTo>
                      <a:pt x="0" y="0"/>
                    </a:moveTo>
                    <a:lnTo>
                      <a:pt x="0" y="1027"/>
                    </a:lnTo>
                    <a:lnTo>
                      <a:pt x="7837" y="1027"/>
                    </a:lnTo>
                    <a:lnTo>
                      <a:pt x="7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0"/>
              <p:cNvSpPr/>
              <p:nvPr/>
            </p:nvSpPr>
            <p:spPr>
              <a:xfrm>
                <a:off x="1096700" y="1897025"/>
                <a:ext cx="208775" cy="25700"/>
              </a:xfrm>
              <a:custGeom>
                <a:avLst/>
                <a:gdLst/>
                <a:ahLst/>
                <a:cxnLst/>
                <a:rect l="l" t="t" r="r" b="b"/>
                <a:pathLst>
                  <a:path w="8351" h="1028" extrusionOk="0">
                    <a:moveTo>
                      <a:pt x="0" y="0"/>
                    </a:moveTo>
                    <a:lnTo>
                      <a:pt x="0" y="1027"/>
                    </a:lnTo>
                    <a:lnTo>
                      <a:pt x="8351" y="1027"/>
                    </a:lnTo>
                    <a:lnTo>
                      <a:pt x="8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0"/>
              <p:cNvSpPr/>
              <p:nvPr/>
            </p:nvSpPr>
            <p:spPr>
              <a:xfrm>
                <a:off x="1137125" y="1968825"/>
                <a:ext cx="167875" cy="25700"/>
              </a:xfrm>
              <a:custGeom>
                <a:avLst/>
                <a:gdLst/>
                <a:ahLst/>
                <a:cxnLst/>
                <a:rect l="l" t="t" r="r" b="b"/>
                <a:pathLst>
                  <a:path w="6715" h="1028" extrusionOk="0">
                    <a:moveTo>
                      <a:pt x="0" y="0"/>
                    </a:moveTo>
                    <a:lnTo>
                      <a:pt x="0" y="1027"/>
                    </a:lnTo>
                    <a:lnTo>
                      <a:pt x="6715" y="1027"/>
                    </a:lnTo>
                    <a:lnTo>
                      <a:pt x="6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0"/>
              <p:cNvSpPr/>
              <p:nvPr/>
            </p:nvSpPr>
            <p:spPr>
              <a:xfrm>
                <a:off x="1060075" y="2111950"/>
                <a:ext cx="244925" cy="25225"/>
              </a:xfrm>
              <a:custGeom>
                <a:avLst/>
                <a:gdLst/>
                <a:ahLst/>
                <a:cxnLst/>
                <a:rect l="l" t="t" r="r" b="b"/>
                <a:pathLst>
                  <a:path w="9797" h="1009" extrusionOk="0">
                    <a:moveTo>
                      <a:pt x="1" y="0"/>
                    </a:moveTo>
                    <a:lnTo>
                      <a:pt x="1" y="1009"/>
                    </a:lnTo>
                    <a:lnTo>
                      <a:pt x="9797" y="1009"/>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p:nvPr/>
            </p:nvSpPr>
            <p:spPr>
              <a:xfrm>
                <a:off x="1060075" y="2170925"/>
                <a:ext cx="244925" cy="25700"/>
              </a:xfrm>
              <a:custGeom>
                <a:avLst/>
                <a:gdLst/>
                <a:ahLst/>
                <a:cxnLst/>
                <a:rect l="l" t="t" r="r" b="b"/>
                <a:pathLst>
                  <a:path w="9797" h="1028" extrusionOk="0">
                    <a:moveTo>
                      <a:pt x="1" y="0"/>
                    </a:moveTo>
                    <a:lnTo>
                      <a:pt x="1" y="1027"/>
                    </a:lnTo>
                    <a:lnTo>
                      <a:pt x="9797" y="1027"/>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0"/>
              <p:cNvSpPr/>
              <p:nvPr/>
            </p:nvSpPr>
            <p:spPr>
              <a:xfrm>
                <a:off x="1137125" y="2230350"/>
                <a:ext cx="167875" cy="25700"/>
              </a:xfrm>
              <a:custGeom>
                <a:avLst/>
                <a:gdLst/>
                <a:ahLst/>
                <a:cxnLst/>
                <a:rect l="l" t="t" r="r" b="b"/>
                <a:pathLst>
                  <a:path w="6715" h="1028" extrusionOk="0">
                    <a:moveTo>
                      <a:pt x="0" y="1"/>
                    </a:moveTo>
                    <a:lnTo>
                      <a:pt x="0" y="1028"/>
                    </a:lnTo>
                    <a:lnTo>
                      <a:pt x="6715" y="1028"/>
                    </a:lnTo>
                    <a:lnTo>
                      <a:pt x="6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40"/>
            <p:cNvGrpSpPr/>
            <p:nvPr/>
          </p:nvGrpSpPr>
          <p:grpSpPr>
            <a:xfrm>
              <a:off x="4689056" y="170858"/>
              <a:ext cx="2199587" cy="1906939"/>
              <a:chOff x="7383006" y="651608"/>
              <a:chExt cx="2199587" cy="1906939"/>
            </a:xfrm>
          </p:grpSpPr>
          <p:sp>
            <p:nvSpPr>
              <p:cNvPr id="1744" name="Google Shape;1744;p40"/>
              <p:cNvSpPr/>
              <p:nvPr/>
            </p:nvSpPr>
            <p:spPr>
              <a:xfrm>
                <a:off x="7383006" y="1647171"/>
                <a:ext cx="773168" cy="911376"/>
              </a:xfrm>
              <a:custGeom>
                <a:avLst/>
                <a:gdLst/>
                <a:ahLst/>
                <a:cxnLst/>
                <a:rect l="l" t="t" r="r" b="b"/>
                <a:pathLst>
                  <a:path w="27988" h="32991" extrusionOk="0">
                    <a:moveTo>
                      <a:pt x="2302" y="0"/>
                    </a:moveTo>
                    <a:cubicBezTo>
                      <a:pt x="1035" y="0"/>
                      <a:pt x="1" y="1068"/>
                      <a:pt x="1" y="2302"/>
                    </a:cubicBezTo>
                    <a:lnTo>
                      <a:pt x="1" y="30689"/>
                    </a:lnTo>
                    <a:cubicBezTo>
                      <a:pt x="1" y="31956"/>
                      <a:pt x="1035" y="32990"/>
                      <a:pt x="2302" y="32990"/>
                    </a:cubicBezTo>
                    <a:lnTo>
                      <a:pt x="25686" y="32990"/>
                    </a:lnTo>
                    <a:cubicBezTo>
                      <a:pt x="26953" y="32990"/>
                      <a:pt x="27987" y="31990"/>
                      <a:pt x="27987" y="30689"/>
                    </a:cubicBezTo>
                    <a:lnTo>
                      <a:pt x="27987" y="2302"/>
                    </a:lnTo>
                    <a:cubicBezTo>
                      <a:pt x="27987" y="1068"/>
                      <a:pt x="26953" y="0"/>
                      <a:pt x="256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0"/>
              <p:cNvSpPr/>
              <p:nvPr/>
            </p:nvSpPr>
            <p:spPr>
              <a:xfrm>
                <a:off x="7441074" y="1595567"/>
                <a:ext cx="772229" cy="911376"/>
              </a:xfrm>
              <a:custGeom>
                <a:avLst/>
                <a:gdLst/>
                <a:ahLst/>
                <a:cxnLst/>
                <a:rect l="l" t="t" r="r" b="b"/>
                <a:pathLst>
                  <a:path w="27954" h="32991" extrusionOk="0">
                    <a:moveTo>
                      <a:pt x="2268" y="0"/>
                    </a:moveTo>
                    <a:cubicBezTo>
                      <a:pt x="1034" y="0"/>
                      <a:pt x="0" y="1034"/>
                      <a:pt x="0" y="2302"/>
                    </a:cubicBezTo>
                    <a:lnTo>
                      <a:pt x="0" y="30689"/>
                    </a:lnTo>
                    <a:cubicBezTo>
                      <a:pt x="0" y="31956"/>
                      <a:pt x="1034" y="32990"/>
                      <a:pt x="2268" y="32990"/>
                    </a:cubicBezTo>
                    <a:lnTo>
                      <a:pt x="25685" y="32990"/>
                    </a:lnTo>
                    <a:cubicBezTo>
                      <a:pt x="26919" y="32990"/>
                      <a:pt x="27953" y="31956"/>
                      <a:pt x="27953" y="30689"/>
                    </a:cubicBezTo>
                    <a:lnTo>
                      <a:pt x="27953" y="2302"/>
                    </a:lnTo>
                    <a:cubicBezTo>
                      <a:pt x="27953" y="1034"/>
                      <a:pt x="26919" y="0"/>
                      <a:pt x="25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0"/>
              <p:cNvSpPr/>
              <p:nvPr/>
            </p:nvSpPr>
            <p:spPr>
              <a:xfrm>
                <a:off x="7658541" y="1180884"/>
                <a:ext cx="998920" cy="957455"/>
              </a:xfrm>
              <a:custGeom>
                <a:avLst/>
                <a:gdLst/>
                <a:ahLst/>
                <a:cxnLst/>
                <a:rect l="l" t="t" r="r" b="b"/>
                <a:pathLst>
                  <a:path w="36160" h="34659" extrusionOk="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0"/>
              <p:cNvSpPr/>
              <p:nvPr/>
            </p:nvSpPr>
            <p:spPr>
              <a:xfrm>
                <a:off x="7713820" y="1129280"/>
                <a:ext cx="999859" cy="957455"/>
              </a:xfrm>
              <a:custGeom>
                <a:avLst/>
                <a:gdLst/>
                <a:ahLst/>
                <a:cxnLst/>
                <a:rect l="l" t="t" r="r" b="b"/>
                <a:pathLst>
                  <a:path w="36194" h="34659" extrusionOk="0">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0"/>
              <p:cNvSpPr/>
              <p:nvPr/>
            </p:nvSpPr>
            <p:spPr>
              <a:xfrm>
                <a:off x="7793989" y="1189172"/>
                <a:ext cx="838585" cy="838584"/>
              </a:xfrm>
              <a:custGeom>
                <a:avLst/>
                <a:gdLst/>
                <a:ahLst/>
                <a:cxnLst/>
                <a:rect l="l" t="t" r="r" b="b"/>
                <a:pathLst>
                  <a:path w="30356" h="30356" extrusionOk="0">
                    <a:moveTo>
                      <a:pt x="15178" y="4437"/>
                    </a:moveTo>
                    <a:cubicBezTo>
                      <a:pt x="21116" y="4437"/>
                      <a:pt x="25919" y="9241"/>
                      <a:pt x="25919" y="15178"/>
                    </a:cubicBezTo>
                    <a:cubicBezTo>
                      <a:pt x="25919" y="21082"/>
                      <a:pt x="21116" y="25886"/>
                      <a:pt x="15178" y="25886"/>
                    </a:cubicBezTo>
                    <a:cubicBezTo>
                      <a:pt x="9274" y="25886"/>
                      <a:pt x="4471" y="21082"/>
                      <a:pt x="4471" y="15178"/>
                    </a:cubicBezTo>
                    <a:cubicBezTo>
                      <a:pt x="4471" y="9241"/>
                      <a:pt x="9274" y="4437"/>
                      <a:pt x="15178" y="4437"/>
                    </a:cubicBezTo>
                    <a:close/>
                    <a:moveTo>
                      <a:pt x="15178" y="1"/>
                    </a:moveTo>
                    <a:cubicBezTo>
                      <a:pt x="6806" y="1"/>
                      <a:pt x="1" y="6805"/>
                      <a:pt x="1" y="15178"/>
                    </a:cubicBezTo>
                    <a:cubicBezTo>
                      <a:pt x="1" y="23551"/>
                      <a:pt x="6806" y="30356"/>
                      <a:pt x="15178" y="30356"/>
                    </a:cubicBezTo>
                    <a:cubicBezTo>
                      <a:pt x="23584" y="30356"/>
                      <a:pt x="30356" y="23551"/>
                      <a:pt x="30356" y="15178"/>
                    </a:cubicBezTo>
                    <a:cubicBezTo>
                      <a:pt x="30323" y="6805"/>
                      <a:pt x="23584" y="1"/>
                      <a:pt x="15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0"/>
              <p:cNvSpPr/>
              <p:nvPr/>
            </p:nvSpPr>
            <p:spPr>
              <a:xfrm>
                <a:off x="8234476" y="1189172"/>
                <a:ext cx="394430" cy="411005"/>
              </a:xfrm>
              <a:custGeom>
                <a:avLst/>
                <a:gdLst/>
                <a:ahLst/>
                <a:cxnLst/>
                <a:rect l="l" t="t" r="r" b="b"/>
                <a:pathLst>
                  <a:path w="14278" h="14878" extrusionOk="0">
                    <a:moveTo>
                      <a:pt x="1" y="1"/>
                    </a:moveTo>
                    <a:lnTo>
                      <a:pt x="1" y="4470"/>
                    </a:lnTo>
                    <a:cubicBezTo>
                      <a:pt x="5471" y="4837"/>
                      <a:pt x="9808" y="9341"/>
                      <a:pt x="9941" y="14878"/>
                    </a:cubicBezTo>
                    <a:lnTo>
                      <a:pt x="14277" y="13377"/>
                    </a:lnTo>
                    <a:cubicBezTo>
                      <a:pt x="13410" y="6072"/>
                      <a:pt x="7406" y="368"/>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0"/>
              <p:cNvSpPr/>
              <p:nvPr/>
            </p:nvSpPr>
            <p:spPr>
              <a:xfrm>
                <a:off x="7844681" y="1189172"/>
                <a:ext cx="389816" cy="310560"/>
              </a:xfrm>
              <a:custGeom>
                <a:avLst/>
                <a:gdLst/>
                <a:ahLst/>
                <a:cxnLst/>
                <a:rect l="l" t="t" r="r" b="b"/>
                <a:pathLst>
                  <a:path w="14111" h="11242" extrusionOk="0">
                    <a:moveTo>
                      <a:pt x="13343" y="1"/>
                    </a:moveTo>
                    <a:cubicBezTo>
                      <a:pt x="7606" y="1"/>
                      <a:pt x="2602" y="3203"/>
                      <a:pt x="1" y="7906"/>
                    </a:cubicBezTo>
                    <a:lnTo>
                      <a:pt x="3336" y="11242"/>
                    </a:lnTo>
                    <a:cubicBezTo>
                      <a:pt x="4871" y="7239"/>
                      <a:pt x="8807" y="4404"/>
                      <a:pt x="13343" y="4404"/>
                    </a:cubicBezTo>
                    <a:cubicBezTo>
                      <a:pt x="13610" y="4404"/>
                      <a:pt x="13844" y="4404"/>
                      <a:pt x="14111" y="4470"/>
                    </a:cubicBezTo>
                    <a:lnTo>
                      <a:pt x="14111" y="34"/>
                    </a:lnTo>
                    <a:cubicBezTo>
                      <a:pt x="13844" y="34"/>
                      <a:pt x="13610" y="1"/>
                      <a:pt x="13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0"/>
              <p:cNvSpPr/>
              <p:nvPr/>
            </p:nvSpPr>
            <p:spPr>
              <a:xfrm>
                <a:off x="9034291" y="651608"/>
                <a:ext cx="548301" cy="548329"/>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2" name="Google Shape;1752;p40"/>
          <p:cNvGrpSpPr/>
          <p:nvPr/>
        </p:nvGrpSpPr>
        <p:grpSpPr>
          <a:xfrm>
            <a:off x="330310" y="4274529"/>
            <a:ext cx="518269" cy="328105"/>
            <a:chOff x="783960" y="4261704"/>
            <a:chExt cx="518269" cy="328105"/>
          </a:xfrm>
        </p:grpSpPr>
        <p:sp>
          <p:nvSpPr>
            <p:cNvPr id="1753" name="Google Shape;1753;p4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4" name="Google Shape;1754;p40"/>
            <p:cNvGrpSpPr/>
            <p:nvPr/>
          </p:nvGrpSpPr>
          <p:grpSpPr>
            <a:xfrm>
              <a:off x="783960" y="4261704"/>
              <a:ext cx="518269" cy="328105"/>
              <a:chOff x="783960" y="4261704"/>
              <a:chExt cx="518269" cy="328105"/>
            </a:xfrm>
          </p:grpSpPr>
          <p:sp>
            <p:nvSpPr>
              <p:cNvPr id="1755" name="Google Shape;1755;p4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9" name="Google Shape;1759;p40"/>
          <p:cNvGrpSpPr/>
          <p:nvPr/>
        </p:nvGrpSpPr>
        <p:grpSpPr>
          <a:xfrm>
            <a:off x="1476312" y="221824"/>
            <a:ext cx="609540" cy="583574"/>
            <a:chOff x="3105300" y="593625"/>
            <a:chExt cx="256800" cy="245850"/>
          </a:xfrm>
        </p:grpSpPr>
        <p:sp>
          <p:nvSpPr>
            <p:cNvPr id="1760" name="Google Shape;1760;p40"/>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0"/>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0"/>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 name="Straight Connector 3">
            <a:extLst>
              <a:ext uri="{FF2B5EF4-FFF2-40B4-BE49-F238E27FC236}">
                <a16:creationId xmlns:a16="http://schemas.microsoft.com/office/drawing/2014/main" id="{D8FF6891-2742-35F7-347B-8A8E7A7A0E90}"/>
              </a:ext>
            </a:extLst>
          </p:cNvPr>
          <p:cNvCxnSpPr/>
          <p:nvPr/>
        </p:nvCxnSpPr>
        <p:spPr>
          <a:xfrm>
            <a:off x="3240563" y="5256204"/>
            <a:ext cx="0" cy="39769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5" name="Rectangle: Rounded Corners 4">
            <a:extLst>
              <a:ext uri="{FF2B5EF4-FFF2-40B4-BE49-F238E27FC236}">
                <a16:creationId xmlns:a16="http://schemas.microsoft.com/office/drawing/2014/main" id="{BD23120C-29A5-8288-BDB9-E7C57084F976}"/>
              </a:ext>
            </a:extLst>
          </p:cNvPr>
          <p:cNvSpPr/>
          <p:nvPr/>
        </p:nvSpPr>
        <p:spPr>
          <a:xfrm>
            <a:off x="3115253" y="5386833"/>
            <a:ext cx="250620" cy="598786"/>
          </a:xfrm>
          <a:prstGeom prst="roundRect">
            <a:avLst>
              <a:gd name="adj" fmla="val 4832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8"/>
        <p:cNvGrpSpPr/>
        <p:nvPr/>
      </p:nvGrpSpPr>
      <p:grpSpPr>
        <a:xfrm>
          <a:off x="0" y="0"/>
          <a:ext cx="0" cy="0"/>
          <a:chOff x="0" y="0"/>
          <a:chExt cx="0" cy="0"/>
        </a:xfrm>
      </p:grpSpPr>
      <p:sp>
        <p:nvSpPr>
          <p:cNvPr id="1639" name="Google Shape;1639;p40"/>
          <p:cNvSpPr txBox="1">
            <a:spLocks noGrp="1"/>
          </p:cNvSpPr>
          <p:nvPr>
            <p:ph type="title"/>
          </p:nvPr>
        </p:nvSpPr>
        <p:spPr>
          <a:xfrm>
            <a:off x="-170080" y="156326"/>
            <a:ext cx="3285333" cy="826109"/>
          </a:xfrm>
          <a:prstGeom prst="rect">
            <a:avLst/>
          </a:prstGeom>
        </p:spPr>
        <p:txBody>
          <a:bodyPr spcFirstLastPara="1" wrap="square" lIns="91425" tIns="91425" rIns="91425" bIns="91425" anchor="ctr" anchorCtr="0">
            <a:noAutofit/>
          </a:bodyPr>
          <a:lstStyle/>
          <a:p>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Định</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nghĩa</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tác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dụng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của</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chất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béo</a:t>
            </a:r>
            <a:br>
              <a:rPr lang="en-US" sz="1800" dirty="0"/>
            </a:br>
            <a:endParaRPr sz="1800" dirty="0"/>
          </a:p>
        </p:txBody>
      </p:sp>
      <p:sp>
        <p:nvSpPr>
          <p:cNvPr id="1640" name="Google Shape;1640;p40"/>
          <p:cNvSpPr txBox="1">
            <a:spLocks noGrp="1"/>
          </p:cNvSpPr>
          <p:nvPr>
            <p:ph type="title" idx="2"/>
          </p:nvPr>
        </p:nvSpPr>
        <p:spPr>
          <a:xfrm>
            <a:off x="1736363" y="-4080721"/>
            <a:ext cx="1504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1642" name="Google Shape;1642;p40"/>
          <p:cNvGrpSpPr/>
          <p:nvPr/>
        </p:nvGrpSpPr>
        <p:grpSpPr>
          <a:xfrm>
            <a:off x="4689056" y="-5141370"/>
            <a:ext cx="4137935" cy="4972638"/>
            <a:chOff x="4689056" y="170858"/>
            <a:chExt cx="4137935" cy="4972638"/>
          </a:xfrm>
        </p:grpSpPr>
        <p:grpSp>
          <p:nvGrpSpPr>
            <p:cNvPr id="1643" name="Google Shape;1643;p40"/>
            <p:cNvGrpSpPr/>
            <p:nvPr/>
          </p:nvGrpSpPr>
          <p:grpSpPr>
            <a:xfrm>
              <a:off x="5313076" y="1838325"/>
              <a:ext cx="3440772" cy="3305172"/>
              <a:chOff x="10381150" y="1238900"/>
              <a:chExt cx="4415775" cy="4241750"/>
            </a:xfrm>
          </p:grpSpPr>
          <p:sp>
            <p:nvSpPr>
              <p:cNvPr id="1644" name="Google Shape;1644;p40"/>
              <p:cNvSpPr/>
              <p:nvPr/>
            </p:nvSpPr>
            <p:spPr>
              <a:xfrm>
                <a:off x="11086350" y="3222975"/>
                <a:ext cx="1580600" cy="818425"/>
              </a:xfrm>
              <a:custGeom>
                <a:avLst/>
                <a:gdLst/>
                <a:ahLst/>
                <a:cxnLst/>
                <a:rect l="l" t="t" r="r" b="b"/>
                <a:pathLst>
                  <a:path w="63224" h="32737" extrusionOk="0">
                    <a:moveTo>
                      <a:pt x="63223" y="27296"/>
                    </a:moveTo>
                    <a:lnTo>
                      <a:pt x="55837" y="28056"/>
                    </a:lnTo>
                    <a:lnTo>
                      <a:pt x="16414" y="32007"/>
                    </a:lnTo>
                    <a:lnTo>
                      <a:pt x="9180" y="32737"/>
                    </a:lnTo>
                    <a:cubicBezTo>
                      <a:pt x="7660" y="31126"/>
                      <a:pt x="6383" y="29515"/>
                      <a:pt x="5319" y="27934"/>
                    </a:cubicBezTo>
                    <a:cubicBezTo>
                      <a:pt x="5259" y="27813"/>
                      <a:pt x="5137" y="27691"/>
                      <a:pt x="5076" y="27570"/>
                    </a:cubicBezTo>
                    <a:cubicBezTo>
                      <a:pt x="1064" y="21642"/>
                      <a:pt x="0" y="16597"/>
                      <a:pt x="0" y="16597"/>
                    </a:cubicBezTo>
                    <a:lnTo>
                      <a:pt x="40821" y="1"/>
                    </a:lnTo>
                    <a:cubicBezTo>
                      <a:pt x="44013" y="1065"/>
                      <a:pt x="47326" y="3952"/>
                      <a:pt x="50366" y="7448"/>
                    </a:cubicBezTo>
                    <a:cubicBezTo>
                      <a:pt x="53770" y="11399"/>
                      <a:pt x="56901" y="16141"/>
                      <a:pt x="59211" y="19971"/>
                    </a:cubicBezTo>
                    <a:cubicBezTo>
                      <a:pt x="61673" y="24135"/>
                      <a:pt x="63223" y="27296"/>
                      <a:pt x="63223" y="27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11086350" y="3222975"/>
                <a:ext cx="1019800" cy="414175"/>
              </a:xfrm>
              <a:custGeom>
                <a:avLst/>
                <a:gdLst/>
                <a:ahLst/>
                <a:cxnLst/>
                <a:rect l="l" t="t" r="r" b="b"/>
                <a:pathLst>
                  <a:path w="40792" h="16567" fill="none" extrusionOk="0">
                    <a:moveTo>
                      <a:pt x="0" y="16566"/>
                    </a:moveTo>
                    <a:lnTo>
                      <a:pt x="40791" y="1"/>
                    </a:ln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11496675" y="3368125"/>
                <a:ext cx="1069200" cy="654275"/>
              </a:xfrm>
              <a:custGeom>
                <a:avLst/>
                <a:gdLst/>
                <a:ahLst/>
                <a:cxnLst/>
                <a:rect l="l" t="t" r="r" b="b"/>
                <a:pathLst>
                  <a:path w="42768" h="26171" extrusionOk="0">
                    <a:moveTo>
                      <a:pt x="25351" y="0"/>
                    </a:moveTo>
                    <a:cubicBezTo>
                      <a:pt x="25351" y="487"/>
                      <a:pt x="14348" y="20031"/>
                      <a:pt x="1" y="26171"/>
                    </a:cubicBezTo>
                    <a:lnTo>
                      <a:pt x="39424" y="22219"/>
                    </a:lnTo>
                    <a:lnTo>
                      <a:pt x="41430" y="20244"/>
                    </a:lnTo>
                    <a:lnTo>
                      <a:pt x="42767" y="14165"/>
                    </a:lnTo>
                    <a:cubicBezTo>
                      <a:pt x="40488" y="10335"/>
                      <a:pt x="37357" y="5563"/>
                      <a:pt x="33892" y="1642"/>
                    </a:cubicBezTo>
                    <a:lnTo>
                      <a:pt x="25351" y="0"/>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11952625" y="1628725"/>
                <a:ext cx="1680900" cy="2132275"/>
              </a:xfrm>
              <a:custGeom>
                <a:avLst/>
                <a:gdLst/>
                <a:ahLst/>
                <a:cxnLst/>
                <a:rect l="l" t="t" r="r" b="b"/>
                <a:pathLst>
                  <a:path w="67236" h="85291" extrusionOk="0">
                    <a:moveTo>
                      <a:pt x="14104" y="36232"/>
                    </a:moveTo>
                    <a:cubicBezTo>
                      <a:pt x="14104" y="36232"/>
                      <a:pt x="3009" y="16414"/>
                      <a:pt x="19879" y="9606"/>
                    </a:cubicBezTo>
                    <a:cubicBezTo>
                      <a:pt x="19879" y="9606"/>
                      <a:pt x="20517" y="2584"/>
                      <a:pt x="33344" y="1277"/>
                    </a:cubicBezTo>
                    <a:cubicBezTo>
                      <a:pt x="46141" y="1"/>
                      <a:pt x="61673" y="9788"/>
                      <a:pt x="64439" y="27722"/>
                    </a:cubicBezTo>
                    <a:cubicBezTo>
                      <a:pt x="67235" y="45655"/>
                      <a:pt x="55077" y="55655"/>
                      <a:pt x="55077" y="55655"/>
                    </a:cubicBezTo>
                    <a:cubicBezTo>
                      <a:pt x="55077" y="55655"/>
                      <a:pt x="66172" y="66537"/>
                      <a:pt x="55077" y="75899"/>
                    </a:cubicBezTo>
                    <a:cubicBezTo>
                      <a:pt x="43983" y="85291"/>
                      <a:pt x="20304" y="79972"/>
                      <a:pt x="11155" y="72494"/>
                    </a:cubicBezTo>
                    <a:cubicBezTo>
                      <a:pt x="1976" y="65047"/>
                      <a:pt x="8146" y="54591"/>
                      <a:pt x="8146" y="54591"/>
                    </a:cubicBezTo>
                    <a:cubicBezTo>
                      <a:pt x="8146" y="54591"/>
                      <a:pt x="0" y="41552"/>
                      <a:pt x="14104" y="362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12448825" y="1628725"/>
                <a:ext cx="1114025" cy="693050"/>
              </a:xfrm>
              <a:custGeom>
                <a:avLst/>
                <a:gdLst/>
                <a:ahLst/>
                <a:cxnLst/>
                <a:rect l="l" t="t" r="r" b="b"/>
                <a:pathLst>
                  <a:path w="44561" h="27722" fill="none" extrusionOk="0">
                    <a:moveTo>
                      <a:pt x="1" y="9606"/>
                    </a:moveTo>
                    <a:cubicBezTo>
                      <a:pt x="1" y="9606"/>
                      <a:pt x="639" y="2584"/>
                      <a:pt x="13435" y="1277"/>
                    </a:cubicBezTo>
                    <a:cubicBezTo>
                      <a:pt x="26262" y="1"/>
                      <a:pt x="41795" y="9788"/>
                      <a:pt x="44561" y="27722"/>
                    </a:cubicBezTo>
                  </a:path>
                </a:pathLst>
              </a:custGeom>
              <a:solidFill>
                <a:schemeClr val="dk1"/>
              </a:solid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12233025" y="2374175"/>
                <a:ext cx="1082100" cy="1147075"/>
              </a:xfrm>
              <a:custGeom>
                <a:avLst/>
                <a:gdLst/>
                <a:ahLst/>
                <a:cxnLst/>
                <a:rect l="l" t="t" r="r" b="b"/>
                <a:pathLst>
                  <a:path w="43284" h="45883" extrusionOk="0">
                    <a:moveTo>
                      <a:pt x="21156" y="1"/>
                    </a:moveTo>
                    <a:cubicBezTo>
                      <a:pt x="21156" y="1"/>
                      <a:pt x="2888" y="5442"/>
                      <a:pt x="1459" y="11764"/>
                    </a:cubicBezTo>
                    <a:cubicBezTo>
                      <a:pt x="0" y="18117"/>
                      <a:pt x="7538" y="25503"/>
                      <a:pt x="7538" y="25503"/>
                    </a:cubicBezTo>
                    <a:cubicBezTo>
                      <a:pt x="7538" y="25503"/>
                      <a:pt x="5927" y="29515"/>
                      <a:pt x="7326" y="36536"/>
                    </a:cubicBezTo>
                    <a:cubicBezTo>
                      <a:pt x="8346" y="41574"/>
                      <a:pt x="12935" y="45883"/>
                      <a:pt x="19861" y="45883"/>
                    </a:cubicBezTo>
                    <a:cubicBezTo>
                      <a:pt x="22630" y="45883"/>
                      <a:pt x="25773" y="45194"/>
                      <a:pt x="29210" y="43588"/>
                    </a:cubicBezTo>
                    <a:cubicBezTo>
                      <a:pt x="41278" y="37965"/>
                      <a:pt x="36870" y="24682"/>
                      <a:pt x="36870" y="24682"/>
                    </a:cubicBezTo>
                    <a:cubicBezTo>
                      <a:pt x="36870" y="24682"/>
                      <a:pt x="40457" y="22737"/>
                      <a:pt x="41885" y="19484"/>
                    </a:cubicBezTo>
                    <a:cubicBezTo>
                      <a:pt x="43284" y="16263"/>
                      <a:pt x="40882" y="8846"/>
                      <a:pt x="40882" y="8846"/>
                    </a:cubicBezTo>
                    <a:lnTo>
                      <a:pt x="211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13771050" y="1778425"/>
                <a:ext cx="142125" cy="250800"/>
              </a:xfrm>
              <a:custGeom>
                <a:avLst/>
                <a:gdLst/>
                <a:ahLst/>
                <a:cxnLst/>
                <a:rect l="l" t="t" r="r" b="b"/>
                <a:pathLst>
                  <a:path w="5685" h="10032" extrusionOk="0">
                    <a:moveTo>
                      <a:pt x="1824" y="5290"/>
                    </a:moveTo>
                    <a:cubicBezTo>
                      <a:pt x="1824" y="5290"/>
                      <a:pt x="0" y="913"/>
                      <a:pt x="1702" y="457"/>
                    </a:cubicBezTo>
                    <a:cubicBezTo>
                      <a:pt x="3404" y="1"/>
                      <a:pt x="5684" y="7296"/>
                      <a:pt x="5593" y="8664"/>
                    </a:cubicBezTo>
                    <a:cubicBezTo>
                      <a:pt x="5471" y="10031"/>
                      <a:pt x="3708" y="9636"/>
                      <a:pt x="3192" y="9636"/>
                    </a:cubicBezTo>
                    <a:cubicBezTo>
                      <a:pt x="2645" y="9636"/>
                      <a:pt x="1824" y="5290"/>
                      <a:pt x="1824" y="5290"/>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13523325" y="1761725"/>
                <a:ext cx="566125" cy="679350"/>
              </a:xfrm>
              <a:custGeom>
                <a:avLst/>
                <a:gdLst/>
                <a:ahLst/>
                <a:cxnLst/>
                <a:rect l="l" t="t" r="r" b="b"/>
                <a:pathLst>
                  <a:path w="22645" h="27174" extrusionOk="0">
                    <a:moveTo>
                      <a:pt x="22432" y="18541"/>
                    </a:moveTo>
                    <a:cubicBezTo>
                      <a:pt x="22432" y="18541"/>
                      <a:pt x="16292" y="8298"/>
                      <a:pt x="13830" y="5988"/>
                    </a:cubicBezTo>
                    <a:cubicBezTo>
                      <a:pt x="11307" y="3678"/>
                      <a:pt x="3374" y="0"/>
                      <a:pt x="3070" y="1094"/>
                    </a:cubicBezTo>
                    <a:cubicBezTo>
                      <a:pt x="2766" y="2189"/>
                      <a:pt x="9149" y="6292"/>
                      <a:pt x="9149" y="6292"/>
                    </a:cubicBezTo>
                    <a:cubicBezTo>
                      <a:pt x="9149" y="6292"/>
                      <a:pt x="942" y="2523"/>
                      <a:pt x="486" y="3800"/>
                    </a:cubicBezTo>
                    <a:cubicBezTo>
                      <a:pt x="0" y="5198"/>
                      <a:pt x="8359" y="8845"/>
                      <a:pt x="8359" y="8845"/>
                    </a:cubicBezTo>
                    <a:cubicBezTo>
                      <a:pt x="8359" y="8845"/>
                      <a:pt x="1550" y="7751"/>
                      <a:pt x="1246" y="9332"/>
                    </a:cubicBezTo>
                    <a:cubicBezTo>
                      <a:pt x="1064" y="10335"/>
                      <a:pt x="8146" y="11368"/>
                      <a:pt x="8146" y="11368"/>
                    </a:cubicBezTo>
                    <a:cubicBezTo>
                      <a:pt x="8146" y="11368"/>
                      <a:pt x="1885" y="11672"/>
                      <a:pt x="2888" y="13101"/>
                    </a:cubicBezTo>
                    <a:cubicBezTo>
                      <a:pt x="3283" y="13739"/>
                      <a:pt x="9727" y="13708"/>
                      <a:pt x="9727" y="13708"/>
                    </a:cubicBezTo>
                    <a:cubicBezTo>
                      <a:pt x="9727" y="13708"/>
                      <a:pt x="11003" y="16474"/>
                      <a:pt x="13222" y="17356"/>
                    </a:cubicBezTo>
                    <a:cubicBezTo>
                      <a:pt x="13222" y="17356"/>
                      <a:pt x="16353" y="27174"/>
                      <a:pt x="16627" y="27113"/>
                    </a:cubicBezTo>
                    <a:cubicBezTo>
                      <a:pt x="16931" y="27113"/>
                      <a:pt x="22645" y="25472"/>
                      <a:pt x="22645" y="2547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10867500" y="2122650"/>
                <a:ext cx="376925" cy="639100"/>
              </a:xfrm>
              <a:custGeom>
                <a:avLst/>
                <a:gdLst/>
                <a:ahLst/>
                <a:cxnLst/>
                <a:rect l="l" t="t" r="r" b="b"/>
                <a:pathLst>
                  <a:path w="15077" h="25564" extrusionOk="0">
                    <a:moveTo>
                      <a:pt x="12219" y="24165"/>
                    </a:moveTo>
                    <a:cubicBezTo>
                      <a:pt x="10943" y="25564"/>
                      <a:pt x="4164" y="24743"/>
                      <a:pt x="4164" y="24834"/>
                    </a:cubicBezTo>
                    <a:cubicBezTo>
                      <a:pt x="4164" y="24834"/>
                      <a:pt x="3982" y="24591"/>
                      <a:pt x="3678" y="24074"/>
                    </a:cubicBezTo>
                    <a:cubicBezTo>
                      <a:pt x="2584" y="22372"/>
                      <a:pt x="0" y="18086"/>
                      <a:pt x="30" y="15655"/>
                    </a:cubicBezTo>
                    <a:cubicBezTo>
                      <a:pt x="61" y="13071"/>
                      <a:pt x="3192" y="11004"/>
                      <a:pt x="5471" y="10214"/>
                    </a:cubicBezTo>
                    <a:cubicBezTo>
                      <a:pt x="5866" y="10062"/>
                      <a:pt x="6262" y="9940"/>
                      <a:pt x="6596" y="9910"/>
                    </a:cubicBezTo>
                    <a:cubicBezTo>
                      <a:pt x="6596" y="9910"/>
                      <a:pt x="4894" y="1"/>
                      <a:pt x="6748" y="457"/>
                    </a:cubicBezTo>
                    <a:cubicBezTo>
                      <a:pt x="7842" y="730"/>
                      <a:pt x="10699" y="12798"/>
                      <a:pt x="11003" y="15472"/>
                    </a:cubicBezTo>
                    <a:cubicBezTo>
                      <a:pt x="11003" y="15472"/>
                      <a:pt x="12067" y="10639"/>
                      <a:pt x="13587" y="10822"/>
                    </a:cubicBezTo>
                    <a:cubicBezTo>
                      <a:pt x="15076" y="10974"/>
                      <a:pt x="13465" y="22798"/>
                      <a:pt x="12219" y="24165"/>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0"/>
              <p:cNvSpPr/>
              <p:nvPr/>
            </p:nvSpPr>
            <p:spPr>
              <a:xfrm>
                <a:off x="10867500" y="2378750"/>
                <a:ext cx="245450" cy="347300"/>
              </a:xfrm>
              <a:custGeom>
                <a:avLst/>
                <a:gdLst/>
                <a:ahLst/>
                <a:cxnLst/>
                <a:rect l="l" t="t" r="r" b="b"/>
                <a:pathLst>
                  <a:path w="9818" h="13892" extrusionOk="0">
                    <a:moveTo>
                      <a:pt x="5471" y="0"/>
                    </a:moveTo>
                    <a:cubicBezTo>
                      <a:pt x="3192" y="821"/>
                      <a:pt x="61" y="2857"/>
                      <a:pt x="30" y="5441"/>
                    </a:cubicBezTo>
                    <a:cubicBezTo>
                      <a:pt x="0" y="7873"/>
                      <a:pt x="2584" y="12159"/>
                      <a:pt x="3678" y="13891"/>
                    </a:cubicBezTo>
                    <a:cubicBezTo>
                      <a:pt x="6262" y="13739"/>
                      <a:pt x="8389" y="11915"/>
                      <a:pt x="8997" y="9210"/>
                    </a:cubicBezTo>
                    <a:cubicBezTo>
                      <a:pt x="9818" y="5259"/>
                      <a:pt x="6748" y="243"/>
                      <a:pt x="6748" y="243"/>
                    </a:cubicBezTo>
                    <a:lnTo>
                      <a:pt x="5471" y="0"/>
                    </a:lnTo>
                    <a:close/>
                  </a:path>
                </a:pathLst>
              </a:custGeom>
              <a:solidFill>
                <a:srgbClr val="7E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0"/>
              <p:cNvSpPr/>
              <p:nvPr/>
            </p:nvSpPr>
            <p:spPr>
              <a:xfrm>
                <a:off x="10941200" y="2678150"/>
                <a:ext cx="634525" cy="1424050"/>
              </a:xfrm>
              <a:custGeom>
                <a:avLst/>
                <a:gdLst/>
                <a:ahLst/>
                <a:cxnLst/>
                <a:rect l="l" t="t" r="r" b="b"/>
                <a:pathLst>
                  <a:path w="25381" h="56962" extrusionOk="0">
                    <a:moveTo>
                      <a:pt x="10609" y="730"/>
                    </a:moveTo>
                    <a:cubicBezTo>
                      <a:pt x="10609" y="730"/>
                      <a:pt x="25381" y="34985"/>
                      <a:pt x="23192" y="46293"/>
                    </a:cubicBezTo>
                    <a:cubicBezTo>
                      <a:pt x="21125" y="56961"/>
                      <a:pt x="9241" y="56384"/>
                      <a:pt x="5411" y="49211"/>
                    </a:cubicBezTo>
                    <a:cubicBezTo>
                      <a:pt x="1551" y="42037"/>
                      <a:pt x="0" y="2766"/>
                      <a:pt x="0" y="2766"/>
                    </a:cubicBezTo>
                    <a:cubicBezTo>
                      <a:pt x="0" y="2766"/>
                      <a:pt x="5441" y="0"/>
                      <a:pt x="10609" y="73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13376650" y="2947150"/>
                <a:ext cx="1248525" cy="1071450"/>
              </a:xfrm>
              <a:custGeom>
                <a:avLst/>
                <a:gdLst/>
                <a:ahLst/>
                <a:cxnLst/>
                <a:rect l="l" t="t" r="r" b="b"/>
                <a:pathLst>
                  <a:path w="49941" h="42858" extrusionOk="0">
                    <a:moveTo>
                      <a:pt x="49576" y="18420"/>
                    </a:moveTo>
                    <a:lnTo>
                      <a:pt x="47357" y="19605"/>
                    </a:lnTo>
                    <a:lnTo>
                      <a:pt x="32038" y="27691"/>
                    </a:lnTo>
                    <a:lnTo>
                      <a:pt x="3435" y="42858"/>
                    </a:lnTo>
                    <a:cubicBezTo>
                      <a:pt x="3435" y="42858"/>
                      <a:pt x="1" y="28146"/>
                      <a:pt x="2220" y="17690"/>
                    </a:cubicBezTo>
                    <a:cubicBezTo>
                      <a:pt x="2706" y="15350"/>
                      <a:pt x="3496" y="13222"/>
                      <a:pt x="4651" y="11520"/>
                    </a:cubicBezTo>
                    <a:lnTo>
                      <a:pt x="47114" y="0"/>
                    </a:lnTo>
                    <a:cubicBezTo>
                      <a:pt x="47114" y="0"/>
                      <a:pt x="48816" y="3678"/>
                      <a:pt x="49515" y="9484"/>
                    </a:cubicBezTo>
                    <a:cubicBezTo>
                      <a:pt x="49850" y="12128"/>
                      <a:pt x="49941" y="15107"/>
                      <a:pt x="49576" y="184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13492925" y="2947900"/>
                <a:ext cx="1062350" cy="288025"/>
              </a:xfrm>
              <a:custGeom>
                <a:avLst/>
                <a:gdLst/>
                <a:ahLst/>
                <a:cxnLst/>
                <a:rect l="l" t="t" r="r" b="b"/>
                <a:pathLst>
                  <a:path w="42494" h="11521" fill="none" extrusionOk="0">
                    <a:moveTo>
                      <a:pt x="0" y="11521"/>
                    </a:moveTo>
                    <a:lnTo>
                      <a:pt x="42493" y="1"/>
                    </a:ln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13376650" y="3390150"/>
                <a:ext cx="800950" cy="629225"/>
              </a:xfrm>
              <a:custGeom>
                <a:avLst/>
                <a:gdLst/>
                <a:ahLst/>
                <a:cxnLst/>
                <a:rect l="l" t="t" r="r" b="b"/>
                <a:pathLst>
                  <a:path w="32038" h="25169" extrusionOk="0">
                    <a:moveTo>
                      <a:pt x="2220" y="1"/>
                    </a:moveTo>
                    <a:lnTo>
                      <a:pt x="2220" y="1"/>
                    </a:lnTo>
                    <a:cubicBezTo>
                      <a:pt x="1" y="10518"/>
                      <a:pt x="3435" y="25168"/>
                      <a:pt x="3435" y="25168"/>
                    </a:cubicBezTo>
                    <a:lnTo>
                      <a:pt x="32038" y="10001"/>
                    </a:lnTo>
                    <a:cubicBezTo>
                      <a:pt x="19758" y="9819"/>
                      <a:pt x="4135" y="1977"/>
                      <a:pt x="2220" y="1"/>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11973900" y="3149275"/>
                <a:ext cx="1646700" cy="2331375"/>
              </a:xfrm>
              <a:custGeom>
                <a:avLst/>
                <a:gdLst/>
                <a:ahLst/>
                <a:cxnLst/>
                <a:rect l="l" t="t" r="r" b="b"/>
                <a:pathLst>
                  <a:path w="65868" h="93255" extrusionOk="0">
                    <a:moveTo>
                      <a:pt x="65868" y="68056"/>
                    </a:moveTo>
                    <a:lnTo>
                      <a:pt x="65868" y="72281"/>
                    </a:lnTo>
                    <a:cubicBezTo>
                      <a:pt x="65868" y="73375"/>
                      <a:pt x="65868" y="74500"/>
                      <a:pt x="65837" y="75655"/>
                    </a:cubicBezTo>
                    <a:cubicBezTo>
                      <a:pt x="65837" y="77053"/>
                      <a:pt x="65807" y="78451"/>
                      <a:pt x="65777" y="79880"/>
                    </a:cubicBezTo>
                    <a:cubicBezTo>
                      <a:pt x="65716" y="80974"/>
                      <a:pt x="65685" y="82099"/>
                      <a:pt x="65655" y="83254"/>
                    </a:cubicBezTo>
                    <a:cubicBezTo>
                      <a:pt x="65533" y="86567"/>
                      <a:pt x="65351" y="89911"/>
                      <a:pt x="65108" y="93254"/>
                    </a:cubicBezTo>
                    <a:lnTo>
                      <a:pt x="304" y="93254"/>
                    </a:lnTo>
                    <a:cubicBezTo>
                      <a:pt x="304" y="93254"/>
                      <a:pt x="152" y="89485"/>
                      <a:pt x="31" y="83254"/>
                    </a:cubicBezTo>
                    <a:cubicBezTo>
                      <a:pt x="31" y="82190"/>
                      <a:pt x="0" y="81096"/>
                      <a:pt x="0" y="79880"/>
                    </a:cubicBezTo>
                    <a:lnTo>
                      <a:pt x="0" y="75655"/>
                    </a:lnTo>
                    <a:lnTo>
                      <a:pt x="0" y="72281"/>
                    </a:lnTo>
                    <a:cubicBezTo>
                      <a:pt x="0" y="70913"/>
                      <a:pt x="0" y="69485"/>
                      <a:pt x="31" y="68056"/>
                    </a:cubicBezTo>
                    <a:cubicBezTo>
                      <a:pt x="31" y="66962"/>
                      <a:pt x="61" y="65837"/>
                      <a:pt x="61" y="64682"/>
                    </a:cubicBezTo>
                    <a:cubicBezTo>
                      <a:pt x="122" y="63314"/>
                      <a:pt x="122" y="61886"/>
                      <a:pt x="152" y="60457"/>
                    </a:cubicBezTo>
                    <a:cubicBezTo>
                      <a:pt x="183" y="59363"/>
                      <a:pt x="183" y="58208"/>
                      <a:pt x="213" y="57083"/>
                    </a:cubicBezTo>
                    <a:cubicBezTo>
                      <a:pt x="274" y="55715"/>
                      <a:pt x="304" y="54287"/>
                      <a:pt x="335" y="52858"/>
                    </a:cubicBezTo>
                    <a:cubicBezTo>
                      <a:pt x="365" y="51764"/>
                      <a:pt x="426" y="50609"/>
                      <a:pt x="487" y="49484"/>
                    </a:cubicBezTo>
                    <a:cubicBezTo>
                      <a:pt x="578" y="48056"/>
                      <a:pt x="608" y="46658"/>
                      <a:pt x="669" y="45259"/>
                    </a:cubicBezTo>
                    <a:cubicBezTo>
                      <a:pt x="730" y="44165"/>
                      <a:pt x="791" y="43010"/>
                      <a:pt x="882" y="41886"/>
                    </a:cubicBezTo>
                    <a:cubicBezTo>
                      <a:pt x="943" y="40457"/>
                      <a:pt x="1034" y="39059"/>
                      <a:pt x="1125" y="37661"/>
                    </a:cubicBezTo>
                    <a:cubicBezTo>
                      <a:pt x="1216" y="36566"/>
                      <a:pt x="1277" y="35411"/>
                      <a:pt x="1368" y="34287"/>
                    </a:cubicBezTo>
                    <a:cubicBezTo>
                      <a:pt x="2158" y="23739"/>
                      <a:pt x="3374" y="12949"/>
                      <a:pt x="5228" y="2888"/>
                    </a:cubicBezTo>
                    <a:cubicBezTo>
                      <a:pt x="5228" y="2888"/>
                      <a:pt x="11855" y="1338"/>
                      <a:pt x="21794" y="578"/>
                    </a:cubicBezTo>
                    <a:cubicBezTo>
                      <a:pt x="22463" y="517"/>
                      <a:pt x="23101" y="456"/>
                      <a:pt x="23739" y="426"/>
                    </a:cubicBezTo>
                    <a:cubicBezTo>
                      <a:pt x="28511" y="122"/>
                      <a:pt x="34013" y="0"/>
                      <a:pt x="39849" y="304"/>
                    </a:cubicBezTo>
                    <a:lnTo>
                      <a:pt x="41794" y="426"/>
                    </a:lnTo>
                    <a:cubicBezTo>
                      <a:pt x="47873" y="851"/>
                      <a:pt x="54287" y="1763"/>
                      <a:pt x="60700" y="3344"/>
                    </a:cubicBezTo>
                    <a:cubicBezTo>
                      <a:pt x="60700" y="3344"/>
                      <a:pt x="62798" y="15837"/>
                      <a:pt x="64318" y="34287"/>
                    </a:cubicBezTo>
                    <a:cubicBezTo>
                      <a:pt x="64409" y="35381"/>
                      <a:pt x="64500" y="36505"/>
                      <a:pt x="64591" y="37661"/>
                    </a:cubicBezTo>
                    <a:cubicBezTo>
                      <a:pt x="64713" y="39028"/>
                      <a:pt x="64774" y="40427"/>
                      <a:pt x="64895" y="41886"/>
                    </a:cubicBezTo>
                    <a:cubicBezTo>
                      <a:pt x="64956" y="42980"/>
                      <a:pt x="65047" y="44104"/>
                      <a:pt x="65108" y="45259"/>
                    </a:cubicBezTo>
                    <a:cubicBezTo>
                      <a:pt x="65199" y="46627"/>
                      <a:pt x="65260" y="48025"/>
                      <a:pt x="65351" y="49484"/>
                    </a:cubicBezTo>
                    <a:cubicBezTo>
                      <a:pt x="65381" y="50579"/>
                      <a:pt x="65442" y="51703"/>
                      <a:pt x="65503" y="52858"/>
                    </a:cubicBezTo>
                    <a:cubicBezTo>
                      <a:pt x="65533" y="54257"/>
                      <a:pt x="65594" y="55624"/>
                      <a:pt x="65655" y="57083"/>
                    </a:cubicBezTo>
                    <a:cubicBezTo>
                      <a:pt x="65685" y="58178"/>
                      <a:pt x="65716" y="59302"/>
                      <a:pt x="65777" y="60457"/>
                    </a:cubicBezTo>
                    <a:cubicBezTo>
                      <a:pt x="65807" y="61855"/>
                      <a:pt x="65837" y="63254"/>
                      <a:pt x="65837" y="64682"/>
                    </a:cubicBezTo>
                    <a:cubicBezTo>
                      <a:pt x="65868" y="65807"/>
                      <a:pt x="65868" y="66962"/>
                      <a:pt x="65868" y="68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0"/>
              <p:cNvSpPr/>
              <p:nvPr/>
            </p:nvSpPr>
            <p:spPr>
              <a:xfrm>
                <a:off x="12104600" y="3151550"/>
                <a:ext cx="1386825" cy="83625"/>
              </a:xfrm>
              <a:custGeom>
                <a:avLst/>
                <a:gdLst/>
                <a:ahLst/>
                <a:cxnLst/>
                <a:rect l="l" t="t" r="r" b="b"/>
                <a:pathLst>
                  <a:path w="55473" h="3345" fill="none" extrusionOk="0">
                    <a:moveTo>
                      <a:pt x="0" y="2888"/>
                    </a:moveTo>
                    <a:cubicBezTo>
                      <a:pt x="0" y="2888"/>
                      <a:pt x="6627" y="1308"/>
                      <a:pt x="16566" y="548"/>
                    </a:cubicBezTo>
                    <a:cubicBezTo>
                      <a:pt x="17204" y="517"/>
                      <a:pt x="17873" y="426"/>
                      <a:pt x="18511" y="396"/>
                    </a:cubicBezTo>
                    <a:cubicBezTo>
                      <a:pt x="23283" y="92"/>
                      <a:pt x="28755" y="1"/>
                      <a:pt x="34621" y="305"/>
                    </a:cubicBezTo>
                    <a:lnTo>
                      <a:pt x="36566" y="396"/>
                    </a:lnTo>
                    <a:cubicBezTo>
                      <a:pt x="42645" y="821"/>
                      <a:pt x="49059" y="1733"/>
                      <a:pt x="55472" y="3344"/>
                    </a:cubicBez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0"/>
              <p:cNvSpPr/>
              <p:nvPr/>
            </p:nvSpPr>
            <p:spPr>
              <a:xfrm>
                <a:off x="12520250" y="3151550"/>
                <a:ext cx="499275" cy="305500"/>
              </a:xfrm>
              <a:custGeom>
                <a:avLst/>
                <a:gdLst/>
                <a:ahLst/>
                <a:cxnLst/>
                <a:rect l="l" t="t" r="r" b="b"/>
                <a:pathLst>
                  <a:path w="19971" h="12220" extrusionOk="0">
                    <a:moveTo>
                      <a:pt x="19971" y="426"/>
                    </a:moveTo>
                    <a:lnTo>
                      <a:pt x="19971" y="2219"/>
                    </a:lnTo>
                    <a:cubicBezTo>
                      <a:pt x="19971" y="7721"/>
                      <a:pt x="15503" y="12220"/>
                      <a:pt x="9971" y="12220"/>
                    </a:cubicBezTo>
                    <a:cubicBezTo>
                      <a:pt x="4469" y="12220"/>
                      <a:pt x="1" y="7721"/>
                      <a:pt x="1" y="2219"/>
                    </a:cubicBezTo>
                    <a:lnTo>
                      <a:pt x="1" y="548"/>
                    </a:lnTo>
                    <a:cubicBezTo>
                      <a:pt x="639" y="517"/>
                      <a:pt x="1277" y="426"/>
                      <a:pt x="1916" y="396"/>
                    </a:cubicBezTo>
                    <a:cubicBezTo>
                      <a:pt x="6718" y="92"/>
                      <a:pt x="12189" y="1"/>
                      <a:pt x="18025" y="305"/>
                    </a:cubicBezTo>
                    <a:cubicBezTo>
                      <a:pt x="18694" y="335"/>
                      <a:pt x="19332" y="365"/>
                      <a:pt x="19971" y="4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12628150" y="2705500"/>
                <a:ext cx="283475" cy="659600"/>
              </a:xfrm>
              <a:custGeom>
                <a:avLst/>
                <a:gdLst/>
                <a:ahLst/>
                <a:cxnLst/>
                <a:rect l="l" t="t" r="r" b="b"/>
                <a:pathLst>
                  <a:path w="11339" h="26384" extrusionOk="0">
                    <a:moveTo>
                      <a:pt x="11339" y="5684"/>
                    </a:moveTo>
                    <a:lnTo>
                      <a:pt x="11339" y="20730"/>
                    </a:lnTo>
                    <a:cubicBezTo>
                      <a:pt x="11339" y="23861"/>
                      <a:pt x="8785" y="26384"/>
                      <a:pt x="5655" y="26384"/>
                    </a:cubicBezTo>
                    <a:cubicBezTo>
                      <a:pt x="2524" y="26384"/>
                      <a:pt x="1" y="23831"/>
                      <a:pt x="1" y="20730"/>
                    </a:cubicBezTo>
                    <a:lnTo>
                      <a:pt x="1" y="5684"/>
                    </a:lnTo>
                    <a:lnTo>
                      <a:pt x="1" y="5593"/>
                    </a:lnTo>
                    <a:cubicBezTo>
                      <a:pt x="31" y="2493"/>
                      <a:pt x="2585" y="0"/>
                      <a:pt x="5655" y="0"/>
                    </a:cubicBezTo>
                    <a:cubicBezTo>
                      <a:pt x="7235" y="0"/>
                      <a:pt x="8664" y="669"/>
                      <a:pt x="9697" y="1672"/>
                    </a:cubicBezTo>
                    <a:cubicBezTo>
                      <a:pt x="10275" y="2250"/>
                      <a:pt x="10670" y="2888"/>
                      <a:pt x="10974" y="3648"/>
                    </a:cubicBezTo>
                    <a:cubicBezTo>
                      <a:pt x="11217" y="4256"/>
                      <a:pt x="11339" y="4985"/>
                      <a:pt x="11339" y="5684"/>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12627400" y="2798200"/>
                <a:ext cx="284225" cy="344925"/>
              </a:xfrm>
              <a:custGeom>
                <a:avLst/>
                <a:gdLst/>
                <a:ahLst/>
                <a:cxnLst/>
                <a:rect l="l" t="t" r="r" b="b"/>
                <a:pathLst>
                  <a:path w="11369" h="13797" extrusionOk="0">
                    <a:moveTo>
                      <a:pt x="7660" y="1"/>
                    </a:moveTo>
                    <a:lnTo>
                      <a:pt x="1" y="1916"/>
                    </a:lnTo>
                    <a:lnTo>
                      <a:pt x="1" y="2007"/>
                    </a:lnTo>
                    <a:lnTo>
                      <a:pt x="1" y="11490"/>
                    </a:lnTo>
                    <a:cubicBezTo>
                      <a:pt x="1495" y="12518"/>
                      <a:pt x="4030" y="13796"/>
                      <a:pt x="7716" y="13796"/>
                    </a:cubicBezTo>
                    <a:cubicBezTo>
                      <a:pt x="8828" y="13796"/>
                      <a:pt x="10044" y="13680"/>
                      <a:pt x="11369" y="13405"/>
                    </a:cubicBezTo>
                    <a:lnTo>
                      <a:pt x="11369" y="1976"/>
                    </a:lnTo>
                    <a:cubicBezTo>
                      <a:pt x="11369" y="1277"/>
                      <a:pt x="11247" y="548"/>
                      <a:pt x="10943" y="1"/>
                    </a:cubicBezTo>
                    <a:close/>
                  </a:path>
                </a:pathLst>
              </a:custGeom>
              <a:solidFill>
                <a:srgbClr val="7E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12333325" y="1998800"/>
                <a:ext cx="859450" cy="1039550"/>
              </a:xfrm>
              <a:custGeom>
                <a:avLst/>
                <a:gdLst/>
                <a:ahLst/>
                <a:cxnLst/>
                <a:rect l="l" t="t" r="r" b="b"/>
                <a:pathLst>
                  <a:path w="34378" h="41582" extrusionOk="0">
                    <a:moveTo>
                      <a:pt x="34378" y="20882"/>
                    </a:moveTo>
                    <a:cubicBezTo>
                      <a:pt x="33679" y="28329"/>
                      <a:pt x="31551" y="41035"/>
                      <a:pt x="17296" y="41278"/>
                    </a:cubicBezTo>
                    <a:cubicBezTo>
                      <a:pt x="304" y="41582"/>
                      <a:pt x="0" y="24013"/>
                      <a:pt x="730" y="13982"/>
                    </a:cubicBezTo>
                    <a:cubicBezTo>
                      <a:pt x="1733" y="730"/>
                      <a:pt x="11004" y="1"/>
                      <a:pt x="11004" y="1"/>
                    </a:cubicBezTo>
                    <a:cubicBezTo>
                      <a:pt x="17508" y="2645"/>
                      <a:pt x="18207" y="10913"/>
                      <a:pt x="21916" y="13709"/>
                    </a:cubicBezTo>
                    <a:cubicBezTo>
                      <a:pt x="23314" y="14803"/>
                      <a:pt x="25472" y="15381"/>
                      <a:pt x="27630" y="15776"/>
                    </a:cubicBezTo>
                    <a:cubicBezTo>
                      <a:pt x="28025" y="17843"/>
                      <a:pt x="29423" y="20669"/>
                      <a:pt x="34378" y="2088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12616775" y="2792125"/>
                <a:ext cx="325250" cy="108700"/>
              </a:xfrm>
              <a:custGeom>
                <a:avLst/>
                <a:gdLst/>
                <a:ahLst/>
                <a:cxnLst/>
                <a:rect l="l" t="t" r="r" b="b"/>
                <a:pathLst>
                  <a:path w="13010" h="4348" extrusionOk="0">
                    <a:moveTo>
                      <a:pt x="0" y="0"/>
                    </a:moveTo>
                    <a:cubicBezTo>
                      <a:pt x="0" y="2402"/>
                      <a:pt x="2918" y="4347"/>
                      <a:pt x="6505" y="4347"/>
                    </a:cubicBezTo>
                    <a:cubicBezTo>
                      <a:pt x="10061" y="4347"/>
                      <a:pt x="13009" y="2402"/>
                      <a:pt x="13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0"/>
              <p:cNvSpPr/>
              <p:nvPr/>
            </p:nvSpPr>
            <p:spPr>
              <a:xfrm>
                <a:off x="13853875" y="2165975"/>
                <a:ext cx="943050" cy="1367075"/>
              </a:xfrm>
              <a:custGeom>
                <a:avLst/>
                <a:gdLst/>
                <a:ahLst/>
                <a:cxnLst/>
                <a:rect l="l" t="t" r="r" b="b"/>
                <a:pathLst>
                  <a:path w="37722" h="54683" extrusionOk="0">
                    <a:moveTo>
                      <a:pt x="0" y="5441"/>
                    </a:moveTo>
                    <a:cubicBezTo>
                      <a:pt x="0" y="5441"/>
                      <a:pt x="11459" y="40943"/>
                      <a:pt x="20548" y="47995"/>
                    </a:cubicBezTo>
                    <a:cubicBezTo>
                      <a:pt x="29089" y="54682"/>
                      <a:pt x="37721" y="46415"/>
                      <a:pt x="35806" y="38451"/>
                    </a:cubicBezTo>
                    <a:cubicBezTo>
                      <a:pt x="33952" y="30518"/>
                      <a:pt x="9301" y="1"/>
                      <a:pt x="9301" y="1"/>
                    </a:cubicBezTo>
                    <a:cubicBezTo>
                      <a:pt x="9301" y="1"/>
                      <a:pt x="3435" y="1520"/>
                      <a:pt x="0" y="54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0"/>
              <p:cNvSpPr/>
              <p:nvPr/>
            </p:nvSpPr>
            <p:spPr>
              <a:xfrm>
                <a:off x="10852300" y="2348350"/>
                <a:ext cx="240150" cy="294100"/>
              </a:xfrm>
              <a:custGeom>
                <a:avLst/>
                <a:gdLst/>
                <a:ahLst/>
                <a:cxnLst/>
                <a:rect l="l" t="t" r="r" b="b"/>
                <a:pathLst>
                  <a:path w="9606" h="11764" extrusionOk="0">
                    <a:moveTo>
                      <a:pt x="7204" y="912"/>
                    </a:moveTo>
                    <a:cubicBezTo>
                      <a:pt x="7204" y="912"/>
                      <a:pt x="9605" y="5593"/>
                      <a:pt x="8906" y="8298"/>
                    </a:cubicBezTo>
                    <a:cubicBezTo>
                      <a:pt x="8237" y="10943"/>
                      <a:pt x="6079" y="4225"/>
                      <a:pt x="6079" y="4225"/>
                    </a:cubicBezTo>
                    <a:cubicBezTo>
                      <a:pt x="6079" y="4225"/>
                      <a:pt x="7538" y="9210"/>
                      <a:pt x="6839" y="9879"/>
                    </a:cubicBezTo>
                    <a:cubicBezTo>
                      <a:pt x="6110" y="10578"/>
                      <a:pt x="4134" y="5684"/>
                      <a:pt x="4134" y="5684"/>
                    </a:cubicBezTo>
                    <a:cubicBezTo>
                      <a:pt x="4134" y="5684"/>
                      <a:pt x="5502" y="9879"/>
                      <a:pt x="4620" y="10578"/>
                    </a:cubicBezTo>
                    <a:cubicBezTo>
                      <a:pt x="3739" y="11247"/>
                      <a:pt x="2584" y="7265"/>
                      <a:pt x="2584" y="7265"/>
                    </a:cubicBezTo>
                    <a:cubicBezTo>
                      <a:pt x="2584" y="7265"/>
                      <a:pt x="3830" y="11004"/>
                      <a:pt x="2736" y="11368"/>
                    </a:cubicBezTo>
                    <a:cubicBezTo>
                      <a:pt x="1611" y="11764"/>
                      <a:pt x="335" y="8602"/>
                      <a:pt x="183" y="6171"/>
                    </a:cubicBezTo>
                    <a:cubicBezTo>
                      <a:pt x="0" y="3709"/>
                      <a:pt x="3952" y="0"/>
                      <a:pt x="7204" y="91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0"/>
              <p:cNvSpPr/>
              <p:nvPr/>
            </p:nvSpPr>
            <p:spPr>
              <a:xfrm>
                <a:off x="12723900" y="2671300"/>
                <a:ext cx="438500" cy="234075"/>
              </a:xfrm>
              <a:custGeom>
                <a:avLst/>
                <a:gdLst/>
                <a:ahLst/>
                <a:cxnLst/>
                <a:rect l="l" t="t" r="r" b="b"/>
                <a:pathLst>
                  <a:path w="17540" h="9363" fill="none" extrusionOk="0">
                    <a:moveTo>
                      <a:pt x="17539" y="1"/>
                    </a:moveTo>
                    <a:cubicBezTo>
                      <a:pt x="17539" y="1"/>
                      <a:pt x="13831" y="9210"/>
                      <a:pt x="1" y="9362"/>
                    </a:cubicBezTo>
                  </a:path>
                </a:pathLst>
              </a:custGeom>
              <a:noFill/>
              <a:ln w="12150"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0"/>
              <p:cNvSpPr/>
              <p:nvPr/>
            </p:nvSpPr>
            <p:spPr>
              <a:xfrm>
                <a:off x="12673750" y="2852150"/>
                <a:ext cx="140600" cy="93500"/>
              </a:xfrm>
              <a:custGeom>
                <a:avLst/>
                <a:gdLst/>
                <a:ahLst/>
                <a:cxnLst/>
                <a:rect l="l" t="t" r="r" b="b"/>
                <a:pathLst>
                  <a:path w="5624" h="3740" extrusionOk="0">
                    <a:moveTo>
                      <a:pt x="5624" y="1885"/>
                    </a:moveTo>
                    <a:cubicBezTo>
                      <a:pt x="5624" y="2919"/>
                      <a:pt x="4378" y="3739"/>
                      <a:pt x="2827" y="3739"/>
                    </a:cubicBezTo>
                    <a:cubicBezTo>
                      <a:pt x="1247" y="3739"/>
                      <a:pt x="1" y="2919"/>
                      <a:pt x="1" y="1885"/>
                    </a:cubicBezTo>
                    <a:cubicBezTo>
                      <a:pt x="1" y="852"/>
                      <a:pt x="1247" y="31"/>
                      <a:pt x="2827" y="31"/>
                    </a:cubicBezTo>
                    <a:cubicBezTo>
                      <a:pt x="4378" y="1"/>
                      <a:pt x="5624" y="821"/>
                      <a:pt x="5624" y="1885"/>
                    </a:cubicBezTo>
                    <a:close/>
                  </a:path>
                </a:pathLst>
              </a:custGeom>
              <a:solidFill>
                <a:srgbClr val="AF9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0"/>
              <p:cNvSpPr/>
              <p:nvPr/>
            </p:nvSpPr>
            <p:spPr>
              <a:xfrm>
                <a:off x="12680600" y="2860525"/>
                <a:ext cx="133750" cy="85125"/>
              </a:xfrm>
              <a:custGeom>
                <a:avLst/>
                <a:gdLst/>
                <a:ahLst/>
                <a:cxnLst/>
                <a:rect l="l" t="t" r="r" b="b"/>
                <a:pathLst>
                  <a:path w="5350" h="3405" extrusionOk="0">
                    <a:moveTo>
                      <a:pt x="4134" y="0"/>
                    </a:moveTo>
                    <a:lnTo>
                      <a:pt x="4134" y="0"/>
                    </a:lnTo>
                    <a:cubicBezTo>
                      <a:pt x="4286" y="213"/>
                      <a:pt x="4408" y="486"/>
                      <a:pt x="4408" y="790"/>
                    </a:cubicBezTo>
                    <a:cubicBezTo>
                      <a:pt x="4408" y="1824"/>
                      <a:pt x="3131" y="2645"/>
                      <a:pt x="1581" y="2645"/>
                    </a:cubicBezTo>
                    <a:cubicBezTo>
                      <a:pt x="973" y="2645"/>
                      <a:pt x="456" y="2553"/>
                      <a:pt x="0" y="2341"/>
                    </a:cubicBezTo>
                    <a:lnTo>
                      <a:pt x="0" y="2341"/>
                    </a:lnTo>
                    <a:cubicBezTo>
                      <a:pt x="456" y="2948"/>
                      <a:pt x="1398" y="3404"/>
                      <a:pt x="2553" y="3404"/>
                    </a:cubicBezTo>
                    <a:cubicBezTo>
                      <a:pt x="4104" y="3404"/>
                      <a:pt x="5350" y="2584"/>
                      <a:pt x="5350" y="1550"/>
                    </a:cubicBezTo>
                    <a:cubicBezTo>
                      <a:pt x="5350" y="912"/>
                      <a:pt x="4864" y="334"/>
                      <a:pt x="4134" y="0"/>
                    </a:cubicBezTo>
                    <a:close/>
                  </a:path>
                </a:pathLst>
              </a:custGeom>
              <a:solidFill>
                <a:srgbClr val="444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0"/>
              <p:cNvSpPr/>
              <p:nvPr/>
            </p:nvSpPr>
            <p:spPr>
              <a:xfrm>
                <a:off x="13105375" y="2435725"/>
                <a:ext cx="174800" cy="303225"/>
              </a:xfrm>
              <a:custGeom>
                <a:avLst/>
                <a:gdLst/>
                <a:ahLst/>
                <a:cxnLst/>
                <a:rect l="l" t="t" r="r" b="b"/>
                <a:pathLst>
                  <a:path w="6992" h="12129" extrusionOk="0">
                    <a:moveTo>
                      <a:pt x="1004" y="5168"/>
                    </a:moveTo>
                    <a:cubicBezTo>
                      <a:pt x="2037" y="2098"/>
                      <a:pt x="4134" y="1"/>
                      <a:pt x="5654" y="518"/>
                    </a:cubicBezTo>
                    <a:lnTo>
                      <a:pt x="6991" y="943"/>
                    </a:lnTo>
                    <a:cubicBezTo>
                      <a:pt x="6748" y="882"/>
                      <a:pt x="6536" y="852"/>
                      <a:pt x="6262" y="913"/>
                    </a:cubicBezTo>
                    <a:cubicBezTo>
                      <a:pt x="4864" y="1126"/>
                      <a:pt x="3253" y="3041"/>
                      <a:pt x="2341" y="5624"/>
                    </a:cubicBezTo>
                    <a:cubicBezTo>
                      <a:pt x="1459" y="8269"/>
                      <a:pt x="1611" y="10761"/>
                      <a:pt x="2614" y="11764"/>
                    </a:cubicBezTo>
                    <a:cubicBezTo>
                      <a:pt x="2797" y="11946"/>
                      <a:pt x="2979" y="12068"/>
                      <a:pt x="3222" y="12129"/>
                    </a:cubicBezTo>
                    <a:lnTo>
                      <a:pt x="1885" y="11673"/>
                    </a:lnTo>
                    <a:cubicBezTo>
                      <a:pt x="365" y="11187"/>
                      <a:pt x="0" y="8269"/>
                      <a:pt x="1004" y="5168"/>
                    </a:cubicBezTo>
                    <a:close/>
                  </a:path>
                </a:pathLst>
              </a:custGeom>
              <a:solidFill>
                <a:srgbClr val="6C1CCC"/>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0"/>
              <p:cNvSpPr/>
              <p:nvPr/>
            </p:nvSpPr>
            <p:spPr>
              <a:xfrm>
                <a:off x="13141850" y="2457775"/>
                <a:ext cx="143650" cy="272075"/>
              </a:xfrm>
              <a:custGeom>
                <a:avLst/>
                <a:gdLst/>
                <a:ahLst/>
                <a:cxnLst/>
                <a:rect l="l" t="t" r="r" b="b"/>
                <a:pathLst>
                  <a:path w="5746" h="10883" extrusionOk="0">
                    <a:moveTo>
                      <a:pt x="4803" y="0"/>
                    </a:moveTo>
                    <a:cubicBezTo>
                      <a:pt x="3405" y="183"/>
                      <a:pt x="1763" y="2098"/>
                      <a:pt x="882" y="4712"/>
                    </a:cubicBezTo>
                    <a:cubicBezTo>
                      <a:pt x="0" y="7326"/>
                      <a:pt x="152" y="9849"/>
                      <a:pt x="1186" y="10882"/>
                    </a:cubicBezTo>
                    <a:cubicBezTo>
                      <a:pt x="2098" y="10700"/>
                      <a:pt x="3162" y="9788"/>
                      <a:pt x="3982" y="8420"/>
                    </a:cubicBezTo>
                    <a:cubicBezTo>
                      <a:pt x="4408" y="7751"/>
                      <a:pt x="4742" y="6991"/>
                      <a:pt x="5046" y="6110"/>
                    </a:cubicBezTo>
                    <a:cubicBezTo>
                      <a:pt x="5320" y="5289"/>
                      <a:pt x="5502" y="4438"/>
                      <a:pt x="5593" y="3648"/>
                    </a:cubicBezTo>
                    <a:cubicBezTo>
                      <a:pt x="5745" y="2007"/>
                      <a:pt x="5472" y="700"/>
                      <a:pt x="4803" y="0"/>
                    </a:cubicBezTo>
                    <a:close/>
                  </a:path>
                </a:pathLst>
              </a:custGeom>
              <a:solidFill>
                <a:srgbClr val="FFFFFF"/>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0"/>
              <p:cNvSpPr/>
              <p:nvPr/>
            </p:nvSpPr>
            <p:spPr>
              <a:xfrm>
                <a:off x="13141850" y="2457025"/>
                <a:ext cx="185425" cy="293325"/>
              </a:xfrm>
              <a:custGeom>
                <a:avLst/>
                <a:gdLst/>
                <a:ahLst/>
                <a:cxnLst/>
                <a:rect l="l" t="t" r="r" b="b"/>
                <a:pathLst>
                  <a:path w="7417" h="11733" extrusionOk="0">
                    <a:moveTo>
                      <a:pt x="882" y="4742"/>
                    </a:moveTo>
                    <a:cubicBezTo>
                      <a:pt x="1763" y="2128"/>
                      <a:pt x="3405" y="213"/>
                      <a:pt x="4803" y="30"/>
                    </a:cubicBezTo>
                    <a:cubicBezTo>
                      <a:pt x="5077" y="0"/>
                      <a:pt x="5289" y="0"/>
                      <a:pt x="5532" y="61"/>
                    </a:cubicBezTo>
                    <a:cubicBezTo>
                      <a:pt x="7052" y="578"/>
                      <a:pt x="7417" y="3496"/>
                      <a:pt x="6384" y="6565"/>
                    </a:cubicBezTo>
                    <a:cubicBezTo>
                      <a:pt x="5380" y="9635"/>
                      <a:pt x="3283" y="11733"/>
                      <a:pt x="1763" y="11246"/>
                    </a:cubicBezTo>
                    <a:cubicBezTo>
                      <a:pt x="1520" y="11155"/>
                      <a:pt x="1338" y="11064"/>
                      <a:pt x="1155" y="10851"/>
                    </a:cubicBezTo>
                    <a:cubicBezTo>
                      <a:pt x="152" y="9879"/>
                      <a:pt x="0" y="7356"/>
                      <a:pt x="882" y="47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0"/>
              <p:cNvSpPr/>
              <p:nvPr/>
            </p:nvSpPr>
            <p:spPr>
              <a:xfrm>
                <a:off x="13176050" y="2507175"/>
                <a:ext cx="113250" cy="183150"/>
              </a:xfrm>
              <a:custGeom>
                <a:avLst/>
                <a:gdLst/>
                <a:ahLst/>
                <a:cxnLst/>
                <a:rect l="l" t="t" r="r" b="b"/>
                <a:pathLst>
                  <a:path w="4530" h="7326" extrusionOk="0">
                    <a:moveTo>
                      <a:pt x="608" y="3131"/>
                    </a:moveTo>
                    <a:cubicBezTo>
                      <a:pt x="1216" y="1246"/>
                      <a:pt x="2493" y="0"/>
                      <a:pt x="3405" y="304"/>
                    </a:cubicBezTo>
                    <a:cubicBezTo>
                      <a:pt x="4316" y="608"/>
                      <a:pt x="4529" y="2371"/>
                      <a:pt x="3921" y="4225"/>
                    </a:cubicBezTo>
                    <a:cubicBezTo>
                      <a:pt x="3313" y="6079"/>
                      <a:pt x="2067" y="7325"/>
                      <a:pt x="1155" y="7022"/>
                    </a:cubicBezTo>
                    <a:cubicBezTo>
                      <a:pt x="243" y="6718"/>
                      <a:pt x="0" y="4985"/>
                      <a:pt x="608" y="3131"/>
                    </a:cubicBezTo>
                    <a:close/>
                  </a:path>
                </a:pathLst>
              </a:custGeom>
              <a:solidFill>
                <a:schemeClr val="lt1"/>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0"/>
              <p:cNvSpPr/>
              <p:nvPr/>
            </p:nvSpPr>
            <p:spPr>
              <a:xfrm>
                <a:off x="12232250" y="2435725"/>
                <a:ext cx="174800" cy="303225"/>
              </a:xfrm>
              <a:custGeom>
                <a:avLst/>
                <a:gdLst/>
                <a:ahLst/>
                <a:cxnLst/>
                <a:rect l="l" t="t" r="r" b="b"/>
                <a:pathLst>
                  <a:path w="6992" h="12129" extrusionOk="0">
                    <a:moveTo>
                      <a:pt x="5958" y="5168"/>
                    </a:moveTo>
                    <a:cubicBezTo>
                      <a:pt x="4925" y="2098"/>
                      <a:pt x="2858" y="1"/>
                      <a:pt x="1338" y="518"/>
                    </a:cubicBezTo>
                    <a:lnTo>
                      <a:pt x="1" y="943"/>
                    </a:lnTo>
                    <a:cubicBezTo>
                      <a:pt x="214" y="882"/>
                      <a:pt x="457" y="852"/>
                      <a:pt x="730" y="913"/>
                    </a:cubicBezTo>
                    <a:cubicBezTo>
                      <a:pt x="2128" y="1126"/>
                      <a:pt x="3709" y="3041"/>
                      <a:pt x="4621" y="5624"/>
                    </a:cubicBezTo>
                    <a:cubicBezTo>
                      <a:pt x="5502" y="8269"/>
                      <a:pt x="5350" y="10761"/>
                      <a:pt x="4378" y="11764"/>
                    </a:cubicBezTo>
                    <a:cubicBezTo>
                      <a:pt x="4165" y="11946"/>
                      <a:pt x="3983" y="12068"/>
                      <a:pt x="3770" y="12129"/>
                    </a:cubicBezTo>
                    <a:lnTo>
                      <a:pt x="5077" y="11673"/>
                    </a:lnTo>
                    <a:cubicBezTo>
                      <a:pt x="6597" y="11187"/>
                      <a:pt x="6992" y="8269"/>
                      <a:pt x="5958" y="5168"/>
                    </a:cubicBezTo>
                    <a:close/>
                  </a:path>
                </a:pathLst>
              </a:custGeom>
              <a:solidFill>
                <a:srgbClr val="6C1CCC"/>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0"/>
              <p:cNvSpPr/>
              <p:nvPr/>
            </p:nvSpPr>
            <p:spPr>
              <a:xfrm>
                <a:off x="12226175" y="2457775"/>
                <a:ext cx="143650" cy="272075"/>
              </a:xfrm>
              <a:custGeom>
                <a:avLst/>
                <a:gdLst/>
                <a:ahLst/>
                <a:cxnLst/>
                <a:rect l="l" t="t" r="r" b="b"/>
                <a:pathLst>
                  <a:path w="5746" h="10883" extrusionOk="0">
                    <a:moveTo>
                      <a:pt x="973" y="0"/>
                    </a:moveTo>
                    <a:cubicBezTo>
                      <a:pt x="274" y="700"/>
                      <a:pt x="1" y="2007"/>
                      <a:pt x="153" y="3648"/>
                    </a:cubicBezTo>
                    <a:cubicBezTo>
                      <a:pt x="244" y="4438"/>
                      <a:pt x="426" y="5289"/>
                      <a:pt x="700" y="6110"/>
                    </a:cubicBezTo>
                    <a:cubicBezTo>
                      <a:pt x="1004" y="6991"/>
                      <a:pt x="1338" y="7751"/>
                      <a:pt x="1764" y="8420"/>
                    </a:cubicBezTo>
                    <a:cubicBezTo>
                      <a:pt x="2584" y="9788"/>
                      <a:pt x="3648" y="10700"/>
                      <a:pt x="4560" y="10882"/>
                    </a:cubicBezTo>
                    <a:cubicBezTo>
                      <a:pt x="5593" y="9849"/>
                      <a:pt x="5745" y="7326"/>
                      <a:pt x="4864" y="4712"/>
                    </a:cubicBezTo>
                    <a:cubicBezTo>
                      <a:pt x="4013" y="2098"/>
                      <a:pt x="2371" y="183"/>
                      <a:pt x="973" y="0"/>
                    </a:cubicBezTo>
                    <a:close/>
                  </a:path>
                </a:pathLst>
              </a:custGeom>
              <a:solidFill>
                <a:srgbClr val="FFFFFF"/>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0"/>
              <p:cNvSpPr/>
              <p:nvPr/>
            </p:nvSpPr>
            <p:spPr>
              <a:xfrm>
                <a:off x="12184375" y="2457025"/>
                <a:ext cx="185450" cy="293325"/>
              </a:xfrm>
              <a:custGeom>
                <a:avLst/>
                <a:gdLst/>
                <a:ahLst/>
                <a:cxnLst/>
                <a:rect l="l" t="t" r="r" b="b"/>
                <a:pathLst>
                  <a:path w="7418" h="11733" extrusionOk="0">
                    <a:moveTo>
                      <a:pt x="6536" y="4742"/>
                    </a:moveTo>
                    <a:cubicBezTo>
                      <a:pt x="5685" y="2128"/>
                      <a:pt x="4043" y="213"/>
                      <a:pt x="2645" y="30"/>
                    </a:cubicBezTo>
                    <a:cubicBezTo>
                      <a:pt x="2372" y="0"/>
                      <a:pt x="2129" y="0"/>
                      <a:pt x="1916" y="61"/>
                    </a:cubicBezTo>
                    <a:cubicBezTo>
                      <a:pt x="396" y="578"/>
                      <a:pt x="1" y="3496"/>
                      <a:pt x="1034" y="6565"/>
                    </a:cubicBezTo>
                    <a:cubicBezTo>
                      <a:pt x="2068" y="9635"/>
                      <a:pt x="4165" y="11733"/>
                      <a:pt x="5685" y="11246"/>
                    </a:cubicBezTo>
                    <a:cubicBezTo>
                      <a:pt x="5898" y="11155"/>
                      <a:pt x="6080" y="11064"/>
                      <a:pt x="6293" y="10851"/>
                    </a:cubicBezTo>
                    <a:cubicBezTo>
                      <a:pt x="7265" y="9879"/>
                      <a:pt x="7417" y="7356"/>
                      <a:pt x="6536" y="47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0"/>
              <p:cNvSpPr/>
              <p:nvPr/>
            </p:nvSpPr>
            <p:spPr>
              <a:xfrm>
                <a:off x="12222375" y="2507175"/>
                <a:ext cx="113250" cy="183150"/>
              </a:xfrm>
              <a:custGeom>
                <a:avLst/>
                <a:gdLst/>
                <a:ahLst/>
                <a:cxnLst/>
                <a:rect l="l" t="t" r="r" b="b"/>
                <a:pathLst>
                  <a:path w="4530" h="7326" extrusionOk="0">
                    <a:moveTo>
                      <a:pt x="3922" y="3131"/>
                    </a:moveTo>
                    <a:cubicBezTo>
                      <a:pt x="3314" y="1246"/>
                      <a:pt x="2068" y="0"/>
                      <a:pt x="1156" y="304"/>
                    </a:cubicBezTo>
                    <a:cubicBezTo>
                      <a:pt x="244" y="608"/>
                      <a:pt x="1" y="2371"/>
                      <a:pt x="609" y="4225"/>
                    </a:cubicBezTo>
                    <a:cubicBezTo>
                      <a:pt x="1216" y="6079"/>
                      <a:pt x="2493" y="7325"/>
                      <a:pt x="3375" y="7022"/>
                    </a:cubicBezTo>
                    <a:cubicBezTo>
                      <a:pt x="4317" y="6718"/>
                      <a:pt x="4530" y="4985"/>
                      <a:pt x="3922" y="3131"/>
                    </a:cubicBezTo>
                    <a:close/>
                  </a:path>
                </a:pathLst>
              </a:custGeom>
              <a:solidFill>
                <a:srgbClr val="2D1B6A"/>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0"/>
              <p:cNvSpPr/>
              <p:nvPr/>
            </p:nvSpPr>
            <p:spPr>
              <a:xfrm>
                <a:off x="12274050" y="2248050"/>
                <a:ext cx="952925" cy="421750"/>
              </a:xfrm>
              <a:custGeom>
                <a:avLst/>
                <a:gdLst/>
                <a:ahLst/>
                <a:cxnLst/>
                <a:rect l="l" t="t" r="r" b="b"/>
                <a:pathLst>
                  <a:path w="38117" h="16870" extrusionOk="0">
                    <a:moveTo>
                      <a:pt x="8420" y="16870"/>
                    </a:moveTo>
                    <a:cubicBezTo>
                      <a:pt x="3800" y="16870"/>
                      <a:pt x="1" y="13070"/>
                      <a:pt x="1" y="8420"/>
                    </a:cubicBezTo>
                    <a:cubicBezTo>
                      <a:pt x="1" y="3800"/>
                      <a:pt x="3800" y="0"/>
                      <a:pt x="8420" y="0"/>
                    </a:cubicBezTo>
                    <a:lnTo>
                      <a:pt x="29667" y="0"/>
                    </a:lnTo>
                    <a:cubicBezTo>
                      <a:pt x="34317" y="0"/>
                      <a:pt x="38117" y="3800"/>
                      <a:pt x="38117" y="8420"/>
                    </a:cubicBezTo>
                    <a:cubicBezTo>
                      <a:pt x="38117" y="13070"/>
                      <a:pt x="34317" y="16870"/>
                      <a:pt x="29667" y="168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0"/>
              <p:cNvSpPr/>
              <p:nvPr/>
            </p:nvSpPr>
            <p:spPr>
              <a:xfrm>
                <a:off x="12274050" y="2248050"/>
                <a:ext cx="952925" cy="210500"/>
              </a:xfrm>
              <a:custGeom>
                <a:avLst/>
                <a:gdLst/>
                <a:ahLst/>
                <a:cxnLst/>
                <a:rect l="l" t="t" r="r" b="b"/>
                <a:pathLst>
                  <a:path w="38117" h="8420" fill="none" extrusionOk="0">
                    <a:moveTo>
                      <a:pt x="1" y="8420"/>
                    </a:moveTo>
                    <a:cubicBezTo>
                      <a:pt x="1" y="3800"/>
                      <a:pt x="3800" y="0"/>
                      <a:pt x="8420" y="0"/>
                    </a:cubicBezTo>
                    <a:lnTo>
                      <a:pt x="29667" y="0"/>
                    </a:lnTo>
                    <a:cubicBezTo>
                      <a:pt x="34317" y="0"/>
                      <a:pt x="38117" y="3800"/>
                      <a:pt x="38117" y="8420"/>
                    </a:cubicBez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0"/>
              <p:cNvSpPr/>
              <p:nvPr/>
            </p:nvSpPr>
            <p:spPr>
              <a:xfrm>
                <a:off x="12305975" y="2281475"/>
                <a:ext cx="886800" cy="354900"/>
              </a:xfrm>
              <a:custGeom>
                <a:avLst/>
                <a:gdLst/>
                <a:ahLst/>
                <a:cxnLst/>
                <a:rect l="l" t="t" r="r" b="b"/>
                <a:pathLst>
                  <a:path w="35472" h="14196" extrusionOk="0">
                    <a:moveTo>
                      <a:pt x="28359" y="14195"/>
                    </a:moveTo>
                    <a:lnTo>
                      <a:pt x="7113" y="14195"/>
                    </a:lnTo>
                    <a:cubicBezTo>
                      <a:pt x="3192" y="14195"/>
                      <a:pt x="0" y="11004"/>
                      <a:pt x="0" y="7083"/>
                    </a:cubicBezTo>
                    <a:lnTo>
                      <a:pt x="0" y="7083"/>
                    </a:lnTo>
                    <a:cubicBezTo>
                      <a:pt x="0" y="3192"/>
                      <a:pt x="3192" y="1"/>
                      <a:pt x="7113" y="1"/>
                    </a:cubicBezTo>
                    <a:lnTo>
                      <a:pt x="28359" y="1"/>
                    </a:lnTo>
                    <a:cubicBezTo>
                      <a:pt x="32280" y="1"/>
                      <a:pt x="35472" y="3192"/>
                      <a:pt x="35472" y="7083"/>
                    </a:cubicBezTo>
                    <a:lnTo>
                      <a:pt x="35472" y="7083"/>
                    </a:lnTo>
                    <a:cubicBezTo>
                      <a:pt x="35472" y="11004"/>
                      <a:pt x="32280" y="14195"/>
                      <a:pt x="28359" y="14195"/>
                    </a:cubicBezTo>
                    <a:close/>
                  </a:path>
                </a:pathLst>
              </a:custGeom>
              <a:solidFill>
                <a:schemeClr val="dk2"/>
              </a:solidFill>
              <a:ln w="3050"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0"/>
              <p:cNvSpPr/>
              <p:nvPr/>
            </p:nvSpPr>
            <p:spPr>
              <a:xfrm>
                <a:off x="12328775" y="2287550"/>
                <a:ext cx="864000" cy="348825"/>
              </a:xfrm>
              <a:custGeom>
                <a:avLst/>
                <a:gdLst/>
                <a:ahLst/>
                <a:cxnLst/>
                <a:rect l="l" t="t" r="r" b="b"/>
                <a:pathLst>
                  <a:path w="34560" h="13953" extrusionOk="0">
                    <a:moveTo>
                      <a:pt x="29332" y="1"/>
                    </a:moveTo>
                    <a:cubicBezTo>
                      <a:pt x="29909" y="1034"/>
                      <a:pt x="30213" y="2220"/>
                      <a:pt x="30213" y="3466"/>
                    </a:cubicBezTo>
                    <a:cubicBezTo>
                      <a:pt x="30213" y="5442"/>
                      <a:pt x="29423" y="7205"/>
                      <a:pt x="28116" y="8481"/>
                    </a:cubicBezTo>
                    <a:cubicBezTo>
                      <a:pt x="26839" y="9788"/>
                      <a:pt x="25076" y="10578"/>
                      <a:pt x="23101" y="10578"/>
                    </a:cubicBezTo>
                    <a:lnTo>
                      <a:pt x="1885" y="10578"/>
                    </a:lnTo>
                    <a:cubicBezTo>
                      <a:pt x="1216" y="10578"/>
                      <a:pt x="608" y="10457"/>
                      <a:pt x="0" y="10305"/>
                    </a:cubicBezTo>
                    <a:lnTo>
                      <a:pt x="0" y="10305"/>
                    </a:lnTo>
                    <a:cubicBezTo>
                      <a:pt x="1216" y="12463"/>
                      <a:pt x="3526" y="13952"/>
                      <a:pt x="6201" y="13952"/>
                    </a:cubicBezTo>
                    <a:lnTo>
                      <a:pt x="27447" y="13952"/>
                    </a:lnTo>
                    <a:cubicBezTo>
                      <a:pt x="29423" y="13952"/>
                      <a:pt x="31156" y="13162"/>
                      <a:pt x="32463" y="11855"/>
                    </a:cubicBezTo>
                    <a:cubicBezTo>
                      <a:pt x="33739" y="10578"/>
                      <a:pt x="34560" y="8816"/>
                      <a:pt x="34560" y="6840"/>
                    </a:cubicBezTo>
                    <a:cubicBezTo>
                      <a:pt x="34560" y="3588"/>
                      <a:pt x="32341" y="852"/>
                      <a:pt x="29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0"/>
              <p:cNvSpPr/>
              <p:nvPr/>
            </p:nvSpPr>
            <p:spPr>
              <a:xfrm>
                <a:off x="12002000" y="4007950"/>
                <a:ext cx="1587450" cy="84375"/>
              </a:xfrm>
              <a:custGeom>
                <a:avLst/>
                <a:gdLst/>
                <a:ahLst/>
                <a:cxnLst/>
                <a:rect l="l" t="t" r="r" b="b"/>
                <a:pathLst>
                  <a:path w="63498" h="3375" extrusionOk="0">
                    <a:moveTo>
                      <a:pt x="244" y="0"/>
                    </a:moveTo>
                    <a:cubicBezTo>
                      <a:pt x="153" y="1155"/>
                      <a:pt x="92" y="2280"/>
                      <a:pt x="1" y="3374"/>
                    </a:cubicBezTo>
                    <a:lnTo>
                      <a:pt x="63498" y="3374"/>
                    </a:lnTo>
                    <a:cubicBezTo>
                      <a:pt x="63437" y="2250"/>
                      <a:pt x="63346" y="1095"/>
                      <a:pt x="63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0"/>
              <p:cNvSpPr/>
              <p:nvPr/>
            </p:nvSpPr>
            <p:spPr>
              <a:xfrm>
                <a:off x="11992125" y="4197925"/>
                <a:ext cx="1611000" cy="84375"/>
              </a:xfrm>
              <a:custGeom>
                <a:avLst/>
                <a:gdLst/>
                <a:ahLst/>
                <a:cxnLst/>
                <a:rect l="l" t="t" r="r" b="b"/>
                <a:pathLst>
                  <a:path w="64440" h="3375" extrusionOk="0">
                    <a:moveTo>
                      <a:pt x="183" y="0"/>
                    </a:moveTo>
                    <a:cubicBezTo>
                      <a:pt x="92" y="1155"/>
                      <a:pt x="31" y="2280"/>
                      <a:pt x="1" y="3374"/>
                    </a:cubicBezTo>
                    <a:lnTo>
                      <a:pt x="64440" y="3374"/>
                    </a:lnTo>
                    <a:cubicBezTo>
                      <a:pt x="64348" y="2250"/>
                      <a:pt x="64288" y="1095"/>
                      <a:pt x="642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0"/>
              <p:cNvSpPr/>
              <p:nvPr/>
            </p:nvSpPr>
            <p:spPr>
              <a:xfrm>
                <a:off x="11983000" y="4387125"/>
                <a:ext cx="1629250" cy="84375"/>
              </a:xfrm>
              <a:custGeom>
                <a:avLst/>
                <a:gdLst/>
                <a:ahLst/>
                <a:cxnLst/>
                <a:rect l="l" t="t" r="r" b="b"/>
                <a:pathLst>
                  <a:path w="65170" h="3375" extrusionOk="0">
                    <a:moveTo>
                      <a:pt x="153" y="1"/>
                    </a:moveTo>
                    <a:cubicBezTo>
                      <a:pt x="92" y="1125"/>
                      <a:pt x="31" y="2280"/>
                      <a:pt x="1" y="3375"/>
                    </a:cubicBezTo>
                    <a:lnTo>
                      <a:pt x="65169" y="3375"/>
                    </a:lnTo>
                    <a:cubicBezTo>
                      <a:pt x="65109" y="2250"/>
                      <a:pt x="65048" y="1125"/>
                      <a:pt x="65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0"/>
              <p:cNvSpPr/>
              <p:nvPr/>
            </p:nvSpPr>
            <p:spPr>
              <a:xfrm>
                <a:off x="11976925" y="4577100"/>
                <a:ext cx="1641400" cy="84375"/>
              </a:xfrm>
              <a:custGeom>
                <a:avLst/>
                <a:gdLst/>
                <a:ahLst/>
                <a:cxnLst/>
                <a:rect l="l" t="t" r="r" b="b"/>
                <a:pathLst>
                  <a:path w="65656" h="3375" extrusionOk="0">
                    <a:moveTo>
                      <a:pt x="62" y="1"/>
                    </a:moveTo>
                    <a:cubicBezTo>
                      <a:pt x="31" y="1125"/>
                      <a:pt x="31" y="2280"/>
                      <a:pt x="1" y="3375"/>
                    </a:cubicBezTo>
                    <a:lnTo>
                      <a:pt x="65656" y="3375"/>
                    </a:lnTo>
                    <a:cubicBezTo>
                      <a:pt x="65656" y="2250"/>
                      <a:pt x="65595" y="1095"/>
                      <a:pt x="65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0"/>
              <p:cNvSpPr/>
              <p:nvPr/>
            </p:nvSpPr>
            <p:spPr>
              <a:xfrm>
                <a:off x="11973900" y="4766325"/>
                <a:ext cx="1646700" cy="84375"/>
              </a:xfrm>
              <a:custGeom>
                <a:avLst/>
                <a:gdLst/>
                <a:ahLst/>
                <a:cxnLst/>
                <a:rect l="l" t="t" r="r" b="b"/>
                <a:pathLst>
                  <a:path w="65868" h="3375" extrusionOk="0">
                    <a:moveTo>
                      <a:pt x="31" y="0"/>
                    </a:moveTo>
                    <a:cubicBezTo>
                      <a:pt x="31" y="1155"/>
                      <a:pt x="0" y="2280"/>
                      <a:pt x="0" y="3374"/>
                    </a:cubicBezTo>
                    <a:lnTo>
                      <a:pt x="65868" y="3374"/>
                    </a:lnTo>
                    <a:cubicBezTo>
                      <a:pt x="65868" y="2280"/>
                      <a:pt x="65868" y="1125"/>
                      <a:pt x="658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0"/>
              <p:cNvSpPr/>
              <p:nvPr/>
            </p:nvSpPr>
            <p:spPr>
              <a:xfrm>
                <a:off x="11973125" y="4956300"/>
                <a:ext cx="1647475" cy="84350"/>
              </a:xfrm>
              <a:custGeom>
                <a:avLst/>
                <a:gdLst/>
                <a:ahLst/>
                <a:cxnLst/>
                <a:rect l="l" t="t" r="r" b="b"/>
                <a:pathLst>
                  <a:path w="65899" h="3374" extrusionOk="0">
                    <a:moveTo>
                      <a:pt x="1" y="0"/>
                    </a:moveTo>
                    <a:lnTo>
                      <a:pt x="1" y="3374"/>
                    </a:lnTo>
                    <a:lnTo>
                      <a:pt x="65868" y="3374"/>
                    </a:lnTo>
                    <a:cubicBezTo>
                      <a:pt x="65899" y="2219"/>
                      <a:pt x="65899" y="1094"/>
                      <a:pt x="65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0"/>
              <p:cNvSpPr/>
              <p:nvPr/>
            </p:nvSpPr>
            <p:spPr>
              <a:xfrm>
                <a:off x="11973900" y="5146250"/>
                <a:ext cx="1644425" cy="84375"/>
              </a:xfrm>
              <a:custGeom>
                <a:avLst/>
                <a:gdLst/>
                <a:ahLst/>
                <a:cxnLst/>
                <a:rect l="l" t="t" r="r" b="b"/>
                <a:pathLst>
                  <a:path w="65777" h="3375" extrusionOk="0">
                    <a:moveTo>
                      <a:pt x="0" y="1"/>
                    </a:moveTo>
                    <a:cubicBezTo>
                      <a:pt x="0" y="1217"/>
                      <a:pt x="31" y="2311"/>
                      <a:pt x="31" y="3375"/>
                    </a:cubicBezTo>
                    <a:lnTo>
                      <a:pt x="65655" y="3375"/>
                    </a:lnTo>
                    <a:cubicBezTo>
                      <a:pt x="65685" y="2220"/>
                      <a:pt x="65716" y="1095"/>
                      <a:pt x="65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0"/>
              <p:cNvSpPr/>
              <p:nvPr/>
            </p:nvSpPr>
            <p:spPr>
              <a:xfrm>
                <a:off x="10881925" y="1238900"/>
                <a:ext cx="3526700" cy="2480325"/>
              </a:xfrm>
              <a:custGeom>
                <a:avLst/>
                <a:gdLst/>
                <a:ahLst/>
                <a:cxnLst/>
                <a:rect l="l" t="t" r="r" b="b"/>
                <a:pathLst>
                  <a:path w="141068" h="99213" extrusionOk="0">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gradFill>
                <a:gsLst>
                  <a:gs pos="0">
                    <a:srgbClr val="84BDE7">
                      <a:alpha val="63921"/>
                    </a:srgbClr>
                  </a:gs>
                  <a:gs pos="100000">
                    <a:srgbClr val="84BDE7">
                      <a:alpha val="1019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0"/>
              <p:cNvSpPr/>
              <p:nvPr/>
            </p:nvSpPr>
            <p:spPr>
              <a:xfrm>
                <a:off x="10881925" y="1238900"/>
                <a:ext cx="3526700" cy="2480325"/>
              </a:xfrm>
              <a:custGeom>
                <a:avLst/>
                <a:gdLst/>
                <a:ahLst/>
                <a:cxnLst/>
                <a:rect l="l" t="t" r="r" b="b"/>
                <a:pathLst>
                  <a:path w="141068" h="99213" fill="none" extrusionOk="0">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noFill/>
              <a:ln w="2202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0"/>
              <p:cNvSpPr/>
              <p:nvPr/>
            </p:nvSpPr>
            <p:spPr>
              <a:xfrm>
                <a:off x="10381150" y="1526150"/>
                <a:ext cx="632275" cy="1265250"/>
              </a:xfrm>
              <a:custGeom>
                <a:avLst/>
                <a:gdLst/>
                <a:ahLst/>
                <a:cxnLst/>
                <a:rect l="l" t="t" r="r" b="b"/>
                <a:pathLst>
                  <a:path w="25291" h="50610" fill="none" extrusionOk="0">
                    <a:moveTo>
                      <a:pt x="25290" y="50609"/>
                    </a:moveTo>
                    <a:cubicBezTo>
                      <a:pt x="11308" y="50609"/>
                      <a:pt x="1" y="39272"/>
                      <a:pt x="1" y="25290"/>
                    </a:cubicBezTo>
                    <a:cubicBezTo>
                      <a:pt x="1" y="11308"/>
                      <a:pt x="11308" y="0"/>
                      <a:pt x="25290" y="0"/>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0"/>
              <p:cNvSpPr/>
              <p:nvPr/>
            </p:nvSpPr>
            <p:spPr>
              <a:xfrm>
                <a:off x="11013400" y="1637850"/>
                <a:ext cx="520550" cy="1041075"/>
              </a:xfrm>
              <a:custGeom>
                <a:avLst/>
                <a:gdLst/>
                <a:ahLst/>
                <a:cxnLst/>
                <a:rect l="l" t="t" r="r" b="b"/>
                <a:pathLst>
                  <a:path w="20822" h="41643" fill="none" extrusionOk="0">
                    <a:moveTo>
                      <a:pt x="0" y="1"/>
                    </a:moveTo>
                    <a:cubicBezTo>
                      <a:pt x="11520" y="1"/>
                      <a:pt x="20821" y="9362"/>
                      <a:pt x="20821" y="20822"/>
                    </a:cubicBezTo>
                    <a:cubicBezTo>
                      <a:pt x="20821" y="32341"/>
                      <a:pt x="11490" y="41643"/>
                      <a:pt x="0" y="41643"/>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0"/>
              <p:cNvSpPr/>
              <p:nvPr/>
            </p:nvSpPr>
            <p:spPr>
              <a:xfrm>
                <a:off x="10603800" y="1749550"/>
                <a:ext cx="409625" cy="818425"/>
              </a:xfrm>
              <a:custGeom>
                <a:avLst/>
                <a:gdLst/>
                <a:ahLst/>
                <a:cxnLst/>
                <a:rect l="l" t="t" r="r" b="b"/>
                <a:pathLst>
                  <a:path w="16385" h="32737" fill="none" extrusionOk="0">
                    <a:moveTo>
                      <a:pt x="16384" y="32737"/>
                    </a:moveTo>
                    <a:cubicBezTo>
                      <a:pt x="7357" y="32737"/>
                      <a:pt x="1" y="25411"/>
                      <a:pt x="1" y="16354"/>
                    </a:cubicBezTo>
                    <a:cubicBezTo>
                      <a:pt x="1" y="7326"/>
                      <a:pt x="7357" y="1"/>
                      <a:pt x="16384" y="1"/>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0"/>
              <p:cNvSpPr/>
              <p:nvPr/>
            </p:nvSpPr>
            <p:spPr>
              <a:xfrm>
                <a:off x="11013400" y="1861250"/>
                <a:ext cx="297125" cy="595025"/>
              </a:xfrm>
              <a:custGeom>
                <a:avLst/>
                <a:gdLst/>
                <a:ahLst/>
                <a:cxnLst/>
                <a:rect l="l" t="t" r="r" b="b"/>
                <a:pathLst>
                  <a:path w="11885" h="23801" fill="none" extrusionOk="0">
                    <a:moveTo>
                      <a:pt x="0" y="1"/>
                    </a:moveTo>
                    <a:cubicBezTo>
                      <a:pt x="6566" y="1"/>
                      <a:pt x="11885" y="5320"/>
                      <a:pt x="11885" y="11886"/>
                    </a:cubicBezTo>
                    <a:cubicBezTo>
                      <a:pt x="11885" y="18481"/>
                      <a:pt x="6566" y="23801"/>
                      <a:pt x="0" y="23801"/>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0"/>
              <p:cNvSpPr/>
              <p:nvPr/>
            </p:nvSpPr>
            <p:spPr>
              <a:xfrm>
                <a:off x="10808975" y="1953975"/>
                <a:ext cx="409600" cy="410350"/>
              </a:xfrm>
              <a:custGeom>
                <a:avLst/>
                <a:gdLst/>
                <a:ahLst/>
                <a:cxnLst/>
                <a:rect l="l" t="t" r="r" b="b"/>
                <a:pathLst>
                  <a:path w="16384" h="16414" fill="none" extrusionOk="0">
                    <a:moveTo>
                      <a:pt x="9910" y="973"/>
                    </a:moveTo>
                    <a:cubicBezTo>
                      <a:pt x="13891" y="1915"/>
                      <a:pt x="16384" y="5927"/>
                      <a:pt x="15442" y="9909"/>
                    </a:cubicBezTo>
                    <a:cubicBezTo>
                      <a:pt x="14499" y="13921"/>
                      <a:pt x="10487" y="16414"/>
                      <a:pt x="6475" y="15441"/>
                    </a:cubicBezTo>
                    <a:cubicBezTo>
                      <a:pt x="2463" y="14499"/>
                      <a:pt x="1" y="10487"/>
                      <a:pt x="943" y="6505"/>
                    </a:cubicBezTo>
                    <a:cubicBezTo>
                      <a:pt x="1885" y="2493"/>
                      <a:pt x="5897" y="0"/>
                      <a:pt x="9910" y="973"/>
                    </a:cubicBezTo>
                    <a:close/>
                  </a:path>
                </a:pathLst>
              </a:custGeom>
              <a:noFill/>
              <a:ln w="2812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0"/>
              <p:cNvSpPr/>
              <p:nvPr/>
            </p:nvSpPr>
            <p:spPr>
              <a:xfrm>
                <a:off x="10907000" y="2062325"/>
                <a:ext cx="213550" cy="193650"/>
              </a:xfrm>
              <a:custGeom>
                <a:avLst/>
                <a:gdLst/>
                <a:ahLst/>
                <a:cxnLst/>
                <a:rect l="l" t="t" r="r" b="b"/>
                <a:pathLst>
                  <a:path w="8542" h="7746" extrusionOk="0">
                    <a:moveTo>
                      <a:pt x="4272" y="1"/>
                    </a:moveTo>
                    <a:cubicBezTo>
                      <a:pt x="2510" y="1"/>
                      <a:pt x="930" y="1195"/>
                      <a:pt x="487" y="2991"/>
                    </a:cubicBezTo>
                    <a:cubicBezTo>
                      <a:pt x="1" y="5058"/>
                      <a:pt x="1308" y="7156"/>
                      <a:pt x="3375" y="7642"/>
                    </a:cubicBezTo>
                    <a:cubicBezTo>
                      <a:pt x="3675" y="7712"/>
                      <a:pt x="3976" y="7745"/>
                      <a:pt x="4271" y="7745"/>
                    </a:cubicBezTo>
                    <a:cubicBezTo>
                      <a:pt x="6033" y="7745"/>
                      <a:pt x="7613" y="6551"/>
                      <a:pt x="8056" y="4754"/>
                    </a:cubicBezTo>
                    <a:cubicBezTo>
                      <a:pt x="8542" y="2688"/>
                      <a:pt x="7235" y="590"/>
                      <a:pt x="5168" y="104"/>
                    </a:cubicBezTo>
                    <a:cubicBezTo>
                      <a:pt x="4867" y="34"/>
                      <a:pt x="4567" y="1"/>
                      <a:pt x="4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0"/>
              <p:cNvSpPr/>
              <p:nvPr/>
            </p:nvSpPr>
            <p:spPr>
              <a:xfrm>
                <a:off x="10524775" y="1662175"/>
                <a:ext cx="991700" cy="991675"/>
              </a:xfrm>
              <a:custGeom>
                <a:avLst/>
                <a:gdLst/>
                <a:ahLst/>
                <a:cxnLst/>
                <a:rect l="l" t="t" r="r" b="b"/>
                <a:pathLst>
                  <a:path w="39668" h="39667" extrusionOk="0">
                    <a:moveTo>
                      <a:pt x="39667" y="19818"/>
                    </a:moveTo>
                    <a:cubicBezTo>
                      <a:pt x="39667" y="30761"/>
                      <a:pt x="30791" y="39666"/>
                      <a:pt x="19849" y="39666"/>
                    </a:cubicBezTo>
                    <a:cubicBezTo>
                      <a:pt x="8907" y="39666"/>
                      <a:pt x="1" y="30761"/>
                      <a:pt x="1" y="19818"/>
                    </a:cubicBezTo>
                    <a:cubicBezTo>
                      <a:pt x="1" y="8876"/>
                      <a:pt x="8907" y="0"/>
                      <a:pt x="19849" y="0"/>
                    </a:cubicBezTo>
                    <a:cubicBezTo>
                      <a:pt x="30791" y="0"/>
                      <a:pt x="39667" y="8876"/>
                      <a:pt x="39667" y="19818"/>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0"/>
              <p:cNvSpPr/>
              <p:nvPr/>
            </p:nvSpPr>
            <p:spPr>
              <a:xfrm>
                <a:off x="10729950" y="1867350"/>
                <a:ext cx="581350" cy="581325"/>
              </a:xfrm>
              <a:custGeom>
                <a:avLst/>
                <a:gdLst/>
                <a:ahLst/>
                <a:cxnLst/>
                <a:rect l="l" t="t" r="r" b="b"/>
                <a:pathLst>
                  <a:path w="23254" h="23253" extrusionOk="0">
                    <a:moveTo>
                      <a:pt x="23253" y="11611"/>
                    </a:moveTo>
                    <a:cubicBezTo>
                      <a:pt x="23253" y="18025"/>
                      <a:pt x="18056" y="23253"/>
                      <a:pt x="11642" y="23253"/>
                    </a:cubicBezTo>
                    <a:cubicBezTo>
                      <a:pt x="5229" y="23253"/>
                      <a:pt x="0" y="18025"/>
                      <a:pt x="0" y="11611"/>
                    </a:cubicBezTo>
                    <a:cubicBezTo>
                      <a:pt x="0" y="5198"/>
                      <a:pt x="5229" y="0"/>
                      <a:pt x="11642" y="0"/>
                    </a:cubicBezTo>
                    <a:cubicBezTo>
                      <a:pt x="18056" y="0"/>
                      <a:pt x="23253" y="5198"/>
                      <a:pt x="23253" y="1161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0"/>
              <p:cNvSpPr/>
              <p:nvPr/>
            </p:nvSpPr>
            <p:spPr>
              <a:xfrm>
                <a:off x="13163875" y="1450150"/>
                <a:ext cx="1215100" cy="829075"/>
              </a:xfrm>
              <a:custGeom>
                <a:avLst/>
                <a:gdLst/>
                <a:ahLst/>
                <a:cxnLst/>
                <a:rect l="l" t="t" r="r" b="b"/>
                <a:pathLst>
                  <a:path w="48604" h="33163" extrusionOk="0">
                    <a:moveTo>
                      <a:pt x="3679" y="1"/>
                    </a:moveTo>
                    <a:cubicBezTo>
                      <a:pt x="1673" y="1"/>
                      <a:pt x="1" y="1642"/>
                      <a:pt x="1" y="3679"/>
                    </a:cubicBezTo>
                    <a:lnTo>
                      <a:pt x="1" y="29485"/>
                    </a:lnTo>
                    <a:cubicBezTo>
                      <a:pt x="1" y="31491"/>
                      <a:pt x="1642" y="33162"/>
                      <a:pt x="3679" y="33162"/>
                    </a:cubicBezTo>
                    <a:lnTo>
                      <a:pt x="44926" y="33162"/>
                    </a:lnTo>
                    <a:cubicBezTo>
                      <a:pt x="46932" y="33162"/>
                      <a:pt x="48604" y="31521"/>
                      <a:pt x="48604" y="29485"/>
                    </a:cubicBezTo>
                    <a:lnTo>
                      <a:pt x="48604" y="3679"/>
                    </a:lnTo>
                    <a:cubicBezTo>
                      <a:pt x="48604" y="1673"/>
                      <a:pt x="46962" y="1"/>
                      <a:pt x="44926"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0"/>
              <p:cNvSpPr/>
              <p:nvPr/>
            </p:nvSpPr>
            <p:spPr>
              <a:xfrm>
                <a:off x="13163875" y="1450150"/>
                <a:ext cx="1215100" cy="829075"/>
              </a:xfrm>
              <a:custGeom>
                <a:avLst/>
                <a:gdLst/>
                <a:ahLst/>
                <a:cxnLst/>
                <a:rect l="l" t="t" r="r" b="b"/>
                <a:pathLst>
                  <a:path w="48604" h="33163" fill="none" extrusionOk="0">
                    <a:moveTo>
                      <a:pt x="44926" y="33162"/>
                    </a:moveTo>
                    <a:lnTo>
                      <a:pt x="3679" y="33162"/>
                    </a:lnTo>
                    <a:cubicBezTo>
                      <a:pt x="1642" y="33162"/>
                      <a:pt x="1" y="31491"/>
                      <a:pt x="1" y="29485"/>
                    </a:cubicBezTo>
                    <a:lnTo>
                      <a:pt x="1" y="3679"/>
                    </a:lnTo>
                    <a:cubicBezTo>
                      <a:pt x="1" y="1642"/>
                      <a:pt x="1673" y="1"/>
                      <a:pt x="3679" y="1"/>
                    </a:cubicBezTo>
                    <a:lnTo>
                      <a:pt x="44926" y="1"/>
                    </a:lnTo>
                    <a:cubicBezTo>
                      <a:pt x="46962" y="1"/>
                      <a:pt x="48604" y="1673"/>
                      <a:pt x="48604" y="3679"/>
                    </a:cubicBezTo>
                    <a:lnTo>
                      <a:pt x="48604" y="29485"/>
                    </a:lnTo>
                    <a:cubicBezTo>
                      <a:pt x="48604" y="31521"/>
                      <a:pt x="46932" y="33162"/>
                      <a:pt x="44926" y="33162"/>
                    </a:cubicBezTo>
                    <a:close/>
                  </a:path>
                </a:pathLst>
              </a:custGeom>
              <a:noFill/>
              <a:ln w="9875"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0"/>
              <p:cNvSpPr/>
              <p:nvPr/>
            </p:nvSpPr>
            <p:spPr>
              <a:xfrm>
                <a:off x="14128950" y="1584650"/>
                <a:ext cx="95000" cy="95025"/>
              </a:xfrm>
              <a:custGeom>
                <a:avLst/>
                <a:gdLst/>
                <a:ahLst/>
                <a:cxnLst/>
                <a:rect l="l" t="t" r="r" b="b"/>
                <a:pathLst>
                  <a:path w="3800" h="3801" extrusionOk="0">
                    <a:moveTo>
                      <a:pt x="1915" y="1"/>
                    </a:moveTo>
                    <a:cubicBezTo>
                      <a:pt x="852" y="1"/>
                      <a:pt x="0" y="882"/>
                      <a:pt x="0" y="1916"/>
                    </a:cubicBezTo>
                    <a:cubicBezTo>
                      <a:pt x="0" y="2980"/>
                      <a:pt x="852" y="3800"/>
                      <a:pt x="1915" y="3800"/>
                    </a:cubicBezTo>
                    <a:cubicBezTo>
                      <a:pt x="2979" y="3800"/>
                      <a:pt x="3800" y="2949"/>
                      <a:pt x="3800" y="1916"/>
                    </a:cubicBezTo>
                    <a:cubicBezTo>
                      <a:pt x="3800" y="882"/>
                      <a:pt x="2979" y="1"/>
                      <a:pt x="1915"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0"/>
              <p:cNvSpPr/>
              <p:nvPr/>
            </p:nvSpPr>
            <p:spPr>
              <a:xfrm>
                <a:off x="13377425" y="2058075"/>
                <a:ext cx="53200" cy="53225"/>
              </a:xfrm>
              <a:custGeom>
                <a:avLst/>
                <a:gdLst/>
                <a:ahLst/>
                <a:cxnLst/>
                <a:rect l="l" t="t" r="r" b="b"/>
                <a:pathLst>
                  <a:path w="2128" h="2129" extrusionOk="0">
                    <a:moveTo>
                      <a:pt x="1064" y="0"/>
                    </a:moveTo>
                    <a:cubicBezTo>
                      <a:pt x="517" y="0"/>
                      <a:pt x="0" y="456"/>
                      <a:pt x="0" y="1064"/>
                    </a:cubicBezTo>
                    <a:cubicBezTo>
                      <a:pt x="0" y="1642"/>
                      <a:pt x="456" y="2128"/>
                      <a:pt x="1064" y="2128"/>
                    </a:cubicBezTo>
                    <a:cubicBezTo>
                      <a:pt x="1641" y="2128"/>
                      <a:pt x="2128" y="1672"/>
                      <a:pt x="2128" y="1064"/>
                    </a:cubicBezTo>
                    <a:cubicBezTo>
                      <a:pt x="2128" y="487"/>
                      <a:pt x="1641" y="0"/>
                      <a:pt x="1064"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0"/>
              <p:cNvSpPr/>
              <p:nvPr/>
            </p:nvSpPr>
            <p:spPr>
              <a:xfrm>
                <a:off x="14119825" y="2095300"/>
                <a:ext cx="41825" cy="41075"/>
              </a:xfrm>
              <a:custGeom>
                <a:avLst/>
                <a:gdLst/>
                <a:ahLst/>
                <a:cxnLst/>
                <a:rect l="l" t="t" r="r" b="b"/>
                <a:pathLst>
                  <a:path w="1673" h="1643"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0"/>
              <p:cNvSpPr/>
              <p:nvPr/>
            </p:nvSpPr>
            <p:spPr>
              <a:xfrm>
                <a:off x="13502800" y="1639375"/>
                <a:ext cx="95000" cy="95000"/>
              </a:xfrm>
              <a:custGeom>
                <a:avLst/>
                <a:gdLst/>
                <a:ahLst/>
                <a:cxnLst/>
                <a:rect l="l" t="t" r="r" b="b"/>
                <a:pathLst>
                  <a:path w="3800" h="3800" extrusionOk="0">
                    <a:moveTo>
                      <a:pt x="1915" y="0"/>
                    </a:moveTo>
                    <a:cubicBezTo>
                      <a:pt x="851" y="0"/>
                      <a:pt x="0" y="821"/>
                      <a:pt x="0" y="1885"/>
                    </a:cubicBezTo>
                    <a:cubicBezTo>
                      <a:pt x="0" y="2949"/>
                      <a:pt x="851" y="3800"/>
                      <a:pt x="1915" y="3800"/>
                    </a:cubicBezTo>
                    <a:cubicBezTo>
                      <a:pt x="2949" y="3800"/>
                      <a:pt x="3800" y="2949"/>
                      <a:pt x="3800" y="1885"/>
                    </a:cubicBezTo>
                    <a:cubicBezTo>
                      <a:pt x="3800" y="821"/>
                      <a:pt x="2949" y="0"/>
                      <a:pt x="1915"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0"/>
              <p:cNvSpPr/>
              <p:nvPr/>
            </p:nvSpPr>
            <p:spPr>
              <a:xfrm>
                <a:off x="14080325" y="1283750"/>
                <a:ext cx="496975" cy="340450"/>
              </a:xfrm>
              <a:custGeom>
                <a:avLst/>
                <a:gdLst/>
                <a:ahLst/>
                <a:cxnLst/>
                <a:rect l="l" t="t" r="r" b="b"/>
                <a:pathLst>
                  <a:path w="19879" h="13618" extrusionOk="0">
                    <a:moveTo>
                      <a:pt x="1520" y="0"/>
                    </a:moveTo>
                    <a:cubicBezTo>
                      <a:pt x="699" y="0"/>
                      <a:pt x="0" y="699"/>
                      <a:pt x="0" y="1520"/>
                    </a:cubicBezTo>
                    <a:lnTo>
                      <a:pt x="0" y="12098"/>
                    </a:lnTo>
                    <a:cubicBezTo>
                      <a:pt x="0" y="12918"/>
                      <a:pt x="699" y="13617"/>
                      <a:pt x="1520" y="13617"/>
                    </a:cubicBezTo>
                    <a:lnTo>
                      <a:pt x="18359" y="13617"/>
                    </a:lnTo>
                    <a:cubicBezTo>
                      <a:pt x="19210" y="13617"/>
                      <a:pt x="19879" y="12918"/>
                      <a:pt x="19879" y="12098"/>
                    </a:cubicBezTo>
                    <a:lnTo>
                      <a:pt x="19879" y="1520"/>
                    </a:lnTo>
                    <a:cubicBezTo>
                      <a:pt x="19879" y="699"/>
                      <a:pt x="19210" y="0"/>
                      <a:pt x="18359" y="0"/>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0"/>
              <p:cNvSpPr/>
              <p:nvPr/>
            </p:nvSpPr>
            <p:spPr>
              <a:xfrm>
                <a:off x="14080325" y="1283750"/>
                <a:ext cx="496975" cy="340450"/>
              </a:xfrm>
              <a:custGeom>
                <a:avLst/>
                <a:gdLst/>
                <a:ahLst/>
                <a:cxnLst/>
                <a:rect l="l" t="t" r="r" b="b"/>
                <a:pathLst>
                  <a:path w="19879" h="13618" fill="none" extrusionOk="0">
                    <a:moveTo>
                      <a:pt x="18359" y="13617"/>
                    </a:moveTo>
                    <a:lnTo>
                      <a:pt x="1520" y="13617"/>
                    </a:lnTo>
                    <a:cubicBezTo>
                      <a:pt x="699" y="13617"/>
                      <a:pt x="0" y="12918"/>
                      <a:pt x="0" y="12098"/>
                    </a:cubicBezTo>
                    <a:lnTo>
                      <a:pt x="0" y="1520"/>
                    </a:lnTo>
                    <a:cubicBezTo>
                      <a:pt x="0" y="699"/>
                      <a:pt x="699" y="0"/>
                      <a:pt x="1520" y="0"/>
                    </a:cubicBezTo>
                    <a:lnTo>
                      <a:pt x="18359" y="0"/>
                    </a:lnTo>
                    <a:cubicBezTo>
                      <a:pt x="19210" y="0"/>
                      <a:pt x="19879" y="699"/>
                      <a:pt x="19879" y="1520"/>
                    </a:cubicBezTo>
                    <a:lnTo>
                      <a:pt x="19879" y="12098"/>
                    </a:lnTo>
                    <a:cubicBezTo>
                      <a:pt x="19879" y="12918"/>
                      <a:pt x="19210" y="13617"/>
                      <a:pt x="18359" y="13617"/>
                    </a:cubicBezTo>
                    <a:close/>
                  </a:path>
                </a:pathLst>
              </a:custGeom>
              <a:solidFill>
                <a:srgbClr val="92F7FF">
                  <a:alpha val="40650"/>
                </a:srgbClr>
              </a:solidFill>
              <a:ln w="3800"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0"/>
              <p:cNvSpPr/>
              <p:nvPr/>
            </p:nvSpPr>
            <p:spPr>
              <a:xfrm>
                <a:off x="14475450" y="1339975"/>
                <a:ext cx="38025" cy="38025"/>
              </a:xfrm>
              <a:custGeom>
                <a:avLst/>
                <a:gdLst/>
                <a:ahLst/>
                <a:cxnLst/>
                <a:rect l="l" t="t" r="r" b="b"/>
                <a:pathLst>
                  <a:path w="1521" h="1521" extrusionOk="0">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0"/>
              <p:cNvSpPr/>
              <p:nvPr/>
            </p:nvSpPr>
            <p:spPr>
              <a:xfrm>
                <a:off x="14166950" y="1533000"/>
                <a:ext cx="22825" cy="22800"/>
              </a:xfrm>
              <a:custGeom>
                <a:avLst/>
                <a:gdLst/>
                <a:ahLst/>
                <a:cxnLst/>
                <a:rect l="l" t="t" r="r" b="b"/>
                <a:pathLst>
                  <a:path w="913" h="912" extrusionOk="0">
                    <a:moveTo>
                      <a:pt x="456" y="0"/>
                    </a:moveTo>
                    <a:cubicBezTo>
                      <a:pt x="183" y="0"/>
                      <a:pt x="0" y="213"/>
                      <a:pt x="0" y="456"/>
                    </a:cubicBezTo>
                    <a:cubicBezTo>
                      <a:pt x="0" y="699"/>
                      <a:pt x="243" y="912"/>
                      <a:pt x="456" y="912"/>
                    </a:cubicBezTo>
                    <a:cubicBezTo>
                      <a:pt x="730" y="912"/>
                      <a:pt x="912" y="669"/>
                      <a:pt x="912" y="456"/>
                    </a:cubicBezTo>
                    <a:cubicBezTo>
                      <a:pt x="912" y="182"/>
                      <a:pt x="699" y="0"/>
                      <a:pt x="456"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0"/>
              <p:cNvSpPr/>
              <p:nvPr/>
            </p:nvSpPr>
            <p:spPr>
              <a:xfrm>
                <a:off x="14470900" y="1548175"/>
                <a:ext cx="17500" cy="16750"/>
              </a:xfrm>
              <a:custGeom>
                <a:avLst/>
                <a:gdLst/>
                <a:ahLst/>
                <a:cxnLst/>
                <a:rect l="l" t="t" r="r" b="b"/>
                <a:pathLst>
                  <a:path w="700" h="670" extrusionOk="0">
                    <a:moveTo>
                      <a:pt x="335" y="1"/>
                    </a:moveTo>
                    <a:cubicBezTo>
                      <a:pt x="153" y="1"/>
                      <a:pt x="1" y="153"/>
                      <a:pt x="1" y="335"/>
                    </a:cubicBezTo>
                    <a:cubicBezTo>
                      <a:pt x="1" y="518"/>
                      <a:pt x="153" y="670"/>
                      <a:pt x="335" y="670"/>
                    </a:cubicBezTo>
                    <a:cubicBezTo>
                      <a:pt x="548" y="670"/>
                      <a:pt x="700" y="518"/>
                      <a:pt x="700" y="335"/>
                    </a:cubicBezTo>
                    <a:cubicBezTo>
                      <a:pt x="700" y="153"/>
                      <a:pt x="548" y="31"/>
                      <a:pt x="335"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0"/>
              <p:cNvSpPr/>
              <p:nvPr/>
            </p:nvSpPr>
            <p:spPr>
              <a:xfrm>
                <a:off x="14219375" y="1362025"/>
                <a:ext cx="38025" cy="38000"/>
              </a:xfrm>
              <a:custGeom>
                <a:avLst/>
                <a:gdLst/>
                <a:ahLst/>
                <a:cxnLst/>
                <a:rect l="l" t="t" r="r" b="b"/>
                <a:pathLst>
                  <a:path w="1521" h="1520" extrusionOk="0">
                    <a:moveTo>
                      <a:pt x="760" y="0"/>
                    </a:moveTo>
                    <a:cubicBezTo>
                      <a:pt x="335" y="0"/>
                      <a:pt x="1" y="334"/>
                      <a:pt x="1" y="760"/>
                    </a:cubicBezTo>
                    <a:cubicBezTo>
                      <a:pt x="1" y="1155"/>
                      <a:pt x="335" y="1520"/>
                      <a:pt x="760" y="1520"/>
                    </a:cubicBezTo>
                    <a:cubicBezTo>
                      <a:pt x="1186" y="1520"/>
                      <a:pt x="1520" y="1155"/>
                      <a:pt x="1520" y="760"/>
                    </a:cubicBezTo>
                    <a:cubicBezTo>
                      <a:pt x="1520" y="334"/>
                      <a:pt x="1186" y="0"/>
                      <a:pt x="760"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0"/>
              <p:cNvSpPr/>
              <p:nvPr/>
            </p:nvSpPr>
            <p:spPr>
              <a:xfrm>
                <a:off x="12908550" y="2032225"/>
                <a:ext cx="497000" cy="340475"/>
              </a:xfrm>
              <a:custGeom>
                <a:avLst/>
                <a:gdLst/>
                <a:ahLst/>
                <a:cxnLst/>
                <a:rect l="l" t="t" r="r" b="b"/>
                <a:pathLst>
                  <a:path w="19880" h="13619" extrusionOk="0">
                    <a:moveTo>
                      <a:pt x="1521" y="1"/>
                    </a:moveTo>
                    <a:cubicBezTo>
                      <a:pt x="670" y="1"/>
                      <a:pt x="1" y="700"/>
                      <a:pt x="1" y="1521"/>
                    </a:cubicBezTo>
                    <a:lnTo>
                      <a:pt x="1" y="12098"/>
                    </a:lnTo>
                    <a:cubicBezTo>
                      <a:pt x="1" y="12919"/>
                      <a:pt x="670" y="13618"/>
                      <a:pt x="1521" y="13618"/>
                    </a:cubicBezTo>
                    <a:lnTo>
                      <a:pt x="18360" y="13618"/>
                    </a:lnTo>
                    <a:cubicBezTo>
                      <a:pt x="19181" y="13618"/>
                      <a:pt x="19819" y="12919"/>
                      <a:pt x="19880" y="12098"/>
                    </a:cubicBezTo>
                    <a:lnTo>
                      <a:pt x="19880" y="1521"/>
                    </a:lnTo>
                    <a:cubicBezTo>
                      <a:pt x="19880" y="700"/>
                      <a:pt x="19181" y="1"/>
                      <a:pt x="18360"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0"/>
              <p:cNvSpPr/>
              <p:nvPr/>
            </p:nvSpPr>
            <p:spPr>
              <a:xfrm>
                <a:off x="12908550" y="2032225"/>
                <a:ext cx="497000" cy="340475"/>
              </a:xfrm>
              <a:custGeom>
                <a:avLst/>
                <a:gdLst/>
                <a:ahLst/>
                <a:cxnLst/>
                <a:rect l="l" t="t" r="r" b="b"/>
                <a:pathLst>
                  <a:path w="19880" h="13619" fill="none" extrusionOk="0">
                    <a:moveTo>
                      <a:pt x="18360" y="13618"/>
                    </a:moveTo>
                    <a:lnTo>
                      <a:pt x="1521" y="13618"/>
                    </a:lnTo>
                    <a:cubicBezTo>
                      <a:pt x="670" y="13618"/>
                      <a:pt x="1" y="12919"/>
                      <a:pt x="1" y="12098"/>
                    </a:cubicBezTo>
                    <a:lnTo>
                      <a:pt x="1" y="1521"/>
                    </a:lnTo>
                    <a:cubicBezTo>
                      <a:pt x="1" y="700"/>
                      <a:pt x="670" y="1"/>
                      <a:pt x="1521" y="1"/>
                    </a:cubicBezTo>
                    <a:lnTo>
                      <a:pt x="18360" y="1"/>
                    </a:lnTo>
                    <a:cubicBezTo>
                      <a:pt x="19181" y="1"/>
                      <a:pt x="19880" y="700"/>
                      <a:pt x="19880" y="1521"/>
                    </a:cubicBezTo>
                    <a:lnTo>
                      <a:pt x="19880" y="12098"/>
                    </a:lnTo>
                    <a:cubicBezTo>
                      <a:pt x="19819" y="12919"/>
                      <a:pt x="19181" y="13618"/>
                      <a:pt x="18360" y="13618"/>
                    </a:cubicBezTo>
                    <a:close/>
                  </a:path>
                </a:pathLst>
              </a:custGeom>
              <a:noFill/>
              <a:ln w="3800"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0"/>
              <p:cNvSpPr/>
              <p:nvPr/>
            </p:nvSpPr>
            <p:spPr>
              <a:xfrm>
                <a:off x="13303700" y="2089225"/>
                <a:ext cx="38025" cy="38025"/>
              </a:xfrm>
              <a:custGeom>
                <a:avLst/>
                <a:gdLst/>
                <a:ahLst/>
                <a:cxnLst/>
                <a:rect l="l" t="t" r="r" b="b"/>
                <a:pathLst>
                  <a:path w="1521" h="1521" extrusionOk="0">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0"/>
              <p:cNvSpPr/>
              <p:nvPr/>
            </p:nvSpPr>
            <p:spPr>
              <a:xfrm>
                <a:off x="12993675" y="2281475"/>
                <a:ext cx="22825" cy="22825"/>
              </a:xfrm>
              <a:custGeom>
                <a:avLst/>
                <a:gdLst/>
                <a:ahLst/>
                <a:cxnLst/>
                <a:rect l="l" t="t" r="r" b="b"/>
                <a:pathLst>
                  <a:path w="913" h="913" extrusionOk="0">
                    <a:moveTo>
                      <a:pt x="456" y="1"/>
                    </a:moveTo>
                    <a:cubicBezTo>
                      <a:pt x="213" y="1"/>
                      <a:pt x="0" y="213"/>
                      <a:pt x="0" y="457"/>
                    </a:cubicBezTo>
                    <a:cubicBezTo>
                      <a:pt x="0" y="700"/>
                      <a:pt x="213" y="913"/>
                      <a:pt x="456" y="913"/>
                    </a:cubicBezTo>
                    <a:cubicBezTo>
                      <a:pt x="730" y="913"/>
                      <a:pt x="912" y="669"/>
                      <a:pt x="912" y="457"/>
                    </a:cubicBezTo>
                    <a:cubicBezTo>
                      <a:pt x="912" y="213"/>
                      <a:pt x="730" y="1"/>
                      <a:pt x="456"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0"/>
              <p:cNvSpPr/>
              <p:nvPr/>
            </p:nvSpPr>
            <p:spPr>
              <a:xfrm>
                <a:off x="13298375" y="2297425"/>
                <a:ext cx="17525" cy="16750"/>
              </a:xfrm>
              <a:custGeom>
                <a:avLst/>
                <a:gdLst/>
                <a:ahLst/>
                <a:cxnLst/>
                <a:rect l="l" t="t" r="r" b="b"/>
                <a:pathLst>
                  <a:path w="701" h="670" extrusionOk="0">
                    <a:moveTo>
                      <a:pt x="366" y="1"/>
                    </a:moveTo>
                    <a:cubicBezTo>
                      <a:pt x="183" y="1"/>
                      <a:pt x="1" y="153"/>
                      <a:pt x="1" y="335"/>
                    </a:cubicBezTo>
                    <a:cubicBezTo>
                      <a:pt x="1" y="518"/>
                      <a:pt x="183" y="670"/>
                      <a:pt x="366" y="670"/>
                    </a:cubicBezTo>
                    <a:cubicBezTo>
                      <a:pt x="548" y="670"/>
                      <a:pt x="700" y="518"/>
                      <a:pt x="700" y="335"/>
                    </a:cubicBezTo>
                    <a:cubicBezTo>
                      <a:pt x="700" y="153"/>
                      <a:pt x="548" y="1"/>
                      <a:pt x="366"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0"/>
              <p:cNvSpPr/>
              <p:nvPr/>
            </p:nvSpPr>
            <p:spPr>
              <a:xfrm>
                <a:off x="13046850" y="2111275"/>
                <a:ext cx="38025" cy="38000"/>
              </a:xfrm>
              <a:custGeom>
                <a:avLst/>
                <a:gdLst/>
                <a:ahLst/>
                <a:cxnLst/>
                <a:rect l="l" t="t" r="r" b="b"/>
                <a:pathLst>
                  <a:path w="1521" h="1520" extrusionOk="0">
                    <a:moveTo>
                      <a:pt x="761" y="0"/>
                    </a:moveTo>
                    <a:cubicBezTo>
                      <a:pt x="335" y="0"/>
                      <a:pt x="1" y="334"/>
                      <a:pt x="1" y="760"/>
                    </a:cubicBezTo>
                    <a:cubicBezTo>
                      <a:pt x="1" y="1185"/>
                      <a:pt x="335" y="1520"/>
                      <a:pt x="761" y="1520"/>
                    </a:cubicBezTo>
                    <a:cubicBezTo>
                      <a:pt x="1186" y="1520"/>
                      <a:pt x="1521" y="1185"/>
                      <a:pt x="1521" y="760"/>
                    </a:cubicBezTo>
                    <a:cubicBezTo>
                      <a:pt x="1521" y="334"/>
                      <a:pt x="1186" y="0"/>
                      <a:pt x="761"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40"/>
            <p:cNvGrpSpPr/>
            <p:nvPr/>
          </p:nvGrpSpPr>
          <p:grpSpPr>
            <a:xfrm>
              <a:off x="6265785" y="1346404"/>
              <a:ext cx="518269" cy="328105"/>
              <a:chOff x="783960" y="4261704"/>
              <a:chExt cx="518269" cy="328105"/>
            </a:xfrm>
          </p:grpSpPr>
          <p:sp>
            <p:nvSpPr>
              <p:cNvPr id="1718" name="Google Shape;1718;p4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40"/>
              <p:cNvGrpSpPr/>
              <p:nvPr/>
            </p:nvGrpSpPr>
            <p:grpSpPr>
              <a:xfrm>
                <a:off x="783960" y="4261704"/>
                <a:ext cx="518269" cy="328105"/>
                <a:chOff x="783960" y="4261704"/>
                <a:chExt cx="518269" cy="328105"/>
              </a:xfrm>
            </p:grpSpPr>
            <p:sp>
              <p:nvSpPr>
                <p:cNvPr id="1720" name="Google Shape;1720;p4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4" name="Google Shape;1724;p40"/>
            <p:cNvGrpSpPr/>
            <p:nvPr/>
          </p:nvGrpSpPr>
          <p:grpSpPr>
            <a:xfrm flipH="1">
              <a:off x="7976238" y="605862"/>
              <a:ext cx="850753" cy="850724"/>
              <a:chOff x="780950" y="891300"/>
              <a:chExt cx="727575" cy="727550"/>
            </a:xfrm>
          </p:grpSpPr>
          <p:sp>
            <p:nvSpPr>
              <p:cNvPr id="1725" name="Google Shape;1725;p40"/>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0"/>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0"/>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0"/>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0"/>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0"/>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40"/>
            <p:cNvGrpSpPr/>
            <p:nvPr/>
          </p:nvGrpSpPr>
          <p:grpSpPr>
            <a:xfrm flipH="1">
              <a:off x="7025714" y="1287024"/>
              <a:ext cx="376456" cy="657790"/>
              <a:chOff x="983525" y="1693500"/>
              <a:chExt cx="321950" cy="562550"/>
            </a:xfrm>
          </p:grpSpPr>
          <p:sp>
            <p:nvSpPr>
              <p:cNvPr id="1733" name="Google Shape;1733;p40"/>
              <p:cNvSpPr/>
              <p:nvPr/>
            </p:nvSpPr>
            <p:spPr>
              <a:xfrm>
                <a:off x="983525" y="1693500"/>
                <a:ext cx="321950" cy="25700"/>
              </a:xfrm>
              <a:custGeom>
                <a:avLst/>
                <a:gdLst/>
                <a:ahLst/>
                <a:cxnLst/>
                <a:rect l="l" t="t" r="r" b="b"/>
                <a:pathLst>
                  <a:path w="12878" h="1028" extrusionOk="0">
                    <a:moveTo>
                      <a:pt x="0" y="0"/>
                    </a:moveTo>
                    <a:lnTo>
                      <a:pt x="0" y="1027"/>
                    </a:lnTo>
                    <a:lnTo>
                      <a:pt x="12878" y="1027"/>
                    </a:lnTo>
                    <a:lnTo>
                      <a:pt x="12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0"/>
              <p:cNvSpPr/>
              <p:nvPr/>
            </p:nvSpPr>
            <p:spPr>
              <a:xfrm>
                <a:off x="984000" y="1761500"/>
                <a:ext cx="181675" cy="25700"/>
              </a:xfrm>
              <a:custGeom>
                <a:avLst/>
                <a:gdLst/>
                <a:ahLst/>
                <a:cxnLst/>
                <a:rect l="l" t="t" r="r" b="b"/>
                <a:pathLst>
                  <a:path w="7267" h="1028" extrusionOk="0">
                    <a:moveTo>
                      <a:pt x="0" y="0"/>
                    </a:moveTo>
                    <a:lnTo>
                      <a:pt x="0" y="1027"/>
                    </a:lnTo>
                    <a:lnTo>
                      <a:pt x="7266" y="1027"/>
                    </a:lnTo>
                    <a:lnTo>
                      <a:pt x="72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0"/>
              <p:cNvSpPr/>
              <p:nvPr/>
            </p:nvSpPr>
            <p:spPr>
              <a:xfrm>
                <a:off x="1207025" y="1761500"/>
                <a:ext cx="97975" cy="25700"/>
              </a:xfrm>
              <a:custGeom>
                <a:avLst/>
                <a:gdLst/>
                <a:ahLst/>
                <a:cxnLst/>
                <a:rect l="l" t="t" r="r" b="b"/>
                <a:pathLst>
                  <a:path w="3919" h="1028" extrusionOk="0">
                    <a:moveTo>
                      <a:pt x="0" y="0"/>
                    </a:moveTo>
                    <a:lnTo>
                      <a:pt x="0" y="1027"/>
                    </a:lnTo>
                    <a:lnTo>
                      <a:pt x="3919" y="1027"/>
                    </a:lnTo>
                    <a:lnTo>
                      <a:pt x="39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0"/>
              <p:cNvSpPr/>
              <p:nvPr/>
            </p:nvSpPr>
            <p:spPr>
              <a:xfrm>
                <a:off x="1234125" y="1828550"/>
                <a:ext cx="70875" cy="25700"/>
              </a:xfrm>
              <a:custGeom>
                <a:avLst/>
                <a:gdLst/>
                <a:ahLst/>
                <a:cxnLst/>
                <a:rect l="l" t="t" r="r" b="b"/>
                <a:pathLst>
                  <a:path w="2835" h="1028" extrusionOk="0">
                    <a:moveTo>
                      <a:pt x="0" y="0"/>
                    </a:moveTo>
                    <a:lnTo>
                      <a:pt x="0" y="1027"/>
                    </a:lnTo>
                    <a:lnTo>
                      <a:pt x="2835" y="1027"/>
                    </a:lnTo>
                    <a:lnTo>
                      <a:pt x="2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0"/>
              <p:cNvSpPr/>
              <p:nvPr/>
            </p:nvSpPr>
            <p:spPr>
              <a:xfrm>
                <a:off x="984000" y="1828550"/>
                <a:ext cx="195925" cy="25700"/>
              </a:xfrm>
              <a:custGeom>
                <a:avLst/>
                <a:gdLst/>
                <a:ahLst/>
                <a:cxnLst/>
                <a:rect l="l" t="t" r="r" b="b"/>
                <a:pathLst>
                  <a:path w="7837" h="1028" extrusionOk="0">
                    <a:moveTo>
                      <a:pt x="0" y="0"/>
                    </a:moveTo>
                    <a:lnTo>
                      <a:pt x="0" y="1027"/>
                    </a:lnTo>
                    <a:lnTo>
                      <a:pt x="7837" y="1027"/>
                    </a:lnTo>
                    <a:lnTo>
                      <a:pt x="7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0"/>
              <p:cNvSpPr/>
              <p:nvPr/>
            </p:nvSpPr>
            <p:spPr>
              <a:xfrm>
                <a:off x="1096700" y="1897025"/>
                <a:ext cx="208775" cy="25700"/>
              </a:xfrm>
              <a:custGeom>
                <a:avLst/>
                <a:gdLst/>
                <a:ahLst/>
                <a:cxnLst/>
                <a:rect l="l" t="t" r="r" b="b"/>
                <a:pathLst>
                  <a:path w="8351" h="1028" extrusionOk="0">
                    <a:moveTo>
                      <a:pt x="0" y="0"/>
                    </a:moveTo>
                    <a:lnTo>
                      <a:pt x="0" y="1027"/>
                    </a:lnTo>
                    <a:lnTo>
                      <a:pt x="8351" y="1027"/>
                    </a:lnTo>
                    <a:lnTo>
                      <a:pt x="8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0"/>
              <p:cNvSpPr/>
              <p:nvPr/>
            </p:nvSpPr>
            <p:spPr>
              <a:xfrm>
                <a:off x="1137125" y="1968825"/>
                <a:ext cx="167875" cy="25700"/>
              </a:xfrm>
              <a:custGeom>
                <a:avLst/>
                <a:gdLst/>
                <a:ahLst/>
                <a:cxnLst/>
                <a:rect l="l" t="t" r="r" b="b"/>
                <a:pathLst>
                  <a:path w="6715" h="1028" extrusionOk="0">
                    <a:moveTo>
                      <a:pt x="0" y="0"/>
                    </a:moveTo>
                    <a:lnTo>
                      <a:pt x="0" y="1027"/>
                    </a:lnTo>
                    <a:lnTo>
                      <a:pt x="6715" y="1027"/>
                    </a:lnTo>
                    <a:lnTo>
                      <a:pt x="6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0"/>
              <p:cNvSpPr/>
              <p:nvPr/>
            </p:nvSpPr>
            <p:spPr>
              <a:xfrm>
                <a:off x="1060075" y="2111950"/>
                <a:ext cx="244925" cy="25225"/>
              </a:xfrm>
              <a:custGeom>
                <a:avLst/>
                <a:gdLst/>
                <a:ahLst/>
                <a:cxnLst/>
                <a:rect l="l" t="t" r="r" b="b"/>
                <a:pathLst>
                  <a:path w="9797" h="1009" extrusionOk="0">
                    <a:moveTo>
                      <a:pt x="1" y="0"/>
                    </a:moveTo>
                    <a:lnTo>
                      <a:pt x="1" y="1009"/>
                    </a:lnTo>
                    <a:lnTo>
                      <a:pt x="9797" y="1009"/>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p:nvPr/>
            </p:nvSpPr>
            <p:spPr>
              <a:xfrm>
                <a:off x="1060075" y="2170925"/>
                <a:ext cx="244925" cy="25700"/>
              </a:xfrm>
              <a:custGeom>
                <a:avLst/>
                <a:gdLst/>
                <a:ahLst/>
                <a:cxnLst/>
                <a:rect l="l" t="t" r="r" b="b"/>
                <a:pathLst>
                  <a:path w="9797" h="1028" extrusionOk="0">
                    <a:moveTo>
                      <a:pt x="1" y="0"/>
                    </a:moveTo>
                    <a:lnTo>
                      <a:pt x="1" y="1027"/>
                    </a:lnTo>
                    <a:lnTo>
                      <a:pt x="9797" y="1027"/>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0"/>
              <p:cNvSpPr/>
              <p:nvPr/>
            </p:nvSpPr>
            <p:spPr>
              <a:xfrm>
                <a:off x="1137125" y="2230350"/>
                <a:ext cx="167875" cy="25700"/>
              </a:xfrm>
              <a:custGeom>
                <a:avLst/>
                <a:gdLst/>
                <a:ahLst/>
                <a:cxnLst/>
                <a:rect l="l" t="t" r="r" b="b"/>
                <a:pathLst>
                  <a:path w="6715" h="1028" extrusionOk="0">
                    <a:moveTo>
                      <a:pt x="0" y="1"/>
                    </a:moveTo>
                    <a:lnTo>
                      <a:pt x="0" y="1028"/>
                    </a:lnTo>
                    <a:lnTo>
                      <a:pt x="6715" y="1028"/>
                    </a:lnTo>
                    <a:lnTo>
                      <a:pt x="6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40"/>
            <p:cNvGrpSpPr/>
            <p:nvPr/>
          </p:nvGrpSpPr>
          <p:grpSpPr>
            <a:xfrm>
              <a:off x="4689056" y="170858"/>
              <a:ext cx="2199587" cy="1906939"/>
              <a:chOff x="7383006" y="651608"/>
              <a:chExt cx="2199587" cy="1906939"/>
            </a:xfrm>
          </p:grpSpPr>
          <p:sp>
            <p:nvSpPr>
              <p:cNvPr id="1744" name="Google Shape;1744;p40"/>
              <p:cNvSpPr/>
              <p:nvPr/>
            </p:nvSpPr>
            <p:spPr>
              <a:xfrm>
                <a:off x="7383006" y="1647171"/>
                <a:ext cx="773168" cy="911376"/>
              </a:xfrm>
              <a:custGeom>
                <a:avLst/>
                <a:gdLst/>
                <a:ahLst/>
                <a:cxnLst/>
                <a:rect l="l" t="t" r="r" b="b"/>
                <a:pathLst>
                  <a:path w="27988" h="32991" extrusionOk="0">
                    <a:moveTo>
                      <a:pt x="2302" y="0"/>
                    </a:moveTo>
                    <a:cubicBezTo>
                      <a:pt x="1035" y="0"/>
                      <a:pt x="1" y="1068"/>
                      <a:pt x="1" y="2302"/>
                    </a:cubicBezTo>
                    <a:lnTo>
                      <a:pt x="1" y="30689"/>
                    </a:lnTo>
                    <a:cubicBezTo>
                      <a:pt x="1" y="31956"/>
                      <a:pt x="1035" y="32990"/>
                      <a:pt x="2302" y="32990"/>
                    </a:cubicBezTo>
                    <a:lnTo>
                      <a:pt x="25686" y="32990"/>
                    </a:lnTo>
                    <a:cubicBezTo>
                      <a:pt x="26953" y="32990"/>
                      <a:pt x="27987" y="31990"/>
                      <a:pt x="27987" y="30689"/>
                    </a:cubicBezTo>
                    <a:lnTo>
                      <a:pt x="27987" y="2302"/>
                    </a:lnTo>
                    <a:cubicBezTo>
                      <a:pt x="27987" y="1068"/>
                      <a:pt x="26953" y="0"/>
                      <a:pt x="256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0"/>
              <p:cNvSpPr/>
              <p:nvPr/>
            </p:nvSpPr>
            <p:spPr>
              <a:xfrm>
                <a:off x="7441074" y="1595567"/>
                <a:ext cx="772229" cy="911376"/>
              </a:xfrm>
              <a:custGeom>
                <a:avLst/>
                <a:gdLst/>
                <a:ahLst/>
                <a:cxnLst/>
                <a:rect l="l" t="t" r="r" b="b"/>
                <a:pathLst>
                  <a:path w="27954" h="32991" extrusionOk="0">
                    <a:moveTo>
                      <a:pt x="2268" y="0"/>
                    </a:moveTo>
                    <a:cubicBezTo>
                      <a:pt x="1034" y="0"/>
                      <a:pt x="0" y="1034"/>
                      <a:pt x="0" y="2302"/>
                    </a:cubicBezTo>
                    <a:lnTo>
                      <a:pt x="0" y="30689"/>
                    </a:lnTo>
                    <a:cubicBezTo>
                      <a:pt x="0" y="31956"/>
                      <a:pt x="1034" y="32990"/>
                      <a:pt x="2268" y="32990"/>
                    </a:cubicBezTo>
                    <a:lnTo>
                      <a:pt x="25685" y="32990"/>
                    </a:lnTo>
                    <a:cubicBezTo>
                      <a:pt x="26919" y="32990"/>
                      <a:pt x="27953" y="31956"/>
                      <a:pt x="27953" y="30689"/>
                    </a:cubicBezTo>
                    <a:lnTo>
                      <a:pt x="27953" y="2302"/>
                    </a:lnTo>
                    <a:cubicBezTo>
                      <a:pt x="27953" y="1034"/>
                      <a:pt x="26919" y="0"/>
                      <a:pt x="25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0"/>
              <p:cNvSpPr/>
              <p:nvPr/>
            </p:nvSpPr>
            <p:spPr>
              <a:xfrm>
                <a:off x="7658541" y="1180884"/>
                <a:ext cx="998920" cy="957455"/>
              </a:xfrm>
              <a:custGeom>
                <a:avLst/>
                <a:gdLst/>
                <a:ahLst/>
                <a:cxnLst/>
                <a:rect l="l" t="t" r="r" b="b"/>
                <a:pathLst>
                  <a:path w="36160" h="34659" extrusionOk="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0"/>
              <p:cNvSpPr/>
              <p:nvPr/>
            </p:nvSpPr>
            <p:spPr>
              <a:xfrm>
                <a:off x="7713820" y="1129280"/>
                <a:ext cx="999859" cy="957455"/>
              </a:xfrm>
              <a:custGeom>
                <a:avLst/>
                <a:gdLst/>
                <a:ahLst/>
                <a:cxnLst/>
                <a:rect l="l" t="t" r="r" b="b"/>
                <a:pathLst>
                  <a:path w="36194" h="34659" extrusionOk="0">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0"/>
              <p:cNvSpPr/>
              <p:nvPr/>
            </p:nvSpPr>
            <p:spPr>
              <a:xfrm>
                <a:off x="7793989" y="1189172"/>
                <a:ext cx="838585" cy="838584"/>
              </a:xfrm>
              <a:custGeom>
                <a:avLst/>
                <a:gdLst/>
                <a:ahLst/>
                <a:cxnLst/>
                <a:rect l="l" t="t" r="r" b="b"/>
                <a:pathLst>
                  <a:path w="30356" h="30356" extrusionOk="0">
                    <a:moveTo>
                      <a:pt x="15178" y="4437"/>
                    </a:moveTo>
                    <a:cubicBezTo>
                      <a:pt x="21116" y="4437"/>
                      <a:pt x="25919" y="9241"/>
                      <a:pt x="25919" y="15178"/>
                    </a:cubicBezTo>
                    <a:cubicBezTo>
                      <a:pt x="25919" y="21082"/>
                      <a:pt x="21116" y="25886"/>
                      <a:pt x="15178" y="25886"/>
                    </a:cubicBezTo>
                    <a:cubicBezTo>
                      <a:pt x="9274" y="25886"/>
                      <a:pt x="4471" y="21082"/>
                      <a:pt x="4471" y="15178"/>
                    </a:cubicBezTo>
                    <a:cubicBezTo>
                      <a:pt x="4471" y="9241"/>
                      <a:pt x="9274" y="4437"/>
                      <a:pt x="15178" y="4437"/>
                    </a:cubicBezTo>
                    <a:close/>
                    <a:moveTo>
                      <a:pt x="15178" y="1"/>
                    </a:moveTo>
                    <a:cubicBezTo>
                      <a:pt x="6806" y="1"/>
                      <a:pt x="1" y="6805"/>
                      <a:pt x="1" y="15178"/>
                    </a:cubicBezTo>
                    <a:cubicBezTo>
                      <a:pt x="1" y="23551"/>
                      <a:pt x="6806" y="30356"/>
                      <a:pt x="15178" y="30356"/>
                    </a:cubicBezTo>
                    <a:cubicBezTo>
                      <a:pt x="23584" y="30356"/>
                      <a:pt x="30356" y="23551"/>
                      <a:pt x="30356" y="15178"/>
                    </a:cubicBezTo>
                    <a:cubicBezTo>
                      <a:pt x="30323" y="6805"/>
                      <a:pt x="23584" y="1"/>
                      <a:pt x="15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0"/>
              <p:cNvSpPr/>
              <p:nvPr/>
            </p:nvSpPr>
            <p:spPr>
              <a:xfrm>
                <a:off x="8234476" y="1189172"/>
                <a:ext cx="394430" cy="411005"/>
              </a:xfrm>
              <a:custGeom>
                <a:avLst/>
                <a:gdLst/>
                <a:ahLst/>
                <a:cxnLst/>
                <a:rect l="l" t="t" r="r" b="b"/>
                <a:pathLst>
                  <a:path w="14278" h="14878" extrusionOk="0">
                    <a:moveTo>
                      <a:pt x="1" y="1"/>
                    </a:moveTo>
                    <a:lnTo>
                      <a:pt x="1" y="4470"/>
                    </a:lnTo>
                    <a:cubicBezTo>
                      <a:pt x="5471" y="4837"/>
                      <a:pt x="9808" y="9341"/>
                      <a:pt x="9941" y="14878"/>
                    </a:cubicBezTo>
                    <a:lnTo>
                      <a:pt x="14277" y="13377"/>
                    </a:lnTo>
                    <a:cubicBezTo>
                      <a:pt x="13410" y="6072"/>
                      <a:pt x="7406" y="368"/>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0"/>
              <p:cNvSpPr/>
              <p:nvPr/>
            </p:nvSpPr>
            <p:spPr>
              <a:xfrm>
                <a:off x="7844681" y="1189172"/>
                <a:ext cx="389816" cy="310560"/>
              </a:xfrm>
              <a:custGeom>
                <a:avLst/>
                <a:gdLst/>
                <a:ahLst/>
                <a:cxnLst/>
                <a:rect l="l" t="t" r="r" b="b"/>
                <a:pathLst>
                  <a:path w="14111" h="11242" extrusionOk="0">
                    <a:moveTo>
                      <a:pt x="13343" y="1"/>
                    </a:moveTo>
                    <a:cubicBezTo>
                      <a:pt x="7606" y="1"/>
                      <a:pt x="2602" y="3203"/>
                      <a:pt x="1" y="7906"/>
                    </a:cubicBezTo>
                    <a:lnTo>
                      <a:pt x="3336" y="11242"/>
                    </a:lnTo>
                    <a:cubicBezTo>
                      <a:pt x="4871" y="7239"/>
                      <a:pt x="8807" y="4404"/>
                      <a:pt x="13343" y="4404"/>
                    </a:cubicBezTo>
                    <a:cubicBezTo>
                      <a:pt x="13610" y="4404"/>
                      <a:pt x="13844" y="4404"/>
                      <a:pt x="14111" y="4470"/>
                    </a:cubicBezTo>
                    <a:lnTo>
                      <a:pt x="14111" y="34"/>
                    </a:lnTo>
                    <a:cubicBezTo>
                      <a:pt x="13844" y="34"/>
                      <a:pt x="13610" y="1"/>
                      <a:pt x="13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0"/>
              <p:cNvSpPr/>
              <p:nvPr/>
            </p:nvSpPr>
            <p:spPr>
              <a:xfrm>
                <a:off x="9034291" y="651608"/>
                <a:ext cx="548301" cy="548329"/>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2" name="Google Shape;1752;p40"/>
          <p:cNvGrpSpPr/>
          <p:nvPr/>
        </p:nvGrpSpPr>
        <p:grpSpPr>
          <a:xfrm>
            <a:off x="330310" y="-1037699"/>
            <a:ext cx="518269" cy="328105"/>
            <a:chOff x="783960" y="4261704"/>
            <a:chExt cx="518269" cy="328105"/>
          </a:xfrm>
        </p:grpSpPr>
        <p:sp>
          <p:nvSpPr>
            <p:cNvPr id="1753" name="Google Shape;1753;p4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4" name="Google Shape;1754;p40"/>
            <p:cNvGrpSpPr/>
            <p:nvPr/>
          </p:nvGrpSpPr>
          <p:grpSpPr>
            <a:xfrm>
              <a:off x="783960" y="4261704"/>
              <a:ext cx="518269" cy="328105"/>
              <a:chOff x="783960" y="4261704"/>
              <a:chExt cx="518269" cy="328105"/>
            </a:xfrm>
          </p:grpSpPr>
          <p:sp>
            <p:nvSpPr>
              <p:cNvPr id="1755" name="Google Shape;1755;p4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9" name="Google Shape;1759;p40"/>
          <p:cNvGrpSpPr/>
          <p:nvPr/>
        </p:nvGrpSpPr>
        <p:grpSpPr>
          <a:xfrm>
            <a:off x="1476312" y="-5090404"/>
            <a:ext cx="609540" cy="583574"/>
            <a:chOff x="3105300" y="593625"/>
            <a:chExt cx="256800" cy="245850"/>
          </a:xfrm>
        </p:grpSpPr>
        <p:sp>
          <p:nvSpPr>
            <p:cNvPr id="1760" name="Google Shape;1760;p40"/>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0"/>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0"/>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 name="Straight Connector 6">
            <a:extLst>
              <a:ext uri="{FF2B5EF4-FFF2-40B4-BE49-F238E27FC236}">
                <a16:creationId xmlns:a16="http://schemas.microsoft.com/office/drawing/2014/main" id="{7FC2FA1F-55D9-03BD-384E-24892D8C15DA}"/>
              </a:ext>
            </a:extLst>
          </p:cNvPr>
          <p:cNvCxnSpPr/>
          <p:nvPr/>
        </p:nvCxnSpPr>
        <p:spPr>
          <a:xfrm>
            <a:off x="3240563" y="674630"/>
            <a:ext cx="0" cy="39769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8" name="Rectangle: Rounded Corners 7">
            <a:extLst>
              <a:ext uri="{FF2B5EF4-FFF2-40B4-BE49-F238E27FC236}">
                <a16:creationId xmlns:a16="http://schemas.microsoft.com/office/drawing/2014/main" id="{FEE962F8-7900-6089-428C-BB7BD4837891}"/>
              </a:ext>
            </a:extLst>
          </p:cNvPr>
          <p:cNvSpPr/>
          <p:nvPr/>
        </p:nvSpPr>
        <p:spPr>
          <a:xfrm>
            <a:off x="3115253" y="805259"/>
            <a:ext cx="250620" cy="598786"/>
          </a:xfrm>
          <a:prstGeom prst="roundRect">
            <a:avLst>
              <a:gd name="adj" fmla="val 4832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1594;p39">
            <a:extLst>
              <a:ext uri="{FF2B5EF4-FFF2-40B4-BE49-F238E27FC236}">
                <a16:creationId xmlns:a16="http://schemas.microsoft.com/office/drawing/2014/main" id="{D6A8C428-C466-55DC-3DE3-7FFB305D4CFF}"/>
              </a:ext>
            </a:extLst>
          </p:cNvPr>
          <p:cNvSpPr txBox="1">
            <a:spLocks/>
          </p:cNvSpPr>
          <p:nvPr/>
        </p:nvSpPr>
        <p:spPr>
          <a:xfrm>
            <a:off x="215445" y="2798379"/>
            <a:ext cx="2296332" cy="527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sp>
        <p:nvSpPr>
          <p:cNvPr id="12" name="Google Shape;1639;p40">
            <a:extLst>
              <a:ext uri="{FF2B5EF4-FFF2-40B4-BE49-F238E27FC236}">
                <a16:creationId xmlns:a16="http://schemas.microsoft.com/office/drawing/2014/main" id="{319DA9B8-5315-5B6B-5AB7-D498525C23FF}"/>
              </a:ext>
            </a:extLst>
          </p:cNvPr>
          <p:cNvSpPr txBox="1">
            <a:spLocks/>
          </p:cNvSpPr>
          <p:nvPr/>
        </p:nvSpPr>
        <p:spPr>
          <a:xfrm>
            <a:off x="3492132" y="5480017"/>
            <a:ext cx="5438411" cy="5987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còn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gọi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lipid )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một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trong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những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sinh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lượng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quan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trọng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đối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với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người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Google Shape;1639;p40">
            <a:extLst>
              <a:ext uri="{FF2B5EF4-FFF2-40B4-BE49-F238E27FC236}">
                <a16:creationId xmlns:a16="http://schemas.microsoft.com/office/drawing/2014/main" id="{4A451382-11F6-458F-76F8-225A0189310B}"/>
              </a:ext>
            </a:extLst>
          </p:cNvPr>
          <p:cNvSpPr txBox="1">
            <a:spLocks/>
          </p:cNvSpPr>
          <p:nvPr/>
        </p:nvSpPr>
        <p:spPr>
          <a:xfrm>
            <a:off x="3492132" y="7778160"/>
            <a:ext cx="5438411" cy="5987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just">
              <a:lnSpc>
                <a:spcPct val="107000"/>
              </a:lnSpc>
              <a:spcAft>
                <a:spcPts val="800"/>
              </a:spcAft>
            </a:pPr>
            <a:r>
              <a:rPr lang="vi-VN"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dụng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của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đối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với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người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Cung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lượng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cao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Tạo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hình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Điều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hòa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hoạt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động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của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thụ</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những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vitamin tan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trong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như</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vitamin A,D,E,K</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Chế</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biến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cần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thiết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quá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trình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chế</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biến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nhiều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loại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thức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ăn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tạo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cảm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ngon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miệng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Rectangle: Rounded Corners 1">
            <a:extLst>
              <a:ext uri="{FF2B5EF4-FFF2-40B4-BE49-F238E27FC236}">
                <a16:creationId xmlns:a16="http://schemas.microsoft.com/office/drawing/2014/main" id="{6D2DD194-D893-8244-3634-6BBCB1C51435}"/>
              </a:ext>
            </a:extLst>
          </p:cNvPr>
          <p:cNvSpPr/>
          <p:nvPr/>
        </p:nvSpPr>
        <p:spPr>
          <a:xfrm>
            <a:off x="567353" y="5689446"/>
            <a:ext cx="2296332" cy="2988118"/>
          </a:xfrm>
          <a:prstGeom prst="round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77471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8"/>
        <p:cNvGrpSpPr/>
        <p:nvPr/>
      </p:nvGrpSpPr>
      <p:grpSpPr>
        <a:xfrm>
          <a:off x="0" y="0"/>
          <a:ext cx="0" cy="0"/>
          <a:chOff x="0" y="0"/>
          <a:chExt cx="0" cy="0"/>
        </a:xfrm>
      </p:grpSpPr>
      <p:sp>
        <p:nvSpPr>
          <p:cNvPr id="1639" name="Google Shape;1639;p40"/>
          <p:cNvSpPr txBox="1">
            <a:spLocks noGrp="1"/>
          </p:cNvSpPr>
          <p:nvPr>
            <p:ph type="title"/>
          </p:nvPr>
        </p:nvSpPr>
        <p:spPr>
          <a:xfrm>
            <a:off x="-170080" y="156326"/>
            <a:ext cx="3285333" cy="826109"/>
          </a:xfrm>
          <a:prstGeom prst="rect">
            <a:avLst/>
          </a:prstGeom>
        </p:spPr>
        <p:txBody>
          <a:bodyPr spcFirstLastPara="1" wrap="square" lIns="91425" tIns="91425" rIns="91425" bIns="91425" anchor="ctr" anchorCtr="0">
            <a:noAutofit/>
          </a:bodyPr>
          <a:lstStyle/>
          <a:p>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Định</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nghĩa</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tác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dụng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của</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chất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béo</a:t>
            </a:r>
            <a:br>
              <a:rPr lang="en-US" sz="1800" dirty="0"/>
            </a:br>
            <a:endParaRPr sz="1800" dirty="0"/>
          </a:p>
        </p:txBody>
      </p:sp>
      <p:sp>
        <p:nvSpPr>
          <p:cNvPr id="1640" name="Google Shape;1640;p40"/>
          <p:cNvSpPr txBox="1">
            <a:spLocks noGrp="1"/>
          </p:cNvSpPr>
          <p:nvPr>
            <p:ph type="title" idx="2"/>
          </p:nvPr>
        </p:nvSpPr>
        <p:spPr>
          <a:xfrm>
            <a:off x="1736363" y="-4080721"/>
            <a:ext cx="1504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1642" name="Google Shape;1642;p40"/>
          <p:cNvGrpSpPr/>
          <p:nvPr/>
        </p:nvGrpSpPr>
        <p:grpSpPr>
          <a:xfrm>
            <a:off x="4689056" y="-5141370"/>
            <a:ext cx="4137935" cy="4972638"/>
            <a:chOff x="4689056" y="170858"/>
            <a:chExt cx="4137935" cy="4972638"/>
          </a:xfrm>
        </p:grpSpPr>
        <p:grpSp>
          <p:nvGrpSpPr>
            <p:cNvPr id="1643" name="Google Shape;1643;p40"/>
            <p:cNvGrpSpPr/>
            <p:nvPr/>
          </p:nvGrpSpPr>
          <p:grpSpPr>
            <a:xfrm>
              <a:off x="5313076" y="1838325"/>
              <a:ext cx="3440772" cy="3305172"/>
              <a:chOff x="10381150" y="1238900"/>
              <a:chExt cx="4415775" cy="4241750"/>
            </a:xfrm>
          </p:grpSpPr>
          <p:sp>
            <p:nvSpPr>
              <p:cNvPr id="1644" name="Google Shape;1644;p40"/>
              <p:cNvSpPr/>
              <p:nvPr/>
            </p:nvSpPr>
            <p:spPr>
              <a:xfrm>
                <a:off x="11086350" y="3222975"/>
                <a:ext cx="1580600" cy="818425"/>
              </a:xfrm>
              <a:custGeom>
                <a:avLst/>
                <a:gdLst/>
                <a:ahLst/>
                <a:cxnLst/>
                <a:rect l="l" t="t" r="r" b="b"/>
                <a:pathLst>
                  <a:path w="63224" h="32737" extrusionOk="0">
                    <a:moveTo>
                      <a:pt x="63223" y="27296"/>
                    </a:moveTo>
                    <a:lnTo>
                      <a:pt x="55837" y="28056"/>
                    </a:lnTo>
                    <a:lnTo>
                      <a:pt x="16414" y="32007"/>
                    </a:lnTo>
                    <a:lnTo>
                      <a:pt x="9180" y="32737"/>
                    </a:lnTo>
                    <a:cubicBezTo>
                      <a:pt x="7660" y="31126"/>
                      <a:pt x="6383" y="29515"/>
                      <a:pt x="5319" y="27934"/>
                    </a:cubicBezTo>
                    <a:cubicBezTo>
                      <a:pt x="5259" y="27813"/>
                      <a:pt x="5137" y="27691"/>
                      <a:pt x="5076" y="27570"/>
                    </a:cubicBezTo>
                    <a:cubicBezTo>
                      <a:pt x="1064" y="21642"/>
                      <a:pt x="0" y="16597"/>
                      <a:pt x="0" y="16597"/>
                    </a:cubicBezTo>
                    <a:lnTo>
                      <a:pt x="40821" y="1"/>
                    </a:lnTo>
                    <a:cubicBezTo>
                      <a:pt x="44013" y="1065"/>
                      <a:pt x="47326" y="3952"/>
                      <a:pt x="50366" y="7448"/>
                    </a:cubicBezTo>
                    <a:cubicBezTo>
                      <a:pt x="53770" y="11399"/>
                      <a:pt x="56901" y="16141"/>
                      <a:pt x="59211" y="19971"/>
                    </a:cubicBezTo>
                    <a:cubicBezTo>
                      <a:pt x="61673" y="24135"/>
                      <a:pt x="63223" y="27296"/>
                      <a:pt x="63223" y="27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11086350" y="3222975"/>
                <a:ext cx="1019800" cy="414175"/>
              </a:xfrm>
              <a:custGeom>
                <a:avLst/>
                <a:gdLst/>
                <a:ahLst/>
                <a:cxnLst/>
                <a:rect l="l" t="t" r="r" b="b"/>
                <a:pathLst>
                  <a:path w="40792" h="16567" fill="none" extrusionOk="0">
                    <a:moveTo>
                      <a:pt x="0" y="16566"/>
                    </a:moveTo>
                    <a:lnTo>
                      <a:pt x="40791" y="1"/>
                    </a:ln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11496675" y="3368125"/>
                <a:ext cx="1069200" cy="654275"/>
              </a:xfrm>
              <a:custGeom>
                <a:avLst/>
                <a:gdLst/>
                <a:ahLst/>
                <a:cxnLst/>
                <a:rect l="l" t="t" r="r" b="b"/>
                <a:pathLst>
                  <a:path w="42768" h="26171" extrusionOk="0">
                    <a:moveTo>
                      <a:pt x="25351" y="0"/>
                    </a:moveTo>
                    <a:cubicBezTo>
                      <a:pt x="25351" y="487"/>
                      <a:pt x="14348" y="20031"/>
                      <a:pt x="1" y="26171"/>
                    </a:cubicBezTo>
                    <a:lnTo>
                      <a:pt x="39424" y="22219"/>
                    </a:lnTo>
                    <a:lnTo>
                      <a:pt x="41430" y="20244"/>
                    </a:lnTo>
                    <a:lnTo>
                      <a:pt x="42767" y="14165"/>
                    </a:lnTo>
                    <a:cubicBezTo>
                      <a:pt x="40488" y="10335"/>
                      <a:pt x="37357" y="5563"/>
                      <a:pt x="33892" y="1642"/>
                    </a:cubicBezTo>
                    <a:lnTo>
                      <a:pt x="25351" y="0"/>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11952625" y="1628725"/>
                <a:ext cx="1680900" cy="2132275"/>
              </a:xfrm>
              <a:custGeom>
                <a:avLst/>
                <a:gdLst/>
                <a:ahLst/>
                <a:cxnLst/>
                <a:rect l="l" t="t" r="r" b="b"/>
                <a:pathLst>
                  <a:path w="67236" h="85291" extrusionOk="0">
                    <a:moveTo>
                      <a:pt x="14104" y="36232"/>
                    </a:moveTo>
                    <a:cubicBezTo>
                      <a:pt x="14104" y="36232"/>
                      <a:pt x="3009" y="16414"/>
                      <a:pt x="19879" y="9606"/>
                    </a:cubicBezTo>
                    <a:cubicBezTo>
                      <a:pt x="19879" y="9606"/>
                      <a:pt x="20517" y="2584"/>
                      <a:pt x="33344" y="1277"/>
                    </a:cubicBezTo>
                    <a:cubicBezTo>
                      <a:pt x="46141" y="1"/>
                      <a:pt x="61673" y="9788"/>
                      <a:pt x="64439" y="27722"/>
                    </a:cubicBezTo>
                    <a:cubicBezTo>
                      <a:pt x="67235" y="45655"/>
                      <a:pt x="55077" y="55655"/>
                      <a:pt x="55077" y="55655"/>
                    </a:cubicBezTo>
                    <a:cubicBezTo>
                      <a:pt x="55077" y="55655"/>
                      <a:pt x="66172" y="66537"/>
                      <a:pt x="55077" y="75899"/>
                    </a:cubicBezTo>
                    <a:cubicBezTo>
                      <a:pt x="43983" y="85291"/>
                      <a:pt x="20304" y="79972"/>
                      <a:pt x="11155" y="72494"/>
                    </a:cubicBezTo>
                    <a:cubicBezTo>
                      <a:pt x="1976" y="65047"/>
                      <a:pt x="8146" y="54591"/>
                      <a:pt x="8146" y="54591"/>
                    </a:cubicBezTo>
                    <a:cubicBezTo>
                      <a:pt x="8146" y="54591"/>
                      <a:pt x="0" y="41552"/>
                      <a:pt x="14104" y="362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12448825" y="1628725"/>
                <a:ext cx="1114025" cy="693050"/>
              </a:xfrm>
              <a:custGeom>
                <a:avLst/>
                <a:gdLst/>
                <a:ahLst/>
                <a:cxnLst/>
                <a:rect l="l" t="t" r="r" b="b"/>
                <a:pathLst>
                  <a:path w="44561" h="27722" fill="none" extrusionOk="0">
                    <a:moveTo>
                      <a:pt x="1" y="9606"/>
                    </a:moveTo>
                    <a:cubicBezTo>
                      <a:pt x="1" y="9606"/>
                      <a:pt x="639" y="2584"/>
                      <a:pt x="13435" y="1277"/>
                    </a:cubicBezTo>
                    <a:cubicBezTo>
                      <a:pt x="26262" y="1"/>
                      <a:pt x="41795" y="9788"/>
                      <a:pt x="44561" y="27722"/>
                    </a:cubicBezTo>
                  </a:path>
                </a:pathLst>
              </a:custGeom>
              <a:solidFill>
                <a:schemeClr val="dk1"/>
              </a:solid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12233025" y="2374175"/>
                <a:ext cx="1082100" cy="1147075"/>
              </a:xfrm>
              <a:custGeom>
                <a:avLst/>
                <a:gdLst/>
                <a:ahLst/>
                <a:cxnLst/>
                <a:rect l="l" t="t" r="r" b="b"/>
                <a:pathLst>
                  <a:path w="43284" h="45883" extrusionOk="0">
                    <a:moveTo>
                      <a:pt x="21156" y="1"/>
                    </a:moveTo>
                    <a:cubicBezTo>
                      <a:pt x="21156" y="1"/>
                      <a:pt x="2888" y="5442"/>
                      <a:pt x="1459" y="11764"/>
                    </a:cubicBezTo>
                    <a:cubicBezTo>
                      <a:pt x="0" y="18117"/>
                      <a:pt x="7538" y="25503"/>
                      <a:pt x="7538" y="25503"/>
                    </a:cubicBezTo>
                    <a:cubicBezTo>
                      <a:pt x="7538" y="25503"/>
                      <a:pt x="5927" y="29515"/>
                      <a:pt x="7326" y="36536"/>
                    </a:cubicBezTo>
                    <a:cubicBezTo>
                      <a:pt x="8346" y="41574"/>
                      <a:pt x="12935" y="45883"/>
                      <a:pt x="19861" y="45883"/>
                    </a:cubicBezTo>
                    <a:cubicBezTo>
                      <a:pt x="22630" y="45883"/>
                      <a:pt x="25773" y="45194"/>
                      <a:pt x="29210" y="43588"/>
                    </a:cubicBezTo>
                    <a:cubicBezTo>
                      <a:pt x="41278" y="37965"/>
                      <a:pt x="36870" y="24682"/>
                      <a:pt x="36870" y="24682"/>
                    </a:cubicBezTo>
                    <a:cubicBezTo>
                      <a:pt x="36870" y="24682"/>
                      <a:pt x="40457" y="22737"/>
                      <a:pt x="41885" y="19484"/>
                    </a:cubicBezTo>
                    <a:cubicBezTo>
                      <a:pt x="43284" y="16263"/>
                      <a:pt x="40882" y="8846"/>
                      <a:pt x="40882" y="8846"/>
                    </a:cubicBezTo>
                    <a:lnTo>
                      <a:pt x="211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13771050" y="1778425"/>
                <a:ext cx="142125" cy="250800"/>
              </a:xfrm>
              <a:custGeom>
                <a:avLst/>
                <a:gdLst/>
                <a:ahLst/>
                <a:cxnLst/>
                <a:rect l="l" t="t" r="r" b="b"/>
                <a:pathLst>
                  <a:path w="5685" h="10032" extrusionOk="0">
                    <a:moveTo>
                      <a:pt x="1824" y="5290"/>
                    </a:moveTo>
                    <a:cubicBezTo>
                      <a:pt x="1824" y="5290"/>
                      <a:pt x="0" y="913"/>
                      <a:pt x="1702" y="457"/>
                    </a:cubicBezTo>
                    <a:cubicBezTo>
                      <a:pt x="3404" y="1"/>
                      <a:pt x="5684" y="7296"/>
                      <a:pt x="5593" y="8664"/>
                    </a:cubicBezTo>
                    <a:cubicBezTo>
                      <a:pt x="5471" y="10031"/>
                      <a:pt x="3708" y="9636"/>
                      <a:pt x="3192" y="9636"/>
                    </a:cubicBezTo>
                    <a:cubicBezTo>
                      <a:pt x="2645" y="9636"/>
                      <a:pt x="1824" y="5290"/>
                      <a:pt x="1824" y="5290"/>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13523325" y="1761725"/>
                <a:ext cx="566125" cy="679350"/>
              </a:xfrm>
              <a:custGeom>
                <a:avLst/>
                <a:gdLst/>
                <a:ahLst/>
                <a:cxnLst/>
                <a:rect l="l" t="t" r="r" b="b"/>
                <a:pathLst>
                  <a:path w="22645" h="27174" extrusionOk="0">
                    <a:moveTo>
                      <a:pt x="22432" y="18541"/>
                    </a:moveTo>
                    <a:cubicBezTo>
                      <a:pt x="22432" y="18541"/>
                      <a:pt x="16292" y="8298"/>
                      <a:pt x="13830" y="5988"/>
                    </a:cubicBezTo>
                    <a:cubicBezTo>
                      <a:pt x="11307" y="3678"/>
                      <a:pt x="3374" y="0"/>
                      <a:pt x="3070" y="1094"/>
                    </a:cubicBezTo>
                    <a:cubicBezTo>
                      <a:pt x="2766" y="2189"/>
                      <a:pt x="9149" y="6292"/>
                      <a:pt x="9149" y="6292"/>
                    </a:cubicBezTo>
                    <a:cubicBezTo>
                      <a:pt x="9149" y="6292"/>
                      <a:pt x="942" y="2523"/>
                      <a:pt x="486" y="3800"/>
                    </a:cubicBezTo>
                    <a:cubicBezTo>
                      <a:pt x="0" y="5198"/>
                      <a:pt x="8359" y="8845"/>
                      <a:pt x="8359" y="8845"/>
                    </a:cubicBezTo>
                    <a:cubicBezTo>
                      <a:pt x="8359" y="8845"/>
                      <a:pt x="1550" y="7751"/>
                      <a:pt x="1246" y="9332"/>
                    </a:cubicBezTo>
                    <a:cubicBezTo>
                      <a:pt x="1064" y="10335"/>
                      <a:pt x="8146" y="11368"/>
                      <a:pt x="8146" y="11368"/>
                    </a:cubicBezTo>
                    <a:cubicBezTo>
                      <a:pt x="8146" y="11368"/>
                      <a:pt x="1885" y="11672"/>
                      <a:pt x="2888" y="13101"/>
                    </a:cubicBezTo>
                    <a:cubicBezTo>
                      <a:pt x="3283" y="13739"/>
                      <a:pt x="9727" y="13708"/>
                      <a:pt x="9727" y="13708"/>
                    </a:cubicBezTo>
                    <a:cubicBezTo>
                      <a:pt x="9727" y="13708"/>
                      <a:pt x="11003" y="16474"/>
                      <a:pt x="13222" y="17356"/>
                    </a:cubicBezTo>
                    <a:cubicBezTo>
                      <a:pt x="13222" y="17356"/>
                      <a:pt x="16353" y="27174"/>
                      <a:pt x="16627" y="27113"/>
                    </a:cubicBezTo>
                    <a:cubicBezTo>
                      <a:pt x="16931" y="27113"/>
                      <a:pt x="22645" y="25472"/>
                      <a:pt x="22645" y="2547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10867500" y="2122650"/>
                <a:ext cx="376925" cy="639100"/>
              </a:xfrm>
              <a:custGeom>
                <a:avLst/>
                <a:gdLst/>
                <a:ahLst/>
                <a:cxnLst/>
                <a:rect l="l" t="t" r="r" b="b"/>
                <a:pathLst>
                  <a:path w="15077" h="25564" extrusionOk="0">
                    <a:moveTo>
                      <a:pt x="12219" y="24165"/>
                    </a:moveTo>
                    <a:cubicBezTo>
                      <a:pt x="10943" y="25564"/>
                      <a:pt x="4164" y="24743"/>
                      <a:pt x="4164" y="24834"/>
                    </a:cubicBezTo>
                    <a:cubicBezTo>
                      <a:pt x="4164" y="24834"/>
                      <a:pt x="3982" y="24591"/>
                      <a:pt x="3678" y="24074"/>
                    </a:cubicBezTo>
                    <a:cubicBezTo>
                      <a:pt x="2584" y="22372"/>
                      <a:pt x="0" y="18086"/>
                      <a:pt x="30" y="15655"/>
                    </a:cubicBezTo>
                    <a:cubicBezTo>
                      <a:pt x="61" y="13071"/>
                      <a:pt x="3192" y="11004"/>
                      <a:pt x="5471" y="10214"/>
                    </a:cubicBezTo>
                    <a:cubicBezTo>
                      <a:pt x="5866" y="10062"/>
                      <a:pt x="6262" y="9940"/>
                      <a:pt x="6596" y="9910"/>
                    </a:cubicBezTo>
                    <a:cubicBezTo>
                      <a:pt x="6596" y="9910"/>
                      <a:pt x="4894" y="1"/>
                      <a:pt x="6748" y="457"/>
                    </a:cubicBezTo>
                    <a:cubicBezTo>
                      <a:pt x="7842" y="730"/>
                      <a:pt x="10699" y="12798"/>
                      <a:pt x="11003" y="15472"/>
                    </a:cubicBezTo>
                    <a:cubicBezTo>
                      <a:pt x="11003" y="15472"/>
                      <a:pt x="12067" y="10639"/>
                      <a:pt x="13587" y="10822"/>
                    </a:cubicBezTo>
                    <a:cubicBezTo>
                      <a:pt x="15076" y="10974"/>
                      <a:pt x="13465" y="22798"/>
                      <a:pt x="12219" y="24165"/>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0"/>
              <p:cNvSpPr/>
              <p:nvPr/>
            </p:nvSpPr>
            <p:spPr>
              <a:xfrm>
                <a:off x="10867500" y="2378750"/>
                <a:ext cx="245450" cy="347300"/>
              </a:xfrm>
              <a:custGeom>
                <a:avLst/>
                <a:gdLst/>
                <a:ahLst/>
                <a:cxnLst/>
                <a:rect l="l" t="t" r="r" b="b"/>
                <a:pathLst>
                  <a:path w="9818" h="13892" extrusionOk="0">
                    <a:moveTo>
                      <a:pt x="5471" y="0"/>
                    </a:moveTo>
                    <a:cubicBezTo>
                      <a:pt x="3192" y="821"/>
                      <a:pt x="61" y="2857"/>
                      <a:pt x="30" y="5441"/>
                    </a:cubicBezTo>
                    <a:cubicBezTo>
                      <a:pt x="0" y="7873"/>
                      <a:pt x="2584" y="12159"/>
                      <a:pt x="3678" y="13891"/>
                    </a:cubicBezTo>
                    <a:cubicBezTo>
                      <a:pt x="6262" y="13739"/>
                      <a:pt x="8389" y="11915"/>
                      <a:pt x="8997" y="9210"/>
                    </a:cubicBezTo>
                    <a:cubicBezTo>
                      <a:pt x="9818" y="5259"/>
                      <a:pt x="6748" y="243"/>
                      <a:pt x="6748" y="243"/>
                    </a:cubicBezTo>
                    <a:lnTo>
                      <a:pt x="5471" y="0"/>
                    </a:lnTo>
                    <a:close/>
                  </a:path>
                </a:pathLst>
              </a:custGeom>
              <a:solidFill>
                <a:srgbClr val="7E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0"/>
              <p:cNvSpPr/>
              <p:nvPr/>
            </p:nvSpPr>
            <p:spPr>
              <a:xfrm>
                <a:off x="10941200" y="2678150"/>
                <a:ext cx="634525" cy="1424050"/>
              </a:xfrm>
              <a:custGeom>
                <a:avLst/>
                <a:gdLst/>
                <a:ahLst/>
                <a:cxnLst/>
                <a:rect l="l" t="t" r="r" b="b"/>
                <a:pathLst>
                  <a:path w="25381" h="56962" extrusionOk="0">
                    <a:moveTo>
                      <a:pt x="10609" y="730"/>
                    </a:moveTo>
                    <a:cubicBezTo>
                      <a:pt x="10609" y="730"/>
                      <a:pt x="25381" y="34985"/>
                      <a:pt x="23192" y="46293"/>
                    </a:cubicBezTo>
                    <a:cubicBezTo>
                      <a:pt x="21125" y="56961"/>
                      <a:pt x="9241" y="56384"/>
                      <a:pt x="5411" y="49211"/>
                    </a:cubicBezTo>
                    <a:cubicBezTo>
                      <a:pt x="1551" y="42037"/>
                      <a:pt x="0" y="2766"/>
                      <a:pt x="0" y="2766"/>
                    </a:cubicBezTo>
                    <a:cubicBezTo>
                      <a:pt x="0" y="2766"/>
                      <a:pt x="5441" y="0"/>
                      <a:pt x="10609" y="73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13376650" y="2947150"/>
                <a:ext cx="1248525" cy="1071450"/>
              </a:xfrm>
              <a:custGeom>
                <a:avLst/>
                <a:gdLst/>
                <a:ahLst/>
                <a:cxnLst/>
                <a:rect l="l" t="t" r="r" b="b"/>
                <a:pathLst>
                  <a:path w="49941" h="42858" extrusionOk="0">
                    <a:moveTo>
                      <a:pt x="49576" y="18420"/>
                    </a:moveTo>
                    <a:lnTo>
                      <a:pt x="47357" y="19605"/>
                    </a:lnTo>
                    <a:lnTo>
                      <a:pt x="32038" y="27691"/>
                    </a:lnTo>
                    <a:lnTo>
                      <a:pt x="3435" y="42858"/>
                    </a:lnTo>
                    <a:cubicBezTo>
                      <a:pt x="3435" y="42858"/>
                      <a:pt x="1" y="28146"/>
                      <a:pt x="2220" y="17690"/>
                    </a:cubicBezTo>
                    <a:cubicBezTo>
                      <a:pt x="2706" y="15350"/>
                      <a:pt x="3496" y="13222"/>
                      <a:pt x="4651" y="11520"/>
                    </a:cubicBezTo>
                    <a:lnTo>
                      <a:pt x="47114" y="0"/>
                    </a:lnTo>
                    <a:cubicBezTo>
                      <a:pt x="47114" y="0"/>
                      <a:pt x="48816" y="3678"/>
                      <a:pt x="49515" y="9484"/>
                    </a:cubicBezTo>
                    <a:cubicBezTo>
                      <a:pt x="49850" y="12128"/>
                      <a:pt x="49941" y="15107"/>
                      <a:pt x="49576" y="184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13492925" y="2947900"/>
                <a:ext cx="1062350" cy="288025"/>
              </a:xfrm>
              <a:custGeom>
                <a:avLst/>
                <a:gdLst/>
                <a:ahLst/>
                <a:cxnLst/>
                <a:rect l="l" t="t" r="r" b="b"/>
                <a:pathLst>
                  <a:path w="42494" h="11521" fill="none" extrusionOk="0">
                    <a:moveTo>
                      <a:pt x="0" y="11521"/>
                    </a:moveTo>
                    <a:lnTo>
                      <a:pt x="42493" y="1"/>
                    </a:ln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13376650" y="3390150"/>
                <a:ext cx="800950" cy="629225"/>
              </a:xfrm>
              <a:custGeom>
                <a:avLst/>
                <a:gdLst/>
                <a:ahLst/>
                <a:cxnLst/>
                <a:rect l="l" t="t" r="r" b="b"/>
                <a:pathLst>
                  <a:path w="32038" h="25169" extrusionOk="0">
                    <a:moveTo>
                      <a:pt x="2220" y="1"/>
                    </a:moveTo>
                    <a:lnTo>
                      <a:pt x="2220" y="1"/>
                    </a:lnTo>
                    <a:cubicBezTo>
                      <a:pt x="1" y="10518"/>
                      <a:pt x="3435" y="25168"/>
                      <a:pt x="3435" y="25168"/>
                    </a:cubicBezTo>
                    <a:lnTo>
                      <a:pt x="32038" y="10001"/>
                    </a:lnTo>
                    <a:cubicBezTo>
                      <a:pt x="19758" y="9819"/>
                      <a:pt x="4135" y="1977"/>
                      <a:pt x="2220" y="1"/>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11973900" y="3149275"/>
                <a:ext cx="1646700" cy="2331375"/>
              </a:xfrm>
              <a:custGeom>
                <a:avLst/>
                <a:gdLst/>
                <a:ahLst/>
                <a:cxnLst/>
                <a:rect l="l" t="t" r="r" b="b"/>
                <a:pathLst>
                  <a:path w="65868" h="93255" extrusionOk="0">
                    <a:moveTo>
                      <a:pt x="65868" y="68056"/>
                    </a:moveTo>
                    <a:lnTo>
                      <a:pt x="65868" y="72281"/>
                    </a:lnTo>
                    <a:cubicBezTo>
                      <a:pt x="65868" y="73375"/>
                      <a:pt x="65868" y="74500"/>
                      <a:pt x="65837" y="75655"/>
                    </a:cubicBezTo>
                    <a:cubicBezTo>
                      <a:pt x="65837" y="77053"/>
                      <a:pt x="65807" y="78451"/>
                      <a:pt x="65777" y="79880"/>
                    </a:cubicBezTo>
                    <a:cubicBezTo>
                      <a:pt x="65716" y="80974"/>
                      <a:pt x="65685" y="82099"/>
                      <a:pt x="65655" y="83254"/>
                    </a:cubicBezTo>
                    <a:cubicBezTo>
                      <a:pt x="65533" y="86567"/>
                      <a:pt x="65351" y="89911"/>
                      <a:pt x="65108" y="93254"/>
                    </a:cubicBezTo>
                    <a:lnTo>
                      <a:pt x="304" y="93254"/>
                    </a:lnTo>
                    <a:cubicBezTo>
                      <a:pt x="304" y="93254"/>
                      <a:pt x="152" y="89485"/>
                      <a:pt x="31" y="83254"/>
                    </a:cubicBezTo>
                    <a:cubicBezTo>
                      <a:pt x="31" y="82190"/>
                      <a:pt x="0" y="81096"/>
                      <a:pt x="0" y="79880"/>
                    </a:cubicBezTo>
                    <a:lnTo>
                      <a:pt x="0" y="75655"/>
                    </a:lnTo>
                    <a:lnTo>
                      <a:pt x="0" y="72281"/>
                    </a:lnTo>
                    <a:cubicBezTo>
                      <a:pt x="0" y="70913"/>
                      <a:pt x="0" y="69485"/>
                      <a:pt x="31" y="68056"/>
                    </a:cubicBezTo>
                    <a:cubicBezTo>
                      <a:pt x="31" y="66962"/>
                      <a:pt x="61" y="65837"/>
                      <a:pt x="61" y="64682"/>
                    </a:cubicBezTo>
                    <a:cubicBezTo>
                      <a:pt x="122" y="63314"/>
                      <a:pt x="122" y="61886"/>
                      <a:pt x="152" y="60457"/>
                    </a:cubicBezTo>
                    <a:cubicBezTo>
                      <a:pt x="183" y="59363"/>
                      <a:pt x="183" y="58208"/>
                      <a:pt x="213" y="57083"/>
                    </a:cubicBezTo>
                    <a:cubicBezTo>
                      <a:pt x="274" y="55715"/>
                      <a:pt x="304" y="54287"/>
                      <a:pt x="335" y="52858"/>
                    </a:cubicBezTo>
                    <a:cubicBezTo>
                      <a:pt x="365" y="51764"/>
                      <a:pt x="426" y="50609"/>
                      <a:pt x="487" y="49484"/>
                    </a:cubicBezTo>
                    <a:cubicBezTo>
                      <a:pt x="578" y="48056"/>
                      <a:pt x="608" y="46658"/>
                      <a:pt x="669" y="45259"/>
                    </a:cubicBezTo>
                    <a:cubicBezTo>
                      <a:pt x="730" y="44165"/>
                      <a:pt x="791" y="43010"/>
                      <a:pt x="882" y="41886"/>
                    </a:cubicBezTo>
                    <a:cubicBezTo>
                      <a:pt x="943" y="40457"/>
                      <a:pt x="1034" y="39059"/>
                      <a:pt x="1125" y="37661"/>
                    </a:cubicBezTo>
                    <a:cubicBezTo>
                      <a:pt x="1216" y="36566"/>
                      <a:pt x="1277" y="35411"/>
                      <a:pt x="1368" y="34287"/>
                    </a:cubicBezTo>
                    <a:cubicBezTo>
                      <a:pt x="2158" y="23739"/>
                      <a:pt x="3374" y="12949"/>
                      <a:pt x="5228" y="2888"/>
                    </a:cubicBezTo>
                    <a:cubicBezTo>
                      <a:pt x="5228" y="2888"/>
                      <a:pt x="11855" y="1338"/>
                      <a:pt x="21794" y="578"/>
                    </a:cubicBezTo>
                    <a:cubicBezTo>
                      <a:pt x="22463" y="517"/>
                      <a:pt x="23101" y="456"/>
                      <a:pt x="23739" y="426"/>
                    </a:cubicBezTo>
                    <a:cubicBezTo>
                      <a:pt x="28511" y="122"/>
                      <a:pt x="34013" y="0"/>
                      <a:pt x="39849" y="304"/>
                    </a:cubicBezTo>
                    <a:lnTo>
                      <a:pt x="41794" y="426"/>
                    </a:lnTo>
                    <a:cubicBezTo>
                      <a:pt x="47873" y="851"/>
                      <a:pt x="54287" y="1763"/>
                      <a:pt x="60700" y="3344"/>
                    </a:cubicBezTo>
                    <a:cubicBezTo>
                      <a:pt x="60700" y="3344"/>
                      <a:pt x="62798" y="15837"/>
                      <a:pt x="64318" y="34287"/>
                    </a:cubicBezTo>
                    <a:cubicBezTo>
                      <a:pt x="64409" y="35381"/>
                      <a:pt x="64500" y="36505"/>
                      <a:pt x="64591" y="37661"/>
                    </a:cubicBezTo>
                    <a:cubicBezTo>
                      <a:pt x="64713" y="39028"/>
                      <a:pt x="64774" y="40427"/>
                      <a:pt x="64895" y="41886"/>
                    </a:cubicBezTo>
                    <a:cubicBezTo>
                      <a:pt x="64956" y="42980"/>
                      <a:pt x="65047" y="44104"/>
                      <a:pt x="65108" y="45259"/>
                    </a:cubicBezTo>
                    <a:cubicBezTo>
                      <a:pt x="65199" y="46627"/>
                      <a:pt x="65260" y="48025"/>
                      <a:pt x="65351" y="49484"/>
                    </a:cubicBezTo>
                    <a:cubicBezTo>
                      <a:pt x="65381" y="50579"/>
                      <a:pt x="65442" y="51703"/>
                      <a:pt x="65503" y="52858"/>
                    </a:cubicBezTo>
                    <a:cubicBezTo>
                      <a:pt x="65533" y="54257"/>
                      <a:pt x="65594" y="55624"/>
                      <a:pt x="65655" y="57083"/>
                    </a:cubicBezTo>
                    <a:cubicBezTo>
                      <a:pt x="65685" y="58178"/>
                      <a:pt x="65716" y="59302"/>
                      <a:pt x="65777" y="60457"/>
                    </a:cubicBezTo>
                    <a:cubicBezTo>
                      <a:pt x="65807" y="61855"/>
                      <a:pt x="65837" y="63254"/>
                      <a:pt x="65837" y="64682"/>
                    </a:cubicBezTo>
                    <a:cubicBezTo>
                      <a:pt x="65868" y="65807"/>
                      <a:pt x="65868" y="66962"/>
                      <a:pt x="65868" y="68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0"/>
              <p:cNvSpPr/>
              <p:nvPr/>
            </p:nvSpPr>
            <p:spPr>
              <a:xfrm>
                <a:off x="12104600" y="3151550"/>
                <a:ext cx="1386825" cy="83625"/>
              </a:xfrm>
              <a:custGeom>
                <a:avLst/>
                <a:gdLst/>
                <a:ahLst/>
                <a:cxnLst/>
                <a:rect l="l" t="t" r="r" b="b"/>
                <a:pathLst>
                  <a:path w="55473" h="3345" fill="none" extrusionOk="0">
                    <a:moveTo>
                      <a:pt x="0" y="2888"/>
                    </a:moveTo>
                    <a:cubicBezTo>
                      <a:pt x="0" y="2888"/>
                      <a:pt x="6627" y="1308"/>
                      <a:pt x="16566" y="548"/>
                    </a:cubicBezTo>
                    <a:cubicBezTo>
                      <a:pt x="17204" y="517"/>
                      <a:pt x="17873" y="426"/>
                      <a:pt x="18511" y="396"/>
                    </a:cubicBezTo>
                    <a:cubicBezTo>
                      <a:pt x="23283" y="92"/>
                      <a:pt x="28755" y="1"/>
                      <a:pt x="34621" y="305"/>
                    </a:cubicBezTo>
                    <a:lnTo>
                      <a:pt x="36566" y="396"/>
                    </a:lnTo>
                    <a:cubicBezTo>
                      <a:pt x="42645" y="821"/>
                      <a:pt x="49059" y="1733"/>
                      <a:pt x="55472" y="3344"/>
                    </a:cubicBez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0"/>
              <p:cNvSpPr/>
              <p:nvPr/>
            </p:nvSpPr>
            <p:spPr>
              <a:xfrm>
                <a:off x="12520250" y="3151550"/>
                <a:ext cx="499275" cy="305500"/>
              </a:xfrm>
              <a:custGeom>
                <a:avLst/>
                <a:gdLst/>
                <a:ahLst/>
                <a:cxnLst/>
                <a:rect l="l" t="t" r="r" b="b"/>
                <a:pathLst>
                  <a:path w="19971" h="12220" extrusionOk="0">
                    <a:moveTo>
                      <a:pt x="19971" y="426"/>
                    </a:moveTo>
                    <a:lnTo>
                      <a:pt x="19971" y="2219"/>
                    </a:lnTo>
                    <a:cubicBezTo>
                      <a:pt x="19971" y="7721"/>
                      <a:pt x="15503" y="12220"/>
                      <a:pt x="9971" y="12220"/>
                    </a:cubicBezTo>
                    <a:cubicBezTo>
                      <a:pt x="4469" y="12220"/>
                      <a:pt x="1" y="7721"/>
                      <a:pt x="1" y="2219"/>
                    </a:cubicBezTo>
                    <a:lnTo>
                      <a:pt x="1" y="548"/>
                    </a:lnTo>
                    <a:cubicBezTo>
                      <a:pt x="639" y="517"/>
                      <a:pt x="1277" y="426"/>
                      <a:pt x="1916" y="396"/>
                    </a:cubicBezTo>
                    <a:cubicBezTo>
                      <a:pt x="6718" y="92"/>
                      <a:pt x="12189" y="1"/>
                      <a:pt x="18025" y="305"/>
                    </a:cubicBezTo>
                    <a:cubicBezTo>
                      <a:pt x="18694" y="335"/>
                      <a:pt x="19332" y="365"/>
                      <a:pt x="19971" y="4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12628150" y="2705500"/>
                <a:ext cx="283475" cy="659600"/>
              </a:xfrm>
              <a:custGeom>
                <a:avLst/>
                <a:gdLst/>
                <a:ahLst/>
                <a:cxnLst/>
                <a:rect l="l" t="t" r="r" b="b"/>
                <a:pathLst>
                  <a:path w="11339" h="26384" extrusionOk="0">
                    <a:moveTo>
                      <a:pt x="11339" y="5684"/>
                    </a:moveTo>
                    <a:lnTo>
                      <a:pt x="11339" y="20730"/>
                    </a:lnTo>
                    <a:cubicBezTo>
                      <a:pt x="11339" y="23861"/>
                      <a:pt x="8785" y="26384"/>
                      <a:pt x="5655" y="26384"/>
                    </a:cubicBezTo>
                    <a:cubicBezTo>
                      <a:pt x="2524" y="26384"/>
                      <a:pt x="1" y="23831"/>
                      <a:pt x="1" y="20730"/>
                    </a:cubicBezTo>
                    <a:lnTo>
                      <a:pt x="1" y="5684"/>
                    </a:lnTo>
                    <a:lnTo>
                      <a:pt x="1" y="5593"/>
                    </a:lnTo>
                    <a:cubicBezTo>
                      <a:pt x="31" y="2493"/>
                      <a:pt x="2585" y="0"/>
                      <a:pt x="5655" y="0"/>
                    </a:cubicBezTo>
                    <a:cubicBezTo>
                      <a:pt x="7235" y="0"/>
                      <a:pt x="8664" y="669"/>
                      <a:pt x="9697" y="1672"/>
                    </a:cubicBezTo>
                    <a:cubicBezTo>
                      <a:pt x="10275" y="2250"/>
                      <a:pt x="10670" y="2888"/>
                      <a:pt x="10974" y="3648"/>
                    </a:cubicBezTo>
                    <a:cubicBezTo>
                      <a:pt x="11217" y="4256"/>
                      <a:pt x="11339" y="4985"/>
                      <a:pt x="11339" y="5684"/>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12627400" y="2798200"/>
                <a:ext cx="284225" cy="344925"/>
              </a:xfrm>
              <a:custGeom>
                <a:avLst/>
                <a:gdLst/>
                <a:ahLst/>
                <a:cxnLst/>
                <a:rect l="l" t="t" r="r" b="b"/>
                <a:pathLst>
                  <a:path w="11369" h="13797" extrusionOk="0">
                    <a:moveTo>
                      <a:pt x="7660" y="1"/>
                    </a:moveTo>
                    <a:lnTo>
                      <a:pt x="1" y="1916"/>
                    </a:lnTo>
                    <a:lnTo>
                      <a:pt x="1" y="2007"/>
                    </a:lnTo>
                    <a:lnTo>
                      <a:pt x="1" y="11490"/>
                    </a:lnTo>
                    <a:cubicBezTo>
                      <a:pt x="1495" y="12518"/>
                      <a:pt x="4030" y="13796"/>
                      <a:pt x="7716" y="13796"/>
                    </a:cubicBezTo>
                    <a:cubicBezTo>
                      <a:pt x="8828" y="13796"/>
                      <a:pt x="10044" y="13680"/>
                      <a:pt x="11369" y="13405"/>
                    </a:cubicBezTo>
                    <a:lnTo>
                      <a:pt x="11369" y="1976"/>
                    </a:lnTo>
                    <a:cubicBezTo>
                      <a:pt x="11369" y="1277"/>
                      <a:pt x="11247" y="548"/>
                      <a:pt x="10943" y="1"/>
                    </a:cubicBezTo>
                    <a:close/>
                  </a:path>
                </a:pathLst>
              </a:custGeom>
              <a:solidFill>
                <a:srgbClr val="7E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12333325" y="1998800"/>
                <a:ext cx="859450" cy="1039550"/>
              </a:xfrm>
              <a:custGeom>
                <a:avLst/>
                <a:gdLst/>
                <a:ahLst/>
                <a:cxnLst/>
                <a:rect l="l" t="t" r="r" b="b"/>
                <a:pathLst>
                  <a:path w="34378" h="41582" extrusionOk="0">
                    <a:moveTo>
                      <a:pt x="34378" y="20882"/>
                    </a:moveTo>
                    <a:cubicBezTo>
                      <a:pt x="33679" y="28329"/>
                      <a:pt x="31551" y="41035"/>
                      <a:pt x="17296" y="41278"/>
                    </a:cubicBezTo>
                    <a:cubicBezTo>
                      <a:pt x="304" y="41582"/>
                      <a:pt x="0" y="24013"/>
                      <a:pt x="730" y="13982"/>
                    </a:cubicBezTo>
                    <a:cubicBezTo>
                      <a:pt x="1733" y="730"/>
                      <a:pt x="11004" y="1"/>
                      <a:pt x="11004" y="1"/>
                    </a:cubicBezTo>
                    <a:cubicBezTo>
                      <a:pt x="17508" y="2645"/>
                      <a:pt x="18207" y="10913"/>
                      <a:pt x="21916" y="13709"/>
                    </a:cubicBezTo>
                    <a:cubicBezTo>
                      <a:pt x="23314" y="14803"/>
                      <a:pt x="25472" y="15381"/>
                      <a:pt x="27630" y="15776"/>
                    </a:cubicBezTo>
                    <a:cubicBezTo>
                      <a:pt x="28025" y="17843"/>
                      <a:pt x="29423" y="20669"/>
                      <a:pt x="34378" y="2088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12616775" y="2792125"/>
                <a:ext cx="325250" cy="108700"/>
              </a:xfrm>
              <a:custGeom>
                <a:avLst/>
                <a:gdLst/>
                <a:ahLst/>
                <a:cxnLst/>
                <a:rect l="l" t="t" r="r" b="b"/>
                <a:pathLst>
                  <a:path w="13010" h="4348" extrusionOk="0">
                    <a:moveTo>
                      <a:pt x="0" y="0"/>
                    </a:moveTo>
                    <a:cubicBezTo>
                      <a:pt x="0" y="2402"/>
                      <a:pt x="2918" y="4347"/>
                      <a:pt x="6505" y="4347"/>
                    </a:cubicBezTo>
                    <a:cubicBezTo>
                      <a:pt x="10061" y="4347"/>
                      <a:pt x="13009" y="2402"/>
                      <a:pt x="13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0"/>
              <p:cNvSpPr/>
              <p:nvPr/>
            </p:nvSpPr>
            <p:spPr>
              <a:xfrm>
                <a:off x="13853875" y="2165975"/>
                <a:ext cx="943050" cy="1367075"/>
              </a:xfrm>
              <a:custGeom>
                <a:avLst/>
                <a:gdLst/>
                <a:ahLst/>
                <a:cxnLst/>
                <a:rect l="l" t="t" r="r" b="b"/>
                <a:pathLst>
                  <a:path w="37722" h="54683" extrusionOk="0">
                    <a:moveTo>
                      <a:pt x="0" y="5441"/>
                    </a:moveTo>
                    <a:cubicBezTo>
                      <a:pt x="0" y="5441"/>
                      <a:pt x="11459" y="40943"/>
                      <a:pt x="20548" y="47995"/>
                    </a:cubicBezTo>
                    <a:cubicBezTo>
                      <a:pt x="29089" y="54682"/>
                      <a:pt x="37721" y="46415"/>
                      <a:pt x="35806" y="38451"/>
                    </a:cubicBezTo>
                    <a:cubicBezTo>
                      <a:pt x="33952" y="30518"/>
                      <a:pt x="9301" y="1"/>
                      <a:pt x="9301" y="1"/>
                    </a:cubicBezTo>
                    <a:cubicBezTo>
                      <a:pt x="9301" y="1"/>
                      <a:pt x="3435" y="1520"/>
                      <a:pt x="0" y="54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0"/>
              <p:cNvSpPr/>
              <p:nvPr/>
            </p:nvSpPr>
            <p:spPr>
              <a:xfrm>
                <a:off x="10852300" y="2348350"/>
                <a:ext cx="240150" cy="294100"/>
              </a:xfrm>
              <a:custGeom>
                <a:avLst/>
                <a:gdLst/>
                <a:ahLst/>
                <a:cxnLst/>
                <a:rect l="l" t="t" r="r" b="b"/>
                <a:pathLst>
                  <a:path w="9606" h="11764" extrusionOk="0">
                    <a:moveTo>
                      <a:pt x="7204" y="912"/>
                    </a:moveTo>
                    <a:cubicBezTo>
                      <a:pt x="7204" y="912"/>
                      <a:pt x="9605" y="5593"/>
                      <a:pt x="8906" y="8298"/>
                    </a:cubicBezTo>
                    <a:cubicBezTo>
                      <a:pt x="8237" y="10943"/>
                      <a:pt x="6079" y="4225"/>
                      <a:pt x="6079" y="4225"/>
                    </a:cubicBezTo>
                    <a:cubicBezTo>
                      <a:pt x="6079" y="4225"/>
                      <a:pt x="7538" y="9210"/>
                      <a:pt x="6839" y="9879"/>
                    </a:cubicBezTo>
                    <a:cubicBezTo>
                      <a:pt x="6110" y="10578"/>
                      <a:pt x="4134" y="5684"/>
                      <a:pt x="4134" y="5684"/>
                    </a:cubicBezTo>
                    <a:cubicBezTo>
                      <a:pt x="4134" y="5684"/>
                      <a:pt x="5502" y="9879"/>
                      <a:pt x="4620" y="10578"/>
                    </a:cubicBezTo>
                    <a:cubicBezTo>
                      <a:pt x="3739" y="11247"/>
                      <a:pt x="2584" y="7265"/>
                      <a:pt x="2584" y="7265"/>
                    </a:cubicBezTo>
                    <a:cubicBezTo>
                      <a:pt x="2584" y="7265"/>
                      <a:pt x="3830" y="11004"/>
                      <a:pt x="2736" y="11368"/>
                    </a:cubicBezTo>
                    <a:cubicBezTo>
                      <a:pt x="1611" y="11764"/>
                      <a:pt x="335" y="8602"/>
                      <a:pt x="183" y="6171"/>
                    </a:cubicBezTo>
                    <a:cubicBezTo>
                      <a:pt x="0" y="3709"/>
                      <a:pt x="3952" y="0"/>
                      <a:pt x="7204" y="91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0"/>
              <p:cNvSpPr/>
              <p:nvPr/>
            </p:nvSpPr>
            <p:spPr>
              <a:xfrm>
                <a:off x="12723900" y="2671300"/>
                <a:ext cx="438500" cy="234075"/>
              </a:xfrm>
              <a:custGeom>
                <a:avLst/>
                <a:gdLst/>
                <a:ahLst/>
                <a:cxnLst/>
                <a:rect l="l" t="t" r="r" b="b"/>
                <a:pathLst>
                  <a:path w="17540" h="9363" fill="none" extrusionOk="0">
                    <a:moveTo>
                      <a:pt x="17539" y="1"/>
                    </a:moveTo>
                    <a:cubicBezTo>
                      <a:pt x="17539" y="1"/>
                      <a:pt x="13831" y="9210"/>
                      <a:pt x="1" y="9362"/>
                    </a:cubicBezTo>
                  </a:path>
                </a:pathLst>
              </a:custGeom>
              <a:noFill/>
              <a:ln w="12150"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0"/>
              <p:cNvSpPr/>
              <p:nvPr/>
            </p:nvSpPr>
            <p:spPr>
              <a:xfrm>
                <a:off x="12673750" y="2852150"/>
                <a:ext cx="140600" cy="93500"/>
              </a:xfrm>
              <a:custGeom>
                <a:avLst/>
                <a:gdLst/>
                <a:ahLst/>
                <a:cxnLst/>
                <a:rect l="l" t="t" r="r" b="b"/>
                <a:pathLst>
                  <a:path w="5624" h="3740" extrusionOk="0">
                    <a:moveTo>
                      <a:pt x="5624" y="1885"/>
                    </a:moveTo>
                    <a:cubicBezTo>
                      <a:pt x="5624" y="2919"/>
                      <a:pt x="4378" y="3739"/>
                      <a:pt x="2827" y="3739"/>
                    </a:cubicBezTo>
                    <a:cubicBezTo>
                      <a:pt x="1247" y="3739"/>
                      <a:pt x="1" y="2919"/>
                      <a:pt x="1" y="1885"/>
                    </a:cubicBezTo>
                    <a:cubicBezTo>
                      <a:pt x="1" y="852"/>
                      <a:pt x="1247" y="31"/>
                      <a:pt x="2827" y="31"/>
                    </a:cubicBezTo>
                    <a:cubicBezTo>
                      <a:pt x="4378" y="1"/>
                      <a:pt x="5624" y="821"/>
                      <a:pt x="5624" y="1885"/>
                    </a:cubicBezTo>
                    <a:close/>
                  </a:path>
                </a:pathLst>
              </a:custGeom>
              <a:solidFill>
                <a:srgbClr val="AF9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0"/>
              <p:cNvSpPr/>
              <p:nvPr/>
            </p:nvSpPr>
            <p:spPr>
              <a:xfrm>
                <a:off x="12680600" y="2860525"/>
                <a:ext cx="133750" cy="85125"/>
              </a:xfrm>
              <a:custGeom>
                <a:avLst/>
                <a:gdLst/>
                <a:ahLst/>
                <a:cxnLst/>
                <a:rect l="l" t="t" r="r" b="b"/>
                <a:pathLst>
                  <a:path w="5350" h="3405" extrusionOk="0">
                    <a:moveTo>
                      <a:pt x="4134" y="0"/>
                    </a:moveTo>
                    <a:lnTo>
                      <a:pt x="4134" y="0"/>
                    </a:lnTo>
                    <a:cubicBezTo>
                      <a:pt x="4286" y="213"/>
                      <a:pt x="4408" y="486"/>
                      <a:pt x="4408" y="790"/>
                    </a:cubicBezTo>
                    <a:cubicBezTo>
                      <a:pt x="4408" y="1824"/>
                      <a:pt x="3131" y="2645"/>
                      <a:pt x="1581" y="2645"/>
                    </a:cubicBezTo>
                    <a:cubicBezTo>
                      <a:pt x="973" y="2645"/>
                      <a:pt x="456" y="2553"/>
                      <a:pt x="0" y="2341"/>
                    </a:cubicBezTo>
                    <a:lnTo>
                      <a:pt x="0" y="2341"/>
                    </a:lnTo>
                    <a:cubicBezTo>
                      <a:pt x="456" y="2948"/>
                      <a:pt x="1398" y="3404"/>
                      <a:pt x="2553" y="3404"/>
                    </a:cubicBezTo>
                    <a:cubicBezTo>
                      <a:pt x="4104" y="3404"/>
                      <a:pt x="5350" y="2584"/>
                      <a:pt x="5350" y="1550"/>
                    </a:cubicBezTo>
                    <a:cubicBezTo>
                      <a:pt x="5350" y="912"/>
                      <a:pt x="4864" y="334"/>
                      <a:pt x="4134" y="0"/>
                    </a:cubicBezTo>
                    <a:close/>
                  </a:path>
                </a:pathLst>
              </a:custGeom>
              <a:solidFill>
                <a:srgbClr val="444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0"/>
              <p:cNvSpPr/>
              <p:nvPr/>
            </p:nvSpPr>
            <p:spPr>
              <a:xfrm>
                <a:off x="13105375" y="2435725"/>
                <a:ext cx="174800" cy="303225"/>
              </a:xfrm>
              <a:custGeom>
                <a:avLst/>
                <a:gdLst/>
                <a:ahLst/>
                <a:cxnLst/>
                <a:rect l="l" t="t" r="r" b="b"/>
                <a:pathLst>
                  <a:path w="6992" h="12129" extrusionOk="0">
                    <a:moveTo>
                      <a:pt x="1004" y="5168"/>
                    </a:moveTo>
                    <a:cubicBezTo>
                      <a:pt x="2037" y="2098"/>
                      <a:pt x="4134" y="1"/>
                      <a:pt x="5654" y="518"/>
                    </a:cubicBezTo>
                    <a:lnTo>
                      <a:pt x="6991" y="943"/>
                    </a:lnTo>
                    <a:cubicBezTo>
                      <a:pt x="6748" y="882"/>
                      <a:pt x="6536" y="852"/>
                      <a:pt x="6262" y="913"/>
                    </a:cubicBezTo>
                    <a:cubicBezTo>
                      <a:pt x="4864" y="1126"/>
                      <a:pt x="3253" y="3041"/>
                      <a:pt x="2341" y="5624"/>
                    </a:cubicBezTo>
                    <a:cubicBezTo>
                      <a:pt x="1459" y="8269"/>
                      <a:pt x="1611" y="10761"/>
                      <a:pt x="2614" y="11764"/>
                    </a:cubicBezTo>
                    <a:cubicBezTo>
                      <a:pt x="2797" y="11946"/>
                      <a:pt x="2979" y="12068"/>
                      <a:pt x="3222" y="12129"/>
                    </a:cubicBezTo>
                    <a:lnTo>
                      <a:pt x="1885" y="11673"/>
                    </a:lnTo>
                    <a:cubicBezTo>
                      <a:pt x="365" y="11187"/>
                      <a:pt x="0" y="8269"/>
                      <a:pt x="1004" y="5168"/>
                    </a:cubicBezTo>
                    <a:close/>
                  </a:path>
                </a:pathLst>
              </a:custGeom>
              <a:solidFill>
                <a:srgbClr val="6C1CCC"/>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0"/>
              <p:cNvSpPr/>
              <p:nvPr/>
            </p:nvSpPr>
            <p:spPr>
              <a:xfrm>
                <a:off x="13141850" y="2457775"/>
                <a:ext cx="143650" cy="272075"/>
              </a:xfrm>
              <a:custGeom>
                <a:avLst/>
                <a:gdLst/>
                <a:ahLst/>
                <a:cxnLst/>
                <a:rect l="l" t="t" r="r" b="b"/>
                <a:pathLst>
                  <a:path w="5746" h="10883" extrusionOk="0">
                    <a:moveTo>
                      <a:pt x="4803" y="0"/>
                    </a:moveTo>
                    <a:cubicBezTo>
                      <a:pt x="3405" y="183"/>
                      <a:pt x="1763" y="2098"/>
                      <a:pt x="882" y="4712"/>
                    </a:cubicBezTo>
                    <a:cubicBezTo>
                      <a:pt x="0" y="7326"/>
                      <a:pt x="152" y="9849"/>
                      <a:pt x="1186" y="10882"/>
                    </a:cubicBezTo>
                    <a:cubicBezTo>
                      <a:pt x="2098" y="10700"/>
                      <a:pt x="3162" y="9788"/>
                      <a:pt x="3982" y="8420"/>
                    </a:cubicBezTo>
                    <a:cubicBezTo>
                      <a:pt x="4408" y="7751"/>
                      <a:pt x="4742" y="6991"/>
                      <a:pt x="5046" y="6110"/>
                    </a:cubicBezTo>
                    <a:cubicBezTo>
                      <a:pt x="5320" y="5289"/>
                      <a:pt x="5502" y="4438"/>
                      <a:pt x="5593" y="3648"/>
                    </a:cubicBezTo>
                    <a:cubicBezTo>
                      <a:pt x="5745" y="2007"/>
                      <a:pt x="5472" y="700"/>
                      <a:pt x="4803" y="0"/>
                    </a:cubicBezTo>
                    <a:close/>
                  </a:path>
                </a:pathLst>
              </a:custGeom>
              <a:solidFill>
                <a:srgbClr val="FFFFFF"/>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0"/>
              <p:cNvSpPr/>
              <p:nvPr/>
            </p:nvSpPr>
            <p:spPr>
              <a:xfrm>
                <a:off x="13141850" y="2457025"/>
                <a:ext cx="185425" cy="293325"/>
              </a:xfrm>
              <a:custGeom>
                <a:avLst/>
                <a:gdLst/>
                <a:ahLst/>
                <a:cxnLst/>
                <a:rect l="l" t="t" r="r" b="b"/>
                <a:pathLst>
                  <a:path w="7417" h="11733" extrusionOk="0">
                    <a:moveTo>
                      <a:pt x="882" y="4742"/>
                    </a:moveTo>
                    <a:cubicBezTo>
                      <a:pt x="1763" y="2128"/>
                      <a:pt x="3405" y="213"/>
                      <a:pt x="4803" y="30"/>
                    </a:cubicBezTo>
                    <a:cubicBezTo>
                      <a:pt x="5077" y="0"/>
                      <a:pt x="5289" y="0"/>
                      <a:pt x="5532" y="61"/>
                    </a:cubicBezTo>
                    <a:cubicBezTo>
                      <a:pt x="7052" y="578"/>
                      <a:pt x="7417" y="3496"/>
                      <a:pt x="6384" y="6565"/>
                    </a:cubicBezTo>
                    <a:cubicBezTo>
                      <a:pt x="5380" y="9635"/>
                      <a:pt x="3283" y="11733"/>
                      <a:pt x="1763" y="11246"/>
                    </a:cubicBezTo>
                    <a:cubicBezTo>
                      <a:pt x="1520" y="11155"/>
                      <a:pt x="1338" y="11064"/>
                      <a:pt x="1155" y="10851"/>
                    </a:cubicBezTo>
                    <a:cubicBezTo>
                      <a:pt x="152" y="9879"/>
                      <a:pt x="0" y="7356"/>
                      <a:pt x="882" y="47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0"/>
              <p:cNvSpPr/>
              <p:nvPr/>
            </p:nvSpPr>
            <p:spPr>
              <a:xfrm>
                <a:off x="13176050" y="2507175"/>
                <a:ext cx="113250" cy="183150"/>
              </a:xfrm>
              <a:custGeom>
                <a:avLst/>
                <a:gdLst/>
                <a:ahLst/>
                <a:cxnLst/>
                <a:rect l="l" t="t" r="r" b="b"/>
                <a:pathLst>
                  <a:path w="4530" h="7326" extrusionOk="0">
                    <a:moveTo>
                      <a:pt x="608" y="3131"/>
                    </a:moveTo>
                    <a:cubicBezTo>
                      <a:pt x="1216" y="1246"/>
                      <a:pt x="2493" y="0"/>
                      <a:pt x="3405" y="304"/>
                    </a:cubicBezTo>
                    <a:cubicBezTo>
                      <a:pt x="4316" y="608"/>
                      <a:pt x="4529" y="2371"/>
                      <a:pt x="3921" y="4225"/>
                    </a:cubicBezTo>
                    <a:cubicBezTo>
                      <a:pt x="3313" y="6079"/>
                      <a:pt x="2067" y="7325"/>
                      <a:pt x="1155" y="7022"/>
                    </a:cubicBezTo>
                    <a:cubicBezTo>
                      <a:pt x="243" y="6718"/>
                      <a:pt x="0" y="4985"/>
                      <a:pt x="608" y="3131"/>
                    </a:cubicBezTo>
                    <a:close/>
                  </a:path>
                </a:pathLst>
              </a:custGeom>
              <a:solidFill>
                <a:schemeClr val="lt1"/>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0"/>
              <p:cNvSpPr/>
              <p:nvPr/>
            </p:nvSpPr>
            <p:spPr>
              <a:xfrm>
                <a:off x="12232250" y="2435725"/>
                <a:ext cx="174800" cy="303225"/>
              </a:xfrm>
              <a:custGeom>
                <a:avLst/>
                <a:gdLst/>
                <a:ahLst/>
                <a:cxnLst/>
                <a:rect l="l" t="t" r="r" b="b"/>
                <a:pathLst>
                  <a:path w="6992" h="12129" extrusionOk="0">
                    <a:moveTo>
                      <a:pt x="5958" y="5168"/>
                    </a:moveTo>
                    <a:cubicBezTo>
                      <a:pt x="4925" y="2098"/>
                      <a:pt x="2858" y="1"/>
                      <a:pt x="1338" y="518"/>
                    </a:cubicBezTo>
                    <a:lnTo>
                      <a:pt x="1" y="943"/>
                    </a:lnTo>
                    <a:cubicBezTo>
                      <a:pt x="214" y="882"/>
                      <a:pt x="457" y="852"/>
                      <a:pt x="730" y="913"/>
                    </a:cubicBezTo>
                    <a:cubicBezTo>
                      <a:pt x="2128" y="1126"/>
                      <a:pt x="3709" y="3041"/>
                      <a:pt x="4621" y="5624"/>
                    </a:cubicBezTo>
                    <a:cubicBezTo>
                      <a:pt x="5502" y="8269"/>
                      <a:pt x="5350" y="10761"/>
                      <a:pt x="4378" y="11764"/>
                    </a:cubicBezTo>
                    <a:cubicBezTo>
                      <a:pt x="4165" y="11946"/>
                      <a:pt x="3983" y="12068"/>
                      <a:pt x="3770" y="12129"/>
                    </a:cubicBezTo>
                    <a:lnTo>
                      <a:pt x="5077" y="11673"/>
                    </a:lnTo>
                    <a:cubicBezTo>
                      <a:pt x="6597" y="11187"/>
                      <a:pt x="6992" y="8269"/>
                      <a:pt x="5958" y="5168"/>
                    </a:cubicBezTo>
                    <a:close/>
                  </a:path>
                </a:pathLst>
              </a:custGeom>
              <a:solidFill>
                <a:srgbClr val="6C1CCC"/>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0"/>
              <p:cNvSpPr/>
              <p:nvPr/>
            </p:nvSpPr>
            <p:spPr>
              <a:xfrm>
                <a:off x="12226175" y="2457775"/>
                <a:ext cx="143650" cy="272075"/>
              </a:xfrm>
              <a:custGeom>
                <a:avLst/>
                <a:gdLst/>
                <a:ahLst/>
                <a:cxnLst/>
                <a:rect l="l" t="t" r="r" b="b"/>
                <a:pathLst>
                  <a:path w="5746" h="10883" extrusionOk="0">
                    <a:moveTo>
                      <a:pt x="973" y="0"/>
                    </a:moveTo>
                    <a:cubicBezTo>
                      <a:pt x="274" y="700"/>
                      <a:pt x="1" y="2007"/>
                      <a:pt x="153" y="3648"/>
                    </a:cubicBezTo>
                    <a:cubicBezTo>
                      <a:pt x="244" y="4438"/>
                      <a:pt x="426" y="5289"/>
                      <a:pt x="700" y="6110"/>
                    </a:cubicBezTo>
                    <a:cubicBezTo>
                      <a:pt x="1004" y="6991"/>
                      <a:pt x="1338" y="7751"/>
                      <a:pt x="1764" y="8420"/>
                    </a:cubicBezTo>
                    <a:cubicBezTo>
                      <a:pt x="2584" y="9788"/>
                      <a:pt x="3648" y="10700"/>
                      <a:pt x="4560" y="10882"/>
                    </a:cubicBezTo>
                    <a:cubicBezTo>
                      <a:pt x="5593" y="9849"/>
                      <a:pt x="5745" y="7326"/>
                      <a:pt x="4864" y="4712"/>
                    </a:cubicBezTo>
                    <a:cubicBezTo>
                      <a:pt x="4013" y="2098"/>
                      <a:pt x="2371" y="183"/>
                      <a:pt x="973" y="0"/>
                    </a:cubicBezTo>
                    <a:close/>
                  </a:path>
                </a:pathLst>
              </a:custGeom>
              <a:solidFill>
                <a:srgbClr val="FFFFFF"/>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0"/>
              <p:cNvSpPr/>
              <p:nvPr/>
            </p:nvSpPr>
            <p:spPr>
              <a:xfrm>
                <a:off x="12184375" y="2457025"/>
                <a:ext cx="185450" cy="293325"/>
              </a:xfrm>
              <a:custGeom>
                <a:avLst/>
                <a:gdLst/>
                <a:ahLst/>
                <a:cxnLst/>
                <a:rect l="l" t="t" r="r" b="b"/>
                <a:pathLst>
                  <a:path w="7418" h="11733" extrusionOk="0">
                    <a:moveTo>
                      <a:pt x="6536" y="4742"/>
                    </a:moveTo>
                    <a:cubicBezTo>
                      <a:pt x="5685" y="2128"/>
                      <a:pt x="4043" y="213"/>
                      <a:pt x="2645" y="30"/>
                    </a:cubicBezTo>
                    <a:cubicBezTo>
                      <a:pt x="2372" y="0"/>
                      <a:pt x="2129" y="0"/>
                      <a:pt x="1916" y="61"/>
                    </a:cubicBezTo>
                    <a:cubicBezTo>
                      <a:pt x="396" y="578"/>
                      <a:pt x="1" y="3496"/>
                      <a:pt x="1034" y="6565"/>
                    </a:cubicBezTo>
                    <a:cubicBezTo>
                      <a:pt x="2068" y="9635"/>
                      <a:pt x="4165" y="11733"/>
                      <a:pt x="5685" y="11246"/>
                    </a:cubicBezTo>
                    <a:cubicBezTo>
                      <a:pt x="5898" y="11155"/>
                      <a:pt x="6080" y="11064"/>
                      <a:pt x="6293" y="10851"/>
                    </a:cubicBezTo>
                    <a:cubicBezTo>
                      <a:pt x="7265" y="9879"/>
                      <a:pt x="7417" y="7356"/>
                      <a:pt x="6536" y="47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0"/>
              <p:cNvSpPr/>
              <p:nvPr/>
            </p:nvSpPr>
            <p:spPr>
              <a:xfrm>
                <a:off x="12222375" y="2507175"/>
                <a:ext cx="113250" cy="183150"/>
              </a:xfrm>
              <a:custGeom>
                <a:avLst/>
                <a:gdLst/>
                <a:ahLst/>
                <a:cxnLst/>
                <a:rect l="l" t="t" r="r" b="b"/>
                <a:pathLst>
                  <a:path w="4530" h="7326" extrusionOk="0">
                    <a:moveTo>
                      <a:pt x="3922" y="3131"/>
                    </a:moveTo>
                    <a:cubicBezTo>
                      <a:pt x="3314" y="1246"/>
                      <a:pt x="2068" y="0"/>
                      <a:pt x="1156" y="304"/>
                    </a:cubicBezTo>
                    <a:cubicBezTo>
                      <a:pt x="244" y="608"/>
                      <a:pt x="1" y="2371"/>
                      <a:pt x="609" y="4225"/>
                    </a:cubicBezTo>
                    <a:cubicBezTo>
                      <a:pt x="1216" y="6079"/>
                      <a:pt x="2493" y="7325"/>
                      <a:pt x="3375" y="7022"/>
                    </a:cubicBezTo>
                    <a:cubicBezTo>
                      <a:pt x="4317" y="6718"/>
                      <a:pt x="4530" y="4985"/>
                      <a:pt x="3922" y="3131"/>
                    </a:cubicBezTo>
                    <a:close/>
                  </a:path>
                </a:pathLst>
              </a:custGeom>
              <a:solidFill>
                <a:srgbClr val="2D1B6A"/>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0"/>
              <p:cNvSpPr/>
              <p:nvPr/>
            </p:nvSpPr>
            <p:spPr>
              <a:xfrm>
                <a:off x="12274050" y="2248050"/>
                <a:ext cx="952925" cy="421750"/>
              </a:xfrm>
              <a:custGeom>
                <a:avLst/>
                <a:gdLst/>
                <a:ahLst/>
                <a:cxnLst/>
                <a:rect l="l" t="t" r="r" b="b"/>
                <a:pathLst>
                  <a:path w="38117" h="16870" extrusionOk="0">
                    <a:moveTo>
                      <a:pt x="8420" y="16870"/>
                    </a:moveTo>
                    <a:cubicBezTo>
                      <a:pt x="3800" y="16870"/>
                      <a:pt x="1" y="13070"/>
                      <a:pt x="1" y="8420"/>
                    </a:cubicBezTo>
                    <a:cubicBezTo>
                      <a:pt x="1" y="3800"/>
                      <a:pt x="3800" y="0"/>
                      <a:pt x="8420" y="0"/>
                    </a:cubicBezTo>
                    <a:lnTo>
                      <a:pt x="29667" y="0"/>
                    </a:lnTo>
                    <a:cubicBezTo>
                      <a:pt x="34317" y="0"/>
                      <a:pt x="38117" y="3800"/>
                      <a:pt x="38117" y="8420"/>
                    </a:cubicBezTo>
                    <a:cubicBezTo>
                      <a:pt x="38117" y="13070"/>
                      <a:pt x="34317" y="16870"/>
                      <a:pt x="29667" y="168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0"/>
              <p:cNvSpPr/>
              <p:nvPr/>
            </p:nvSpPr>
            <p:spPr>
              <a:xfrm>
                <a:off x="12274050" y="2248050"/>
                <a:ext cx="952925" cy="210500"/>
              </a:xfrm>
              <a:custGeom>
                <a:avLst/>
                <a:gdLst/>
                <a:ahLst/>
                <a:cxnLst/>
                <a:rect l="l" t="t" r="r" b="b"/>
                <a:pathLst>
                  <a:path w="38117" h="8420" fill="none" extrusionOk="0">
                    <a:moveTo>
                      <a:pt x="1" y="8420"/>
                    </a:moveTo>
                    <a:cubicBezTo>
                      <a:pt x="1" y="3800"/>
                      <a:pt x="3800" y="0"/>
                      <a:pt x="8420" y="0"/>
                    </a:cubicBezTo>
                    <a:lnTo>
                      <a:pt x="29667" y="0"/>
                    </a:lnTo>
                    <a:cubicBezTo>
                      <a:pt x="34317" y="0"/>
                      <a:pt x="38117" y="3800"/>
                      <a:pt x="38117" y="8420"/>
                    </a:cubicBez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0"/>
              <p:cNvSpPr/>
              <p:nvPr/>
            </p:nvSpPr>
            <p:spPr>
              <a:xfrm>
                <a:off x="12305975" y="2281475"/>
                <a:ext cx="886800" cy="354900"/>
              </a:xfrm>
              <a:custGeom>
                <a:avLst/>
                <a:gdLst/>
                <a:ahLst/>
                <a:cxnLst/>
                <a:rect l="l" t="t" r="r" b="b"/>
                <a:pathLst>
                  <a:path w="35472" h="14196" extrusionOk="0">
                    <a:moveTo>
                      <a:pt x="28359" y="14195"/>
                    </a:moveTo>
                    <a:lnTo>
                      <a:pt x="7113" y="14195"/>
                    </a:lnTo>
                    <a:cubicBezTo>
                      <a:pt x="3192" y="14195"/>
                      <a:pt x="0" y="11004"/>
                      <a:pt x="0" y="7083"/>
                    </a:cubicBezTo>
                    <a:lnTo>
                      <a:pt x="0" y="7083"/>
                    </a:lnTo>
                    <a:cubicBezTo>
                      <a:pt x="0" y="3192"/>
                      <a:pt x="3192" y="1"/>
                      <a:pt x="7113" y="1"/>
                    </a:cubicBezTo>
                    <a:lnTo>
                      <a:pt x="28359" y="1"/>
                    </a:lnTo>
                    <a:cubicBezTo>
                      <a:pt x="32280" y="1"/>
                      <a:pt x="35472" y="3192"/>
                      <a:pt x="35472" y="7083"/>
                    </a:cubicBezTo>
                    <a:lnTo>
                      <a:pt x="35472" y="7083"/>
                    </a:lnTo>
                    <a:cubicBezTo>
                      <a:pt x="35472" y="11004"/>
                      <a:pt x="32280" y="14195"/>
                      <a:pt x="28359" y="14195"/>
                    </a:cubicBezTo>
                    <a:close/>
                  </a:path>
                </a:pathLst>
              </a:custGeom>
              <a:solidFill>
                <a:schemeClr val="dk2"/>
              </a:solidFill>
              <a:ln w="3050"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0"/>
              <p:cNvSpPr/>
              <p:nvPr/>
            </p:nvSpPr>
            <p:spPr>
              <a:xfrm>
                <a:off x="12328775" y="2287550"/>
                <a:ext cx="864000" cy="348825"/>
              </a:xfrm>
              <a:custGeom>
                <a:avLst/>
                <a:gdLst/>
                <a:ahLst/>
                <a:cxnLst/>
                <a:rect l="l" t="t" r="r" b="b"/>
                <a:pathLst>
                  <a:path w="34560" h="13953" extrusionOk="0">
                    <a:moveTo>
                      <a:pt x="29332" y="1"/>
                    </a:moveTo>
                    <a:cubicBezTo>
                      <a:pt x="29909" y="1034"/>
                      <a:pt x="30213" y="2220"/>
                      <a:pt x="30213" y="3466"/>
                    </a:cubicBezTo>
                    <a:cubicBezTo>
                      <a:pt x="30213" y="5442"/>
                      <a:pt x="29423" y="7205"/>
                      <a:pt x="28116" y="8481"/>
                    </a:cubicBezTo>
                    <a:cubicBezTo>
                      <a:pt x="26839" y="9788"/>
                      <a:pt x="25076" y="10578"/>
                      <a:pt x="23101" y="10578"/>
                    </a:cubicBezTo>
                    <a:lnTo>
                      <a:pt x="1885" y="10578"/>
                    </a:lnTo>
                    <a:cubicBezTo>
                      <a:pt x="1216" y="10578"/>
                      <a:pt x="608" y="10457"/>
                      <a:pt x="0" y="10305"/>
                    </a:cubicBezTo>
                    <a:lnTo>
                      <a:pt x="0" y="10305"/>
                    </a:lnTo>
                    <a:cubicBezTo>
                      <a:pt x="1216" y="12463"/>
                      <a:pt x="3526" y="13952"/>
                      <a:pt x="6201" y="13952"/>
                    </a:cubicBezTo>
                    <a:lnTo>
                      <a:pt x="27447" y="13952"/>
                    </a:lnTo>
                    <a:cubicBezTo>
                      <a:pt x="29423" y="13952"/>
                      <a:pt x="31156" y="13162"/>
                      <a:pt x="32463" y="11855"/>
                    </a:cubicBezTo>
                    <a:cubicBezTo>
                      <a:pt x="33739" y="10578"/>
                      <a:pt x="34560" y="8816"/>
                      <a:pt x="34560" y="6840"/>
                    </a:cubicBezTo>
                    <a:cubicBezTo>
                      <a:pt x="34560" y="3588"/>
                      <a:pt x="32341" y="852"/>
                      <a:pt x="29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0"/>
              <p:cNvSpPr/>
              <p:nvPr/>
            </p:nvSpPr>
            <p:spPr>
              <a:xfrm>
                <a:off x="12002000" y="4007950"/>
                <a:ext cx="1587450" cy="84375"/>
              </a:xfrm>
              <a:custGeom>
                <a:avLst/>
                <a:gdLst/>
                <a:ahLst/>
                <a:cxnLst/>
                <a:rect l="l" t="t" r="r" b="b"/>
                <a:pathLst>
                  <a:path w="63498" h="3375" extrusionOk="0">
                    <a:moveTo>
                      <a:pt x="244" y="0"/>
                    </a:moveTo>
                    <a:cubicBezTo>
                      <a:pt x="153" y="1155"/>
                      <a:pt x="92" y="2280"/>
                      <a:pt x="1" y="3374"/>
                    </a:cubicBezTo>
                    <a:lnTo>
                      <a:pt x="63498" y="3374"/>
                    </a:lnTo>
                    <a:cubicBezTo>
                      <a:pt x="63437" y="2250"/>
                      <a:pt x="63346" y="1095"/>
                      <a:pt x="63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0"/>
              <p:cNvSpPr/>
              <p:nvPr/>
            </p:nvSpPr>
            <p:spPr>
              <a:xfrm>
                <a:off x="11992125" y="4197925"/>
                <a:ext cx="1611000" cy="84375"/>
              </a:xfrm>
              <a:custGeom>
                <a:avLst/>
                <a:gdLst/>
                <a:ahLst/>
                <a:cxnLst/>
                <a:rect l="l" t="t" r="r" b="b"/>
                <a:pathLst>
                  <a:path w="64440" h="3375" extrusionOk="0">
                    <a:moveTo>
                      <a:pt x="183" y="0"/>
                    </a:moveTo>
                    <a:cubicBezTo>
                      <a:pt x="92" y="1155"/>
                      <a:pt x="31" y="2280"/>
                      <a:pt x="1" y="3374"/>
                    </a:cubicBezTo>
                    <a:lnTo>
                      <a:pt x="64440" y="3374"/>
                    </a:lnTo>
                    <a:cubicBezTo>
                      <a:pt x="64348" y="2250"/>
                      <a:pt x="64288" y="1095"/>
                      <a:pt x="642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0"/>
              <p:cNvSpPr/>
              <p:nvPr/>
            </p:nvSpPr>
            <p:spPr>
              <a:xfrm>
                <a:off x="11983000" y="4387125"/>
                <a:ext cx="1629250" cy="84375"/>
              </a:xfrm>
              <a:custGeom>
                <a:avLst/>
                <a:gdLst/>
                <a:ahLst/>
                <a:cxnLst/>
                <a:rect l="l" t="t" r="r" b="b"/>
                <a:pathLst>
                  <a:path w="65170" h="3375" extrusionOk="0">
                    <a:moveTo>
                      <a:pt x="153" y="1"/>
                    </a:moveTo>
                    <a:cubicBezTo>
                      <a:pt x="92" y="1125"/>
                      <a:pt x="31" y="2280"/>
                      <a:pt x="1" y="3375"/>
                    </a:cubicBezTo>
                    <a:lnTo>
                      <a:pt x="65169" y="3375"/>
                    </a:lnTo>
                    <a:cubicBezTo>
                      <a:pt x="65109" y="2250"/>
                      <a:pt x="65048" y="1125"/>
                      <a:pt x="65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0"/>
              <p:cNvSpPr/>
              <p:nvPr/>
            </p:nvSpPr>
            <p:spPr>
              <a:xfrm>
                <a:off x="11976925" y="4577100"/>
                <a:ext cx="1641400" cy="84375"/>
              </a:xfrm>
              <a:custGeom>
                <a:avLst/>
                <a:gdLst/>
                <a:ahLst/>
                <a:cxnLst/>
                <a:rect l="l" t="t" r="r" b="b"/>
                <a:pathLst>
                  <a:path w="65656" h="3375" extrusionOk="0">
                    <a:moveTo>
                      <a:pt x="62" y="1"/>
                    </a:moveTo>
                    <a:cubicBezTo>
                      <a:pt x="31" y="1125"/>
                      <a:pt x="31" y="2280"/>
                      <a:pt x="1" y="3375"/>
                    </a:cubicBezTo>
                    <a:lnTo>
                      <a:pt x="65656" y="3375"/>
                    </a:lnTo>
                    <a:cubicBezTo>
                      <a:pt x="65656" y="2250"/>
                      <a:pt x="65595" y="1095"/>
                      <a:pt x="65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0"/>
              <p:cNvSpPr/>
              <p:nvPr/>
            </p:nvSpPr>
            <p:spPr>
              <a:xfrm>
                <a:off x="11973900" y="4766325"/>
                <a:ext cx="1646700" cy="84375"/>
              </a:xfrm>
              <a:custGeom>
                <a:avLst/>
                <a:gdLst/>
                <a:ahLst/>
                <a:cxnLst/>
                <a:rect l="l" t="t" r="r" b="b"/>
                <a:pathLst>
                  <a:path w="65868" h="3375" extrusionOk="0">
                    <a:moveTo>
                      <a:pt x="31" y="0"/>
                    </a:moveTo>
                    <a:cubicBezTo>
                      <a:pt x="31" y="1155"/>
                      <a:pt x="0" y="2280"/>
                      <a:pt x="0" y="3374"/>
                    </a:cubicBezTo>
                    <a:lnTo>
                      <a:pt x="65868" y="3374"/>
                    </a:lnTo>
                    <a:cubicBezTo>
                      <a:pt x="65868" y="2280"/>
                      <a:pt x="65868" y="1125"/>
                      <a:pt x="658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0"/>
              <p:cNvSpPr/>
              <p:nvPr/>
            </p:nvSpPr>
            <p:spPr>
              <a:xfrm>
                <a:off x="11973125" y="4956300"/>
                <a:ext cx="1647475" cy="84350"/>
              </a:xfrm>
              <a:custGeom>
                <a:avLst/>
                <a:gdLst/>
                <a:ahLst/>
                <a:cxnLst/>
                <a:rect l="l" t="t" r="r" b="b"/>
                <a:pathLst>
                  <a:path w="65899" h="3374" extrusionOk="0">
                    <a:moveTo>
                      <a:pt x="1" y="0"/>
                    </a:moveTo>
                    <a:lnTo>
                      <a:pt x="1" y="3374"/>
                    </a:lnTo>
                    <a:lnTo>
                      <a:pt x="65868" y="3374"/>
                    </a:lnTo>
                    <a:cubicBezTo>
                      <a:pt x="65899" y="2219"/>
                      <a:pt x="65899" y="1094"/>
                      <a:pt x="65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0"/>
              <p:cNvSpPr/>
              <p:nvPr/>
            </p:nvSpPr>
            <p:spPr>
              <a:xfrm>
                <a:off x="11973900" y="5146250"/>
                <a:ext cx="1644425" cy="84375"/>
              </a:xfrm>
              <a:custGeom>
                <a:avLst/>
                <a:gdLst/>
                <a:ahLst/>
                <a:cxnLst/>
                <a:rect l="l" t="t" r="r" b="b"/>
                <a:pathLst>
                  <a:path w="65777" h="3375" extrusionOk="0">
                    <a:moveTo>
                      <a:pt x="0" y="1"/>
                    </a:moveTo>
                    <a:cubicBezTo>
                      <a:pt x="0" y="1217"/>
                      <a:pt x="31" y="2311"/>
                      <a:pt x="31" y="3375"/>
                    </a:cubicBezTo>
                    <a:lnTo>
                      <a:pt x="65655" y="3375"/>
                    </a:lnTo>
                    <a:cubicBezTo>
                      <a:pt x="65685" y="2220"/>
                      <a:pt x="65716" y="1095"/>
                      <a:pt x="65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0"/>
              <p:cNvSpPr/>
              <p:nvPr/>
            </p:nvSpPr>
            <p:spPr>
              <a:xfrm>
                <a:off x="10881925" y="1238900"/>
                <a:ext cx="3526700" cy="2480325"/>
              </a:xfrm>
              <a:custGeom>
                <a:avLst/>
                <a:gdLst/>
                <a:ahLst/>
                <a:cxnLst/>
                <a:rect l="l" t="t" r="r" b="b"/>
                <a:pathLst>
                  <a:path w="141068" h="99213" extrusionOk="0">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gradFill>
                <a:gsLst>
                  <a:gs pos="0">
                    <a:srgbClr val="84BDE7">
                      <a:alpha val="63921"/>
                    </a:srgbClr>
                  </a:gs>
                  <a:gs pos="100000">
                    <a:srgbClr val="84BDE7">
                      <a:alpha val="1019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0"/>
              <p:cNvSpPr/>
              <p:nvPr/>
            </p:nvSpPr>
            <p:spPr>
              <a:xfrm>
                <a:off x="10881925" y="1238900"/>
                <a:ext cx="3526700" cy="2480325"/>
              </a:xfrm>
              <a:custGeom>
                <a:avLst/>
                <a:gdLst/>
                <a:ahLst/>
                <a:cxnLst/>
                <a:rect l="l" t="t" r="r" b="b"/>
                <a:pathLst>
                  <a:path w="141068" h="99213" fill="none" extrusionOk="0">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noFill/>
              <a:ln w="2202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0"/>
              <p:cNvSpPr/>
              <p:nvPr/>
            </p:nvSpPr>
            <p:spPr>
              <a:xfrm>
                <a:off x="10381150" y="1526150"/>
                <a:ext cx="632275" cy="1265250"/>
              </a:xfrm>
              <a:custGeom>
                <a:avLst/>
                <a:gdLst/>
                <a:ahLst/>
                <a:cxnLst/>
                <a:rect l="l" t="t" r="r" b="b"/>
                <a:pathLst>
                  <a:path w="25291" h="50610" fill="none" extrusionOk="0">
                    <a:moveTo>
                      <a:pt x="25290" y="50609"/>
                    </a:moveTo>
                    <a:cubicBezTo>
                      <a:pt x="11308" y="50609"/>
                      <a:pt x="1" y="39272"/>
                      <a:pt x="1" y="25290"/>
                    </a:cubicBezTo>
                    <a:cubicBezTo>
                      <a:pt x="1" y="11308"/>
                      <a:pt x="11308" y="0"/>
                      <a:pt x="25290" y="0"/>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0"/>
              <p:cNvSpPr/>
              <p:nvPr/>
            </p:nvSpPr>
            <p:spPr>
              <a:xfrm>
                <a:off x="11013400" y="1637850"/>
                <a:ext cx="520550" cy="1041075"/>
              </a:xfrm>
              <a:custGeom>
                <a:avLst/>
                <a:gdLst/>
                <a:ahLst/>
                <a:cxnLst/>
                <a:rect l="l" t="t" r="r" b="b"/>
                <a:pathLst>
                  <a:path w="20822" h="41643" fill="none" extrusionOk="0">
                    <a:moveTo>
                      <a:pt x="0" y="1"/>
                    </a:moveTo>
                    <a:cubicBezTo>
                      <a:pt x="11520" y="1"/>
                      <a:pt x="20821" y="9362"/>
                      <a:pt x="20821" y="20822"/>
                    </a:cubicBezTo>
                    <a:cubicBezTo>
                      <a:pt x="20821" y="32341"/>
                      <a:pt x="11490" y="41643"/>
                      <a:pt x="0" y="41643"/>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0"/>
              <p:cNvSpPr/>
              <p:nvPr/>
            </p:nvSpPr>
            <p:spPr>
              <a:xfrm>
                <a:off x="10603800" y="1749550"/>
                <a:ext cx="409625" cy="818425"/>
              </a:xfrm>
              <a:custGeom>
                <a:avLst/>
                <a:gdLst/>
                <a:ahLst/>
                <a:cxnLst/>
                <a:rect l="l" t="t" r="r" b="b"/>
                <a:pathLst>
                  <a:path w="16385" h="32737" fill="none" extrusionOk="0">
                    <a:moveTo>
                      <a:pt x="16384" y="32737"/>
                    </a:moveTo>
                    <a:cubicBezTo>
                      <a:pt x="7357" y="32737"/>
                      <a:pt x="1" y="25411"/>
                      <a:pt x="1" y="16354"/>
                    </a:cubicBezTo>
                    <a:cubicBezTo>
                      <a:pt x="1" y="7326"/>
                      <a:pt x="7357" y="1"/>
                      <a:pt x="16384" y="1"/>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0"/>
              <p:cNvSpPr/>
              <p:nvPr/>
            </p:nvSpPr>
            <p:spPr>
              <a:xfrm>
                <a:off x="11013400" y="1861250"/>
                <a:ext cx="297125" cy="595025"/>
              </a:xfrm>
              <a:custGeom>
                <a:avLst/>
                <a:gdLst/>
                <a:ahLst/>
                <a:cxnLst/>
                <a:rect l="l" t="t" r="r" b="b"/>
                <a:pathLst>
                  <a:path w="11885" h="23801" fill="none" extrusionOk="0">
                    <a:moveTo>
                      <a:pt x="0" y="1"/>
                    </a:moveTo>
                    <a:cubicBezTo>
                      <a:pt x="6566" y="1"/>
                      <a:pt x="11885" y="5320"/>
                      <a:pt x="11885" y="11886"/>
                    </a:cubicBezTo>
                    <a:cubicBezTo>
                      <a:pt x="11885" y="18481"/>
                      <a:pt x="6566" y="23801"/>
                      <a:pt x="0" y="23801"/>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0"/>
              <p:cNvSpPr/>
              <p:nvPr/>
            </p:nvSpPr>
            <p:spPr>
              <a:xfrm>
                <a:off x="10808975" y="1953975"/>
                <a:ext cx="409600" cy="410350"/>
              </a:xfrm>
              <a:custGeom>
                <a:avLst/>
                <a:gdLst/>
                <a:ahLst/>
                <a:cxnLst/>
                <a:rect l="l" t="t" r="r" b="b"/>
                <a:pathLst>
                  <a:path w="16384" h="16414" fill="none" extrusionOk="0">
                    <a:moveTo>
                      <a:pt x="9910" y="973"/>
                    </a:moveTo>
                    <a:cubicBezTo>
                      <a:pt x="13891" y="1915"/>
                      <a:pt x="16384" y="5927"/>
                      <a:pt x="15442" y="9909"/>
                    </a:cubicBezTo>
                    <a:cubicBezTo>
                      <a:pt x="14499" y="13921"/>
                      <a:pt x="10487" y="16414"/>
                      <a:pt x="6475" y="15441"/>
                    </a:cubicBezTo>
                    <a:cubicBezTo>
                      <a:pt x="2463" y="14499"/>
                      <a:pt x="1" y="10487"/>
                      <a:pt x="943" y="6505"/>
                    </a:cubicBezTo>
                    <a:cubicBezTo>
                      <a:pt x="1885" y="2493"/>
                      <a:pt x="5897" y="0"/>
                      <a:pt x="9910" y="973"/>
                    </a:cubicBezTo>
                    <a:close/>
                  </a:path>
                </a:pathLst>
              </a:custGeom>
              <a:noFill/>
              <a:ln w="2812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0"/>
              <p:cNvSpPr/>
              <p:nvPr/>
            </p:nvSpPr>
            <p:spPr>
              <a:xfrm>
                <a:off x="10907000" y="2062325"/>
                <a:ext cx="213550" cy="193650"/>
              </a:xfrm>
              <a:custGeom>
                <a:avLst/>
                <a:gdLst/>
                <a:ahLst/>
                <a:cxnLst/>
                <a:rect l="l" t="t" r="r" b="b"/>
                <a:pathLst>
                  <a:path w="8542" h="7746" extrusionOk="0">
                    <a:moveTo>
                      <a:pt x="4272" y="1"/>
                    </a:moveTo>
                    <a:cubicBezTo>
                      <a:pt x="2510" y="1"/>
                      <a:pt x="930" y="1195"/>
                      <a:pt x="487" y="2991"/>
                    </a:cubicBezTo>
                    <a:cubicBezTo>
                      <a:pt x="1" y="5058"/>
                      <a:pt x="1308" y="7156"/>
                      <a:pt x="3375" y="7642"/>
                    </a:cubicBezTo>
                    <a:cubicBezTo>
                      <a:pt x="3675" y="7712"/>
                      <a:pt x="3976" y="7745"/>
                      <a:pt x="4271" y="7745"/>
                    </a:cubicBezTo>
                    <a:cubicBezTo>
                      <a:pt x="6033" y="7745"/>
                      <a:pt x="7613" y="6551"/>
                      <a:pt x="8056" y="4754"/>
                    </a:cubicBezTo>
                    <a:cubicBezTo>
                      <a:pt x="8542" y="2688"/>
                      <a:pt x="7235" y="590"/>
                      <a:pt x="5168" y="104"/>
                    </a:cubicBezTo>
                    <a:cubicBezTo>
                      <a:pt x="4867" y="34"/>
                      <a:pt x="4567" y="1"/>
                      <a:pt x="4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0"/>
              <p:cNvSpPr/>
              <p:nvPr/>
            </p:nvSpPr>
            <p:spPr>
              <a:xfrm>
                <a:off x="10524775" y="1662175"/>
                <a:ext cx="991700" cy="991675"/>
              </a:xfrm>
              <a:custGeom>
                <a:avLst/>
                <a:gdLst/>
                <a:ahLst/>
                <a:cxnLst/>
                <a:rect l="l" t="t" r="r" b="b"/>
                <a:pathLst>
                  <a:path w="39668" h="39667" extrusionOk="0">
                    <a:moveTo>
                      <a:pt x="39667" y="19818"/>
                    </a:moveTo>
                    <a:cubicBezTo>
                      <a:pt x="39667" y="30761"/>
                      <a:pt x="30791" y="39666"/>
                      <a:pt x="19849" y="39666"/>
                    </a:cubicBezTo>
                    <a:cubicBezTo>
                      <a:pt x="8907" y="39666"/>
                      <a:pt x="1" y="30761"/>
                      <a:pt x="1" y="19818"/>
                    </a:cubicBezTo>
                    <a:cubicBezTo>
                      <a:pt x="1" y="8876"/>
                      <a:pt x="8907" y="0"/>
                      <a:pt x="19849" y="0"/>
                    </a:cubicBezTo>
                    <a:cubicBezTo>
                      <a:pt x="30791" y="0"/>
                      <a:pt x="39667" y="8876"/>
                      <a:pt x="39667" y="19818"/>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0"/>
              <p:cNvSpPr/>
              <p:nvPr/>
            </p:nvSpPr>
            <p:spPr>
              <a:xfrm>
                <a:off x="10729950" y="1867350"/>
                <a:ext cx="581350" cy="581325"/>
              </a:xfrm>
              <a:custGeom>
                <a:avLst/>
                <a:gdLst/>
                <a:ahLst/>
                <a:cxnLst/>
                <a:rect l="l" t="t" r="r" b="b"/>
                <a:pathLst>
                  <a:path w="23254" h="23253" extrusionOk="0">
                    <a:moveTo>
                      <a:pt x="23253" y="11611"/>
                    </a:moveTo>
                    <a:cubicBezTo>
                      <a:pt x="23253" y="18025"/>
                      <a:pt x="18056" y="23253"/>
                      <a:pt x="11642" y="23253"/>
                    </a:cubicBezTo>
                    <a:cubicBezTo>
                      <a:pt x="5229" y="23253"/>
                      <a:pt x="0" y="18025"/>
                      <a:pt x="0" y="11611"/>
                    </a:cubicBezTo>
                    <a:cubicBezTo>
                      <a:pt x="0" y="5198"/>
                      <a:pt x="5229" y="0"/>
                      <a:pt x="11642" y="0"/>
                    </a:cubicBezTo>
                    <a:cubicBezTo>
                      <a:pt x="18056" y="0"/>
                      <a:pt x="23253" y="5198"/>
                      <a:pt x="23253" y="1161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0"/>
              <p:cNvSpPr/>
              <p:nvPr/>
            </p:nvSpPr>
            <p:spPr>
              <a:xfrm>
                <a:off x="13163875" y="1450150"/>
                <a:ext cx="1215100" cy="829075"/>
              </a:xfrm>
              <a:custGeom>
                <a:avLst/>
                <a:gdLst/>
                <a:ahLst/>
                <a:cxnLst/>
                <a:rect l="l" t="t" r="r" b="b"/>
                <a:pathLst>
                  <a:path w="48604" h="33163" extrusionOk="0">
                    <a:moveTo>
                      <a:pt x="3679" y="1"/>
                    </a:moveTo>
                    <a:cubicBezTo>
                      <a:pt x="1673" y="1"/>
                      <a:pt x="1" y="1642"/>
                      <a:pt x="1" y="3679"/>
                    </a:cubicBezTo>
                    <a:lnTo>
                      <a:pt x="1" y="29485"/>
                    </a:lnTo>
                    <a:cubicBezTo>
                      <a:pt x="1" y="31491"/>
                      <a:pt x="1642" y="33162"/>
                      <a:pt x="3679" y="33162"/>
                    </a:cubicBezTo>
                    <a:lnTo>
                      <a:pt x="44926" y="33162"/>
                    </a:lnTo>
                    <a:cubicBezTo>
                      <a:pt x="46932" y="33162"/>
                      <a:pt x="48604" y="31521"/>
                      <a:pt x="48604" y="29485"/>
                    </a:cubicBezTo>
                    <a:lnTo>
                      <a:pt x="48604" y="3679"/>
                    </a:lnTo>
                    <a:cubicBezTo>
                      <a:pt x="48604" y="1673"/>
                      <a:pt x="46962" y="1"/>
                      <a:pt x="44926"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0"/>
              <p:cNvSpPr/>
              <p:nvPr/>
            </p:nvSpPr>
            <p:spPr>
              <a:xfrm>
                <a:off x="13163875" y="1450150"/>
                <a:ext cx="1215100" cy="829075"/>
              </a:xfrm>
              <a:custGeom>
                <a:avLst/>
                <a:gdLst/>
                <a:ahLst/>
                <a:cxnLst/>
                <a:rect l="l" t="t" r="r" b="b"/>
                <a:pathLst>
                  <a:path w="48604" h="33163" fill="none" extrusionOk="0">
                    <a:moveTo>
                      <a:pt x="44926" y="33162"/>
                    </a:moveTo>
                    <a:lnTo>
                      <a:pt x="3679" y="33162"/>
                    </a:lnTo>
                    <a:cubicBezTo>
                      <a:pt x="1642" y="33162"/>
                      <a:pt x="1" y="31491"/>
                      <a:pt x="1" y="29485"/>
                    </a:cubicBezTo>
                    <a:lnTo>
                      <a:pt x="1" y="3679"/>
                    </a:lnTo>
                    <a:cubicBezTo>
                      <a:pt x="1" y="1642"/>
                      <a:pt x="1673" y="1"/>
                      <a:pt x="3679" y="1"/>
                    </a:cubicBezTo>
                    <a:lnTo>
                      <a:pt x="44926" y="1"/>
                    </a:lnTo>
                    <a:cubicBezTo>
                      <a:pt x="46962" y="1"/>
                      <a:pt x="48604" y="1673"/>
                      <a:pt x="48604" y="3679"/>
                    </a:cubicBezTo>
                    <a:lnTo>
                      <a:pt x="48604" y="29485"/>
                    </a:lnTo>
                    <a:cubicBezTo>
                      <a:pt x="48604" y="31521"/>
                      <a:pt x="46932" y="33162"/>
                      <a:pt x="44926" y="33162"/>
                    </a:cubicBezTo>
                    <a:close/>
                  </a:path>
                </a:pathLst>
              </a:custGeom>
              <a:noFill/>
              <a:ln w="9875"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0"/>
              <p:cNvSpPr/>
              <p:nvPr/>
            </p:nvSpPr>
            <p:spPr>
              <a:xfrm>
                <a:off x="14128950" y="1584650"/>
                <a:ext cx="95000" cy="95025"/>
              </a:xfrm>
              <a:custGeom>
                <a:avLst/>
                <a:gdLst/>
                <a:ahLst/>
                <a:cxnLst/>
                <a:rect l="l" t="t" r="r" b="b"/>
                <a:pathLst>
                  <a:path w="3800" h="3801" extrusionOk="0">
                    <a:moveTo>
                      <a:pt x="1915" y="1"/>
                    </a:moveTo>
                    <a:cubicBezTo>
                      <a:pt x="852" y="1"/>
                      <a:pt x="0" y="882"/>
                      <a:pt x="0" y="1916"/>
                    </a:cubicBezTo>
                    <a:cubicBezTo>
                      <a:pt x="0" y="2980"/>
                      <a:pt x="852" y="3800"/>
                      <a:pt x="1915" y="3800"/>
                    </a:cubicBezTo>
                    <a:cubicBezTo>
                      <a:pt x="2979" y="3800"/>
                      <a:pt x="3800" y="2949"/>
                      <a:pt x="3800" y="1916"/>
                    </a:cubicBezTo>
                    <a:cubicBezTo>
                      <a:pt x="3800" y="882"/>
                      <a:pt x="2979" y="1"/>
                      <a:pt x="1915"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0"/>
              <p:cNvSpPr/>
              <p:nvPr/>
            </p:nvSpPr>
            <p:spPr>
              <a:xfrm>
                <a:off x="13377425" y="2058075"/>
                <a:ext cx="53200" cy="53225"/>
              </a:xfrm>
              <a:custGeom>
                <a:avLst/>
                <a:gdLst/>
                <a:ahLst/>
                <a:cxnLst/>
                <a:rect l="l" t="t" r="r" b="b"/>
                <a:pathLst>
                  <a:path w="2128" h="2129" extrusionOk="0">
                    <a:moveTo>
                      <a:pt x="1064" y="0"/>
                    </a:moveTo>
                    <a:cubicBezTo>
                      <a:pt x="517" y="0"/>
                      <a:pt x="0" y="456"/>
                      <a:pt x="0" y="1064"/>
                    </a:cubicBezTo>
                    <a:cubicBezTo>
                      <a:pt x="0" y="1642"/>
                      <a:pt x="456" y="2128"/>
                      <a:pt x="1064" y="2128"/>
                    </a:cubicBezTo>
                    <a:cubicBezTo>
                      <a:pt x="1641" y="2128"/>
                      <a:pt x="2128" y="1672"/>
                      <a:pt x="2128" y="1064"/>
                    </a:cubicBezTo>
                    <a:cubicBezTo>
                      <a:pt x="2128" y="487"/>
                      <a:pt x="1641" y="0"/>
                      <a:pt x="1064"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0"/>
              <p:cNvSpPr/>
              <p:nvPr/>
            </p:nvSpPr>
            <p:spPr>
              <a:xfrm>
                <a:off x="14119825" y="2095300"/>
                <a:ext cx="41825" cy="41075"/>
              </a:xfrm>
              <a:custGeom>
                <a:avLst/>
                <a:gdLst/>
                <a:ahLst/>
                <a:cxnLst/>
                <a:rect l="l" t="t" r="r" b="b"/>
                <a:pathLst>
                  <a:path w="1673" h="1643"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0"/>
              <p:cNvSpPr/>
              <p:nvPr/>
            </p:nvSpPr>
            <p:spPr>
              <a:xfrm>
                <a:off x="13502800" y="1639375"/>
                <a:ext cx="95000" cy="95000"/>
              </a:xfrm>
              <a:custGeom>
                <a:avLst/>
                <a:gdLst/>
                <a:ahLst/>
                <a:cxnLst/>
                <a:rect l="l" t="t" r="r" b="b"/>
                <a:pathLst>
                  <a:path w="3800" h="3800" extrusionOk="0">
                    <a:moveTo>
                      <a:pt x="1915" y="0"/>
                    </a:moveTo>
                    <a:cubicBezTo>
                      <a:pt x="851" y="0"/>
                      <a:pt x="0" y="821"/>
                      <a:pt x="0" y="1885"/>
                    </a:cubicBezTo>
                    <a:cubicBezTo>
                      <a:pt x="0" y="2949"/>
                      <a:pt x="851" y="3800"/>
                      <a:pt x="1915" y="3800"/>
                    </a:cubicBezTo>
                    <a:cubicBezTo>
                      <a:pt x="2949" y="3800"/>
                      <a:pt x="3800" y="2949"/>
                      <a:pt x="3800" y="1885"/>
                    </a:cubicBezTo>
                    <a:cubicBezTo>
                      <a:pt x="3800" y="821"/>
                      <a:pt x="2949" y="0"/>
                      <a:pt x="1915"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0"/>
              <p:cNvSpPr/>
              <p:nvPr/>
            </p:nvSpPr>
            <p:spPr>
              <a:xfrm>
                <a:off x="14080325" y="1283750"/>
                <a:ext cx="496975" cy="340450"/>
              </a:xfrm>
              <a:custGeom>
                <a:avLst/>
                <a:gdLst/>
                <a:ahLst/>
                <a:cxnLst/>
                <a:rect l="l" t="t" r="r" b="b"/>
                <a:pathLst>
                  <a:path w="19879" h="13618" extrusionOk="0">
                    <a:moveTo>
                      <a:pt x="1520" y="0"/>
                    </a:moveTo>
                    <a:cubicBezTo>
                      <a:pt x="699" y="0"/>
                      <a:pt x="0" y="699"/>
                      <a:pt x="0" y="1520"/>
                    </a:cubicBezTo>
                    <a:lnTo>
                      <a:pt x="0" y="12098"/>
                    </a:lnTo>
                    <a:cubicBezTo>
                      <a:pt x="0" y="12918"/>
                      <a:pt x="699" y="13617"/>
                      <a:pt x="1520" y="13617"/>
                    </a:cubicBezTo>
                    <a:lnTo>
                      <a:pt x="18359" y="13617"/>
                    </a:lnTo>
                    <a:cubicBezTo>
                      <a:pt x="19210" y="13617"/>
                      <a:pt x="19879" y="12918"/>
                      <a:pt x="19879" y="12098"/>
                    </a:cubicBezTo>
                    <a:lnTo>
                      <a:pt x="19879" y="1520"/>
                    </a:lnTo>
                    <a:cubicBezTo>
                      <a:pt x="19879" y="699"/>
                      <a:pt x="19210" y="0"/>
                      <a:pt x="18359" y="0"/>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0"/>
              <p:cNvSpPr/>
              <p:nvPr/>
            </p:nvSpPr>
            <p:spPr>
              <a:xfrm>
                <a:off x="14080325" y="1283750"/>
                <a:ext cx="496975" cy="340450"/>
              </a:xfrm>
              <a:custGeom>
                <a:avLst/>
                <a:gdLst/>
                <a:ahLst/>
                <a:cxnLst/>
                <a:rect l="l" t="t" r="r" b="b"/>
                <a:pathLst>
                  <a:path w="19879" h="13618" fill="none" extrusionOk="0">
                    <a:moveTo>
                      <a:pt x="18359" y="13617"/>
                    </a:moveTo>
                    <a:lnTo>
                      <a:pt x="1520" y="13617"/>
                    </a:lnTo>
                    <a:cubicBezTo>
                      <a:pt x="699" y="13617"/>
                      <a:pt x="0" y="12918"/>
                      <a:pt x="0" y="12098"/>
                    </a:cubicBezTo>
                    <a:lnTo>
                      <a:pt x="0" y="1520"/>
                    </a:lnTo>
                    <a:cubicBezTo>
                      <a:pt x="0" y="699"/>
                      <a:pt x="699" y="0"/>
                      <a:pt x="1520" y="0"/>
                    </a:cubicBezTo>
                    <a:lnTo>
                      <a:pt x="18359" y="0"/>
                    </a:lnTo>
                    <a:cubicBezTo>
                      <a:pt x="19210" y="0"/>
                      <a:pt x="19879" y="699"/>
                      <a:pt x="19879" y="1520"/>
                    </a:cubicBezTo>
                    <a:lnTo>
                      <a:pt x="19879" y="12098"/>
                    </a:lnTo>
                    <a:cubicBezTo>
                      <a:pt x="19879" y="12918"/>
                      <a:pt x="19210" y="13617"/>
                      <a:pt x="18359" y="13617"/>
                    </a:cubicBezTo>
                    <a:close/>
                  </a:path>
                </a:pathLst>
              </a:custGeom>
              <a:solidFill>
                <a:srgbClr val="92F7FF">
                  <a:alpha val="40650"/>
                </a:srgbClr>
              </a:solidFill>
              <a:ln w="3800"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0"/>
              <p:cNvSpPr/>
              <p:nvPr/>
            </p:nvSpPr>
            <p:spPr>
              <a:xfrm>
                <a:off x="14475450" y="1339975"/>
                <a:ext cx="38025" cy="38025"/>
              </a:xfrm>
              <a:custGeom>
                <a:avLst/>
                <a:gdLst/>
                <a:ahLst/>
                <a:cxnLst/>
                <a:rect l="l" t="t" r="r" b="b"/>
                <a:pathLst>
                  <a:path w="1521" h="1521" extrusionOk="0">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0"/>
              <p:cNvSpPr/>
              <p:nvPr/>
            </p:nvSpPr>
            <p:spPr>
              <a:xfrm>
                <a:off x="14166950" y="1533000"/>
                <a:ext cx="22825" cy="22800"/>
              </a:xfrm>
              <a:custGeom>
                <a:avLst/>
                <a:gdLst/>
                <a:ahLst/>
                <a:cxnLst/>
                <a:rect l="l" t="t" r="r" b="b"/>
                <a:pathLst>
                  <a:path w="913" h="912" extrusionOk="0">
                    <a:moveTo>
                      <a:pt x="456" y="0"/>
                    </a:moveTo>
                    <a:cubicBezTo>
                      <a:pt x="183" y="0"/>
                      <a:pt x="0" y="213"/>
                      <a:pt x="0" y="456"/>
                    </a:cubicBezTo>
                    <a:cubicBezTo>
                      <a:pt x="0" y="699"/>
                      <a:pt x="243" y="912"/>
                      <a:pt x="456" y="912"/>
                    </a:cubicBezTo>
                    <a:cubicBezTo>
                      <a:pt x="730" y="912"/>
                      <a:pt x="912" y="669"/>
                      <a:pt x="912" y="456"/>
                    </a:cubicBezTo>
                    <a:cubicBezTo>
                      <a:pt x="912" y="182"/>
                      <a:pt x="699" y="0"/>
                      <a:pt x="456"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0"/>
              <p:cNvSpPr/>
              <p:nvPr/>
            </p:nvSpPr>
            <p:spPr>
              <a:xfrm>
                <a:off x="14470900" y="1548175"/>
                <a:ext cx="17500" cy="16750"/>
              </a:xfrm>
              <a:custGeom>
                <a:avLst/>
                <a:gdLst/>
                <a:ahLst/>
                <a:cxnLst/>
                <a:rect l="l" t="t" r="r" b="b"/>
                <a:pathLst>
                  <a:path w="700" h="670" extrusionOk="0">
                    <a:moveTo>
                      <a:pt x="335" y="1"/>
                    </a:moveTo>
                    <a:cubicBezTo>
                      <a:pt x="153" y="1"/>
                      <a:pt x="1" y="153"/>
                      <a:pt x="1" y="335"/>
                    </a:cubicBezTo>
                    <a:cubicBezTo>
                      <a:pt x="1" y="518"/>
                      <a:pt x="153" y="670"/>
                      <a:pt x="335" y="670"/>
                    </a:cubicBezTo>
                    <a:cubicBezTo>
                      <a:pt x="548" y="670"/>
                      <a:pt x="700" y="518"/>
                      <a:pt x="700" y="335"/>
                    </a:cubicBezTo>
                    <a:cubicBezTo>
                      <a:pt x="700" y="153"/>
                      <a:pt x="548" y="31"/>
                      <a:pt x="335"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0"/>
              <p:cNvSpPr/>
              <p:nvPr/>
            </p:nvSpPr>
            <p:spPr>
              <a:xfrm>
                <a:off x="14219375" y="1362025"/>
                <a:ext cx="38025" cy="38000"/>
              </a:xfrm>
              <a:custGeom>
                <a:avLst/>
                <a:gdLst/>
                <a:ahLst/>
                <a:cxnLst/>
                <a:rect l="l" t="t" r="r" b="b"/>
                <a:pathLst>
                  <a:path w="1521" h="1520" extrusionOk="0">
                    <a:moveTo>
                      <a:pt x="760" y="0"/>
                    </a:moveTo>
                    <a:cubicBezTo>
                      <a:pt x="335" y="0"/>
                      <a:pt x="1" y="334"/>
                      <a:pt x="1" y="760"/>
                    </a:cubicBezTo>
                    <a:cubicBezTo>
                      <a:pt x="1" y="1155"/>
                      <a:pt x="335" y="1520"/>
                      <a:pt x="760" y="1520"/>
                    </a:cubicBezTo>
                    <a:cubicBezTo>
                      <a:pt x="1186" y="1520"/>
                      <a:pt x="1520" y="1155"/>
                      <a:pt x="1520" y="760"/>
                    </a:cubicBezTo>
                    <a:cubicBezTo>
                      <a:pt x="1520" y="334"/>
                      <a:pt x="1186" y="0"/>
                      <a:pt x="760"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0"/>
              <p:cNvSpPr/>
              <p:nvPr/>
            </p:nvSpPr>
            <p:spPr>
              <a:xfrm>
                <a:off x="12908550" y="2032225"/>
                <a:ext cx="497000" cy="340475"/>
              </a:xfrm>
              <a:custGeom>
                <a:avLst/>
                <a:gdLst/>
                <a:ahLst/>
                <a:cxnLst/>
                <a:rect l="l" t="t" r="r" b="b"/>
                <a:pathLst>
                  <a:path w="19880" h="13619" extrusionOk="0">
                    <a:moveTo>
                      <a:pt x="1521" y="1"/>
                    </a:moveTo>
                    <a:cubicBezTo>
                      <a:pt x="670" y="1"/>
                      <a:pt x="1" y="700"/>
                      <a:pt x="1" y="1521"/>
                    </a:cubicBezTo>
                    <a:lnTo>
                      <a:pt x="1" y="12098"/>
                    </a:lnTo>
                    <a:cubicBezTo>
                      <a:pt x="1" y="12919"/>
                      <a:pt x="670" y="13618"/>
                      <a:pt x="1521" y="13618"/>
                    </a:cubicBezTo>
                    <a:lnTo>
                      <a:pt x="18360" y="13618"/>
                    </a:lnTo>
                    <a:cubicBezTo>
                      <a:pt x="19181" y="13618"/>
                      <a:pt x="19819" y="12919"/>
                      <a:pt x="19880" y="12098"/>
                    </a:cubicBezTo>
                    <a:lnTo>
                      <a:pt x="19880" y="1521"/>
                    </a:lnTo>
                    <a:cubicBezTo>
                      <a:pt x="19880" y="700"/>
                      <a:pt x="19181" y="1"/>
                      <a:pt x="18360"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0"/>
              <p:cNvSpPr/>
              <p:nvPr/>
            </p:nvSpPr>
            <p:spPr>
              <a:xfrm>
                <a:off x="12908550" y="2032225"/>
                <a:ext cx="497000" cy="340475"/>
              </a:xfrm>
              <a:custGeom>
                <a:avLst/>
                <a:gdLst/>
                <a:ahLst/>
                <a:cxnLst/>
                <a:rect l="l" t="t" r="r" b="b"/>
                <a:pathLst>
                  <a:path w="19880" h="13619" fill="none" extrusionOk="0">
                    <a:moveTo>
                      <a:pt x="18360" y="13618"/>
                    </a:moveTo>
                    <a:lnTo>
                      <a:pt x="1521" y="13618"/>
                    </a:lnTo>
                    <a:cubicBezTo>
                      <a:pt x="670" y="13618"/>
                      <a:pt x="1" y="12919"/>
                      <a:pt x="1" y="12098"/>
                    </a:cubicBezTo>
                    <a:lnTo>
                      <a:pt x="1" y="1521"/>
                    </a:lnTo>
                    <a:cubicBezTo>
                      <a:pt x="1" y="700"/>
                      <a:pt x="670" y="1"/>
                      <a:pt x="1521" y="1"/>
                    </a:cubicBezTo>
                    <a:lnTo>
                      <a:pt x="18360" y="1"/>
                    </a:lnTo>
                    <a:cubicBezTo>
                      <a:pt x="19181" y="1"/>
                      <a:pt x="19880" y="700"/>
                      <a:pt x="19880" y="1521"/>
                    </a:cubicBezTo>
                    <a:lnTo>
                      <a:pt x="19880" y="12098"/>
                    </a:lnTo>
                    <a:cubicBezTo>
                      <a:pt x="19819" y="12919"/>
                      <a:pt x="19181" y="13618"/>
                      <a:pt x="18360" y="13618"/>
                    </a:cubicBezTo>
                    <a:close/>
                  </a:path>
                </a:pathLst>
              </a:custGeom>
              <a:noFill/>
              <a:ln w="3800"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0"/>
              <p:cNvSpPr/>
              <p:nvPr/>
            </p:nvSpPr>
            <p:spPr>
              <a:xfrm>
                <a:off x="13303700" y="2089225"/>
                <a:ext cx="38025" cy="38025"/>
              </a:xfrm>
              <a:custGeom>
                <a:avLst/>
                <a:gdLst/>
                <a:ahLst/>
                <a:cxnLst/>
                <a:rect l="l" t="t" r="r" b="b"/>
                <a:pathLst>
                  <a:path w="1521" h="1521" extrusionOk="0">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0"/>
              <p:cNvSpPr/>
              <p:nvPr/>
            </p:nvSpPr>
            <p:spPr>
              <a:xfrm>
                <a:off x="12993675" y="2281475"/>
                <a:ext cx="22825" cy="22825"/>
              </a:xfrm>
              <a:custGeom>
                <a:avLst/>
                <a:gdLst/>
                <a:ahLst/>
                <a:cxnLst/>
                <a:rect l="l" t="t" r="r" b="b"/>
                <a:pathLst>
                  <a:path w="913" h="913" extrusionOk="0">
                    <a:moveTo>
                      <a:pt x="456" y="1"/>
                    </a:moveTo>
                    <a:cubicBezTo>
                      <a:pt x="213" y="1"/>
                      <a:pt x="0" y="213"/>
                      <a:pt x="0" y="457"/>
                    </a:cubicBezTo>
                    <a:cubicBezTo>
                      <a:pt x="0" y="700"/>
                      <a:pt x="213" y="913"/>
                      <a:pt x="456" y="913"/>
                    </a:cubicBezTo>
                    <a:cubicBezTo>
                      <a:pt x="730" y="913"/>
                      <a:pt x="912" y="669"/>
                      <a:pt x="912" y="457"/>
                    </a:cubicBezTo>
                    <a:cubicBezTo>
                      <a:pt x="912" y="213"/>
                      <a:pt x="730" y="1"/>
                      <a:pt x="456"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0"/>
              <p:cNvSpPr/>
              <p:nvPr/>
            </p:nvSpPr>
            <p:spPr>
              <a:xfrm>
                <a:off x="13298375" y="2297425"/>
                <a:ext cx="17525" cy="16750"/>
              </a:xfrm>
              <a:custGeom>
                <a:avLst/>
                <a:gdLst/>
                <a:ahLst/>
                <a:cxnLst/>
                <a:rect l="l" t="t" r="r" b="b"/>
                <a:pathLst>
                  <a:path w="701" h="670" extrusionOk="0">
                    <a:moveTo>
                      <a:pt x="366" y="1"/>
                    </a:moveTo>
                    <a:cubicBezTo>
                      <a:pt x="183" y="1"/>
                      <a:pt x="1" y="153"/>
                      <a:pt x="1" y="335"/>
                    </a:cubicBezTo>
                    <a:cubicBezTo>
                      <a:pt x="1" y="518"/>
                      <a:pt x="183" y="670"/>
                      <a:pt x="366" y="670"/>
                    </a:cubicBezTo>
                    <a:cubicBezTo>
                      <a:pt x="548" y="670"/>
                      <a:pt x="700" y="518"/>
                      <a:pt x="700" y="335"/>
                    </a:cubicBezTo>
                    <a:cubicBezTo>
                      <a:pt x="700" y="153"/>
                      <a:pt x="548" y="1"/>
                      <a:pt x="366"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0"/>
              <p:cNvSpPr/>
              <p:nvPr/>
            </p:nvSpPr>
            <p:spPr>
              <a:xfrm>
                <a:off x="13046850" y="2111275"/>
                <a:ext cx="38025" cy="38000"/>
              </a:xfrm>
              <a:custGeom>
                <a:avLst/>
                <a:gdLst/>
                <a:ahLst/>
                <a:cxnLst/>
                <a:rect l="l" t="t" r="r" b="b"/>
                <a:pathLst>
                  <a:path w="1521" h="1520" extrusionOk="0">
                    <a:moveTo>
                      <a:pt x="761" y="0"/>
                    </a:moveTo>
                    <a:cubicBezTo>
                      <a:pt x="335" y="0"/>
                      <a:pt x="1" y="334"/>
                      <a:pt x="1" y="760"/>
                    </a:cubicBezTo>
                    <a:cubicBezTo>
                      <a:pt x="1" y="1185"/>
                      <a:pt x="335" y="1520"/>
                      <a:pt x="761" y="1520"/>
                    </a:cubicBezTo>
                    <a:cubicBezTo>
                      <a:pt x="1186" y="1520"/>
                      <a:pt x="1521" y="1185"/>
                      <a:pt x="1521" y="760"/>
                    </a:cubicBezTo>
                    <a:cubicBezTo>
                      <a:pt x="1521" y="334"/>
                      <a:pt x="1186" y="0"/>
                      <a:pt x="761"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40"/>
            <p:cNvGrpSpPr/>
            <p:nvPr/>
          </p:nvGrpSpPr>
          <p:grpSpPr>
            <a:xfrm>
              <a:off x="6265785" y="1346404"/>
              <a:ext cx="518269" cy="328105"/>
              <a:chOff x="783960" y="4261704"/>
              <a:chExt cx="518269" cy="328105"/>
            </a:xfrm>
          </p:grpSpPr>
          <p:sp>
            <p:nvSpPr>
              <p:cNvPr id="1718" name="Google Shape;1718;p4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40"/>
              <p:cNvGrpSpPr/>
              <p:nvPr/>
            </p:nvGrpSpPr>
            <p:grpSpPr>
              <a:xfrm>
                <a:off x="783960" y="4261704"/>
                <a:ext cx="518269" cy="328105"/>
                <a:chOff x="783960" y="4261704"/>
                <a:chExt cx="518269" cy="328105"/>
              </a:xfrm>
            </p:grpSpPr>
            <p:sp>
              <p:nvSpPr>
                <p:cNvPr id="1720" name="Google Shape;1720;p4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4" name="Google Shape;1724;p40"/>
            <p:cNvGrpSpPr/>
            <p:nvPr/>
          </p:nvGrpSpPr>
          <p:grpSpPr>
            <a:xfrm flipH="1">
              <a:off x="7976238" y="605862"/>
              <a:ext cx="850753" cy="850724"/>
              <a:chOff x="780950" y="891300"/>
              <a:chExt cx="727575" cy="727550"/>
            </a:xfrm>
          </p:grpSpPr>
          <p:sp>
            <p:nvSpPr>
              <p:cNvPr id="1725" name="Google Shape;1725;p40"/>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0"/>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0"/>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0"/>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0"/>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0"/>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40"/>
            <p:cNvGrpSpPr/>
            <p:nvPr/>
          </p:nvGrpSpPr>
          <p:grpSpPr>
            <a:xfrm flipH="1">
              <a:off x="7025714" y="1287024"/>
              <a:ext cx="376456" cy="657790"/>
              <a:chOff x="983525" y="1693500"/>
              <a:chExt cx="321950" cy="562550"/>
            </a:xfrm>
          </p:grpSpPr>
          <p:sp>
            <p:nvSpPr>
              <p:cNvPr id="1733" name="Google Shape;1733;p40"/>
              <p:cNvSpPr/>
              <p:nvPr/>
            </p:nvSpPr>
            <p:spPr>
              <a:xfrm>
                <a:off x="983525" y="1693500"/>
                <a:ext cx="321950" cy="25700"/>
              </a:xfrm>
              <a:custGeom>
                <a:avLst/>
                <a:gdLst/>
                <a:ahLst/>
                <a:cxnLst/>
                <a:rect l="l" t="t" r="r" b="b"/>
                <a:pathLst>
                  <a:path w="12878" h="1028" extrusionOk="0">
                    <a:moveTo>
                      <a:pt x="0" y="0"/>
                    </a:moveTo>
                    <a:lnTo>
                      <a:pt x="0" y="1027"/>
                    </a:lnTo>
                    <a:lnTo>
                      <a:pt x="12878" y="1027"/>
                    </a:lnTo>
                    <a:lnTo>
                      <a:pt x="12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0"/>
              <p:cNvSpPr/>
              <p:nvPr/>
            </p:nvSpPr>
            <p:spPr>
              <a:xfrm>
                <a:off x="984000" y="1761500"/>
                <a:ext cx="181675" cy="25700"/>
              </a:xfrm>
              <a:custGeom>
                <a:avLst/>
                <a:gdLst/>
                <a:ahLst/>
                <a:cxnLst/>
                <a:rect l="l" t="t" r="r" b="b"/>
                <a:pathLst>
                  <a:path w="7267" h="1028" extrusionOk="0">
                    <a:moveTo>
                      <a:pt x="0" y="0"/>
                    </a:moveTo>
                    <a:lnTo>
                      <a:pt x="0" y="1027"/>
                    </a:lnTo>
                    <a:lnTo>
                      <a:pt x="7266" y="1027"/>
                    </a:lnTo>
                    <a:lnTo>
                      <a:pt x="72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0"/>
              <p:cNvSpPr/>
              <p:nvPr/>
            </p:nvSpPr>
            <p:spPr>
              <a:xfrm>
                <a:off x="1207025" y="1761500"/>
                <a:ext cx="97975" cy="25700"/>
              </a:xfrm>
              <a:custGeom>
                <a:avLst/>
                <a:gdLst/>
                <a:ahLst/>
                <a:cxnLst/>
                <a:rect l="l" t="t" r="r" b="b"/>
                <a:pathLst>
                  <a:path w="3919" h="1028" extrusionOk="0">
                    <a:moveTo>
                      <a:pt x="0" y="0"/>
                    </a:moveTo>
                    <a:lnTo>
                      <a:pt x="0" y="1027"/>
                    </a:lnTo>
                    <a:lnTo>
                      <a:pt x="3919" y="1027"/>
                    </a:lnTo>
                    <a:lnTo>
                      <a:pt x="39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0"/>
              <p:cNvSpPr/>
              <p:nvPr/>
            </p:nvSpPr>
            <p:spPr>
              <a:xfrm>
                <a:off x="1234125" y="1828550"/>
                <a:ext cx="70875" cy="25700"/>
              </a:xfrm>
              <a:custGeom>
                <a:avLst/>
                <a:gdLst/>
                <a:ahLst/>
                <a:cxnLst/>
                <a:rect l="l" t="t" r="r" b="b"/>
                <a:pathLst>
                  <a:path w="2835" h="1028" extrusionOk="0">
                    <a:moveTo>
                      <a:pt x="0" y="0"/>
                    </a:moveTo>
                    <a:lnTo>
                      <a:pt x="0" y="1027"/>
                    </a:lnTo>
                    <a:lnTo>
                      <a:pt x="2835" y="1027"/>
                    </a:lnTo>
                    <a:lnTo>
                      <a:pt x="2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0"/>
              <p:cNvSpPr/>
              <p:nvPr/>
            </p:nvSpPr>
            <p:spPr>
              <a:xfrm>
                <a:off x="984000" y="1828550"/>
                <a:ext cx="195925" cy="25700"/>
              </a:xfrm>
              <a:custGeom>
                <a:avLst/>
                <a:gdLst/>
                <a:ahLst/>
                <a:cxnLst/>
                <a:rect l="l" t="t" r="r" b="b"/>
                <a:pathLst>
                  <a:path w="7837" h="1028" extrusionOk="0">
                    <a:moveTo>
                      <a:pt x="0" y="0"/>
                    </a:moveTo>
                    <a:lnTo>
                      <a:pt x="0" y="1027"/>
                    </a:lnTo>
                    <a:lnTo>
                      <a:pt x="7837" y="1027"/>
                    </a:lnTo>
                    <a:lnTo>
                      <a:pt x="7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0"/>
              <p:cNvSpPr/>
              <p:nvPr/>
            </p:nvSpPr>
            <p:spPr>
              <a:xfrm>
                <a:off x="1096700" y="1897025"/>
                <a:ext cx="208775" cy="25700"/>
              </a:xfrm>
              <a:custGeom>
                <a:avLst/>
                <a:gdLst/>
                <a:ahLst/>
                <a:cxnLst/>
                <a:rect l="l" t="t" r="r" b="b"/>
                <a:pathLst>
                  <a:path w="8351" h="1028" extrusionOk="0">
                    <a:moveTo>
                      <a:pt x="0" y="0"/>
                    </a:moveTo>
                    <a:lnTo>
                      <a:pt x="0" y="1027"/>
                    </a:lnTo>
                    <a:lnTo>
                      <a:pt x="8351" y="1027"/>
                    </a:lnTo>
                    <a:lnTo>
                      <a:pt x="8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0"/>
              <p:cNvSpPr/>
              <p:nvPr/>
            </p:nvSpPr>
            <p:spPr>
              <a:xfrm>
                <a:off x="1137125" y="1968825"/>
                <a:ext cx="167875" cy="25700"/>
              </a:xfrm>
              <a:custGeom>
                <a:avLst/>
                <a:gdLst/>
                <a:ahLst/>
                <a:cxnLst/>
                <a:rect l="l" t="t" r="r" b="b"/>
                <a:pathLst>
                  <a:path w="6715" h="1028" extrusionOk="0">
                    <a:moveTo>
                      <a:pt x="0" y="0"/>
                    </a:moveTo>
                    <a:lnTo>
                      <a:pt x="0" y="1027"/>
                    </a:lnTo>
                    <a:lnTo>
                      <a:pt x="6715" y="1027"/>
                    </a:lnTo>
                    <a:lnTo>
                      <a:pt x="6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0"/>
              <p:cNvSpPr/>
              <p:nvPr/>
            </p:nvSpPr>
            <p:spPr>
              <a:xfrm>
                <a:off x="1060075" y="2111950"/>
                <a:ext cx="244925" cy="25225"/>
              </a:xfrm>
              <a:custGeom>
                <a:avLst/>
                <a:gdLst/>
                <a:ahLst/>
                <a:cxnLst/>
                <a:rect l="l" t="t" r="r" b="b"/>
                <a:pathLst>
                  <a:path w="9797" h="1009" extrusionOk="0">
                    <a:moveTo>
                      <a:pt x="1" y="0"/>
                    </a:moveTo>
                    <a:lnTo>
                      <a:pt x="1" y="1009"/>
                    </a:lnTo>
                    <a:lnTo>
                      <a:pt x="9797" y="1009"/>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p:nvPr/>
            </p:nvSpPr>
            <p:spPr>
              <a:xfrm>
                <a:off x="1060075" y="2170925"/>
                <a:ext cx="244925" cy="25700"/>
              </a:xfrm>
              <a:custGeom>
                <a:avLst/>
                <a:gdLst/>
                <a:ahLst/>
                <a:cxnLst/>
                <a:rect l="l" t="t" r="r" b="b"/>
                <a:pathLst>
                  <a:path w="9797" h="1028" extrusionOk="0">
                    <a:moveTo>
                      <a:pt x="1" y="0"/>
                    </a:moveTo>
                    <a:lnTo>
                      <a:pt x="1" y="1027"/>
                    </a:lnTo>
                    <a:lnTo>
                      <a:pt x="9797" y="1027"/>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0"/>
              <p:cNvSpPr/>
              <p:nvPr/>
            </p:nvSpPr>
            <p:spPr>
              <a:xfrm>
                <a:off x="1137125" y="2230350"/>
                <a:ext cx="167875" cy="25700"/>
              </a:xfrm>
              <a:custGeom>
                <a:avLst/>
                <a:gdLst/>
                <a:ahLst/>
                <a:cxnLst/>
                <a:rect l="l" t="t" r="r" b="b"/>
                <a:pathLst>
                  <a:path w="6715" h="1028" extrusionOk="0">
                    <a:moveTo>
                      <a:pt x="0" y="1"/>
                    </a:moveTo>
                    <a:lnTo>
                      <a:pt x="0" y="1028"/>
                    </a:lnTo>
                    <a:lnTo>
                      <a:pt x="6715" y="1028"/>
                    </a:lnTo>
                    <a:lnTo>
                      <a:pt x="6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40"/>
            <p:cNvGrpSpPr/>
            <p:nvPr/>
          </p:nvGrpSpPr>
          <p:grpSpPr>
            <a:xfrm>
              <a:off x="4689056" y="170858"/>
              <a:ext cx="2199587" cy="1906939"/>
              <a:chOff x="7383006" y="651608"/>
              <a:chExt cx="2199587" cy="1906939"/>
            </a:xfrm>
          </p:grpSpPr>
          <p:sp>
            <p:nvSpPr>
              <p:cNvPr id="1744" name="Google Shape;1744;p40"/>
              <p:cNvSpPr/>
              <p:nvPr/>
            </p:nvSpPr>
            <p:spPr>
              <a:xfrm>
                <a:off x="7383006" y="1647171"/>
                <a:ext cx="773168" cy="911376"/>
              </a:xfrm>
              <a:custGeom>
                <a:avLst/>
                <a:gdLst/>
                <a:ahLst/>
                <a:cxnLst/>
                <a:rect l="l" t="t" r="r" b="b"/>
                <a:pathLst>
                  <a:path w="27988" h="32991" extrusionOk="0">
                    <a:moveTo>
                      <a:pt x="2302" y="0"/>
                    </a:moveTo>
                    <a:cubicBezTo>
                      <a:pt x="1035" y="0"/>
                      <a:pt x="1" y="1068"/>
                      <a:pt x="1" y="2302"/>
                    </a:cubicBezTo>
                    <a:lnTo>
                      <a:pt x="1" y="30689"/>
                    </a:lnTo>
                    <a:cubicBezTo>
                      <a:pt x="1" y="31956"/>
                      <a:pt x="1035" y="32990"/>
                      <a:pt x="2302" y="32990"/>
                    </a:cubicBezTo>
                    <a:lnTo>
                      <a:pt x="25686" y="32990"/>
                    </a:lnTo>
                    <a:cubicBezTo>
                      <a:pt x="26953" y="32990"/>
                      <a:pt x="27987" y="31990"/>
                      <a:pt x="27987" y="30689"/>
                    </a:cubicBezTo>
                    <a:lnTo>
                      <a:pt x="27987" y="2302"/>
                    </a:lnTo>
                    <a:cubicBezTo>
                      <a:pt x="27987" y="1068"/>
                      <a:pt x="26953" y="0"/>
                      <a:pt x="256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0"/>
              <p:cNvSpPr/>
              <p:nvPr/>
            </p:nvSpPr>
            <p:spPr>
              <a:xfrm>
                <a:off x="7441074" y="1595567"/>
                <a:ext cx="772229" cy="911376"/>
              </a:xfrm>
              <a:custGeom>
                <a:avLst/>
                <a:gdLst/>
                <a:ahLst/>
                <a:cxnLst/>
                <a:rect l="l" t="t" r="r" b="b"/>
                <a:pathLst>
                  <a:path w="27954" h="32991" extrusionOk="0">
                    <a:moveTo>
                      <a:pt x="2268" y="0"/>
                    </a:moveTo>
                    <a:cubicBezTo>
                      <a:pt x="1034" y="0"/>
                      <a:pt x="0" y="1034"/>
                      <a:pt x="0" y="2302"/>
                    </a:cubicBezTo>
                    <a:lnTo>
                      <a:pt x="0" y="30689"/>
                    </a:lnTo>
                    <a:cubicBezTo>
                      <a:pt x="0" y="31956"/>
                      <a:pt x="1034" y="32990"/>
                      <a:pt x="2268" y="32990"/>
                    </a:cubicBezTo>
                    <a:lnTo>
                      <a:pt x="25685" y="32990"/>
                    </a:lnTo>
                    <a:cubicBezTo>
                      <a:pt x="26919" y="32990"/>
                      <a:pt x="27953" y="31956"/>
                      <a:pt x="27953" y="30689"/>
                    </a:cubicBezTo>
                    <a:lnTo>
                      <a:pt x="27953" y="2302"/>
                    </a:lnTo>
                    <a:cubicBezTo>
                      <a:pt x="27953" y="1034"/>
                      <a:pt x="26919" y="0"/>
                      <a:pt x="25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0"/>
              <p:cNvSpPr/>
              <p:nvPr/>
            </p:nvSpPr>
            <p:spPr>
              <a:xfrm>
                <a:off x="7658541" y="1180884"/>
                <a:ext cx="998920" cy="957455"/>
              </a:xfrm>
              <a:custGeom>
                <a:avLst/>
                <a:gdLst/>
                <a:ahLst/>
                <a:cxnLst/>
                <a:rect l="l" t="t" r="r" b="b"/>
                <a:pathLst>
                  <a:path w="36160" h="34659" extrusionOk="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0"/>
              <p:cNvSpPr/>
              <p:nvPr/>
            </p:nvSpPr>
            <p:spPr>
              <a:xfrm>
                <a:off x="7713820" y="1129280"/>
                <a:ext cx="999859" cy="957455"/>
              </a:xfrm>
              <a:custGeom>
                <a:avLst/>
                <a:gdLst/>
                <a:ahLst/>
                <a:cxnLst/>
                <a:rect l="l" t="t" r="r" b="b"/>
                <a:pathLst>
                  <a:path w="36194" h="34659" extrusionOk="0">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0"/>
              <p:cNvSpPr/>
              <p:nvPr/>
            </p:nvSpPr>
            <p:spPr>
              <a:xfrm>
                <a:off x="7793989" y="1189172"/>
                <a:ext cx="838585" cy="838584"/>
              </a:xfrm>
              <a:custGeom>
                <a:avLst/>
                <a:gdLst/>
                <a:ahLst/>
                <a:cxnLst/>
                <a:rect l="l" t="t" r="r" b="b"/>
                <a:pathLst>
                  <a:path w="30356" h="30356" extrusionOk="0">
                    <a:moveTo>
                      <a:pt x="15178" y="4437"/>
                    </a:moveTo>
                    <a:cubicBezTo>
                      <a:pt x="21116" y="4437"/>
                      <a:pt x="25919" y="9241"/>
                      <a:pt x="25919" y="15178"/>
                    </a:cubicBezTo>
                    <a:cubicBezTo>
                      <a:pt x="25919" y="21082"/>
                      <a:pt x="21116" y="25886"/>
                      <a:pt x="15178" y="25886"/>
                    </a:cubicBezTo>
                    <a:cubicBezTo>
                      <a:pt x="9274" y="25886"/>
                      <a:pt x="4471" y="21082"/>
                      <a:pt x="4471" y="15178"/>
                    </a:cubicBezTo>
                    <a:cubicBezTo>
                      <a:pt x="4471" y="9241"/>
                      <a:pt x="9274" y="4437"/>
                      <a:pt x="15178" y="4437"/>
                    </a:cubicBezTo>
                    <a:close/>
                    <a:moveTo>
                      <a:pt x="15178" y="1"/>
                    </a:moveTo>
                    <a:cubicBezTo>
                      <a:pt x="6806" y="1"/>
                      <a:pt x="1" y="6805"/>
                      <a:pt x="1" y="15178"/>
                    </a:cubicBezTo>
                    <a:cubicBezTo>
                      <a:pt x="1" y="23551"/>
                      <a:pt x="6806" y="30356"/>
                      <a:pt x="15178" y="30356"/>
                    </a:cubicBezTo>
                    <a:cubicBezTo>
                      <a:pt x="23584" y="30356"/>
                      <a:pt x="30356" y="23551"/>
                      <a:pt x="30356" y="15178"/>
                    </a:cubicBezTo>
                    <a:cubicBezTo>
                      <a:pt x="30323" y="6805"/>
                      <a:pt x="23584" y="1"/>
                      <a:pt x="15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0"/>
              <p:cNvSpPr/>
              <p:nvPr/>
            </p:nvSpPr>
            <p:spPr>
              <a:xfrm>
                <a:off x="8234476" y="1189172"/>
                <a:ext cx="394430" cy="411005"/>
              </a:xfrm>
              <a:custGeom>
                <a:avLst/>
                <a:gdLst/>
                <a:ahLst/>
                <a:cxnLst/>
                <a:rect l="l" t="t" r="r" b="b"/>
                <a:pathLst>
                  <a:path w="14278" h="14878" extrusionOk="0">
                    <a:moveTo>
                      <a:pt x="1" y="1"/>
                    </a:moveTo>
                    <a:lnTo>
                      <a:pt x="1" y="4470"/>
                    </a:lnTo>
                    <a:cubicBezTo>
                      <a:pt x="5471" y="4837"/>
                      <a:pt x="9808" y="9341"/>
                      <a:pt x="9941" y="14878"/>
                    </a:cubicBezTo>
                    <a:lnTo>
                      <a:pt x="14277" y="13377"/>
                    </a:lnTo>
                    <a:cubicBezTo>
                      <a:pt x="13410" y="6072"/>
                      <a:pt x="7406" y="368"/>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0"/>
              <p:cNvSpPr/>
              <p:nvPr/>
            </p:nvSpPr>
            <p:spPr>
              <a:xfrm>
                <a:off x="7844681" y="1189172"/>
                <a:ext cx="389816" cy="310560"/>
              </a:xfrm>
              <a:custGeom>
                <a:avLst/>
                <a:gdLst/>
                <a:ahLst/>
                <a:cxnLst/>
                <a:rect l="l" t="t" r="r" b="b"/>
                <a:pathLst>
                  <a:path w="14111" h="11242" extrusionOk="0">
                    <a:moveTo>
                      <a:pt x="13343" y="1"/>
                    </a:moveTo>
                    <a:cubicBezTo>
                      <a:pt x="7606" y="1"/>
                      <a:pt x="2602" y="3203"/>
                      <a:pt x="1" y="7906"/>
                    </a:cubicBezTo>
                    <a:lnTo>
                      <a:pt x="3336" y="11242"/>
                    </a:lnTo>
                    <a:cubicBezTo>
                      <a:pt x="4871" y="7239"/>
                      <a:pt x="8807" y="4404"/>
                      <a:pt x="13343" y="4404"/>
                    </a:cubicBezTo>
                    <a:cubicBezTo>
                      <a:pt x="13610" y="4404"/>
                      <a:pt x="13844" y="4404"/>
                      <a:pt x="14111" y="4470"/>
                    </a:cubicBezTo>
                    <a:lnTo>
                      <a:pt x="14111" y="34"/>
                    </a:lnTo>
                    <a:cubicBezTo>
                      <a:pt x="13844" y="34"/>
                      <a:pt x="13610" y="1"/>
                      <a:pt x="13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0"/>
              <p:cNvSpPr/>
              <p:nvPr/>
            </p:nvSpPr>
            <p:spPr>
              <a:xfrm>
                <a:off x="9034291" y="651608"/>
                <a:ext cx="548301" cy="548329"/>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2" name="Google Shape;1752;p40"/>
          <p:cNvGrpSpPr/>
          <p:nvPr/>
        </p:nvGrpSpPr>
        <p:grpSpPr>
          <a:xfrm>
            <a:off x="330310" y="-1037699"/>
            <a:ext cx="518269" cy="328105"/>
            <a:chOff x="783960" y="4261704"/>
            <a:chExt cx="518269" cy="328105"/>
          </a:xfrm>
        </p:grpSpPr>
        <p:sp>
          <p:nvSpPr>
            <p:cNvPr id="1753" name="Google Shape;1753;p4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4" name="Google Shape;1754;p40"/>
            <p:cNvGrpSpPr/>
            <p:nvPr/>
          </p:nvGrpSpPr>
          <p:grpSpPr>
            <a:xfrm>
              <a:off x="783960" y="4261704"/>
              <a:ext cx="518269" cy="328105"/>
              <a:chOff x="783960" y="4261704"/>
              <a:chExt cx="518269" cy="328105"/>
            </a:xfrm>
          </p:grpSpPr>
          <p:sp>
            <p:nvSpPr>
              <p:cNvPr id="1755" name="Google Shape;1755;p4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9" name="Google Shape;1759;p40"/>
          <p:cNvGrpSpPr/>
          <p:nvPr/>
        </p:nvGrpSpPr>
        <p:grpSpPr>
          <a:xfrm>
            <a:off x="1476312" y="-5090404"/>
            <a:ext cx="609540" cy="583574"/>
            <a:chOff x="3105300" y="593625"/>
            <a:chExt cx="256800" cy="245850"/>
          </a:xfrm>
        </p:grpSpPr>
        <p:sp>
          <p:nvSpPr>
            <p:cNvPr id="1760" name="Google Shape;1760;p40"/>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0"/>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0"/>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 name="Straight Connector 6">
            <a:extLst>
              <a:ext uri="{FF2B5EF4-FFF2-40B4-BE49-F238E27FC236}">
                <a16:creationId xmlns:a16="http://schemas.microsoft.com/office/drawing/2014/main" id="{7FC2FA1F-55D9-03BD-384E-24892D8C15DA}"/>
              </a:ext>
            </a:extLst>
          </p:cNvPr>
          <p:cNvCxnSpPr/>
          <p:nvPr/>
        </p:nvCxnSpPr>
        <p:spPr>
          <a:xfrm>
            <a:off x="3240563" y="674630"/>
            <a:ext cx="0" cy="39769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8" name="Rectangle: Rounded Corners 7">
            <a:extLst>
              <a:ext uri="{FF2B5EF4-FFF2-40B4-BE49-F238E27FC236}">
                <a16:creationId xmlns:a16="http://schemas.microsoft.com/office/drawing/2014/main" id="{FEE962F8-7900-6089-428C-BB7BD4837891}"/>
              </a:ext>
            </a:extLst>
          </p:cNvPr>
          <p:cNvSpPr/>
          <p:nvPr/>
        </p:nvSpPr>
        <p:spPr>
          <a:xfrm>
            <a:off x="3115253" y="2075731"/>
            <a:ext cx="250620" cy="598786"/>
          </a:xfrm>
          <a:prstGeom prst="roundRect">
            <a:avLst>
              <a:gd name="adj" fmla="val 4832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1594;p39">
            <a:extLst>
              <a:ext uri="{FF2B5EF4-FFF2-40B4-BE49-F238E27FC236}">
                <a16:creationId xmlns:a16="http://schemas.microsoft.com/office/drawing/2014/main" id="{D6A8C428-C466-55DC-3DE3-7FFB305D4CFF}"/>
              </a:ext>
            </a:extLst>
          </p:cNvPr>
          <p:cNvSpPr txBox="1">
            <a:spLocks/>
          </p:cNvSpPr>
          <p:nvPr/>
        </p:nvSpPr>
        <p:spPr>
          <a:xfrm>
            <a:off x="215445" y="2798379"/>
            <a:ext cx="2296332" cy="527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sp>
        <p:nvSpPr>
          <p:cNvPr id="12" name="Google Shape;1639;p40">
            <a:extLst>
              <a:ext uri="{FF2B5EF4-FFF2-40B4-BE49-F238E27FC236}">
                <a16:creationId xmlns:a16="http://schemas.microsoft.com/office/drawing/2014/main" id="{319DA9B8-5315-5B6B-5AB7-D498525C23FF}"/>
              </a:ext>
            </a:extLst>
          </p:cNvPr>
          <p:cNvSpPr txBox="1">
            <a:spLocks/>
          </p:cNvSpPr>
          <p:nvPr/>
        </p:nvSpPr>
        <p:spPr>
          <a:xfrm>
            <a:off x="3492132" y="1357281"/>
            <a:ext cx="5438411" cy="5987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còn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gọi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lipid )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một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trong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những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sinh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lượng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quan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trọng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đối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với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người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Google Shape;1639;p40">
            <a:extLst>
              <a:ext uri="{FF2B5EF4-FFF2-40B4-BE49-F238E27FC236}">
                <a16:creationId xmlns:a16="http://schemas.microsoft.com/office/drawing/2014/main" id="{4A451382-11F6-458F-76F8-225A0189310B}"/>
              </a:ext>
            </a:extLst>
          </p:cNvPr>
          <p:cNvSpPr txBox="1">
            <a:spLocks/>
          </p:cNvSpPr>
          <p:nvPr/>
        </p:nvSpPr>
        <p:spPr>
          <a:xfrm>
            <a:off x="3492132" y="7778160"/>
            <a:ext cx="5438411" cy="5987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just">
              <a:lnSpc>
                <a:spcPct val="107000"/>
              </a:lnSpc>
              <a:spcAft>
                <a:spcPts val="800"/>
              </a:spcAft>
            </a:pPr>
            <a:r>
              <a:rPr lang="vi-VN"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dụng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của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đối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với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người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Cung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lượng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cao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Tạo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hình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Điều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hòa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hoạt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động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của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thụ</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những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vitamin tan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trong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như</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vitamin A,D,E,K</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Chế</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biến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cần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thiết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quá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trình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chế</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biến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nhiều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loại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thức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ăn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tạo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cảm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ngon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miệng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Rectangle: Rounded Corners 1">
            <a:extLst>
              <a:ext uri="{FF2B5EF4-FFF2-40B4-BE49-F238E27FC236}">
                <a16:creationId xmlns:a16="http://schemas.microsoft.com/office/drawing/2014/main" id="{6D2DD194-D893-8244-3634-6BBCB1C51435}"/>
              </a:ext>
            </a:extLst>
          </p:cNvPr>
          <p:cNvSpPr/>
          <p:nvPr/>
        </p:nvSpPr>
        <p:spPr>
          <a:xfrm>
            <a:off x="567353" y="1169028"/>
            <a:ext cx="2296332" cy="2988118"/>
          </a:xfrm>
          <a:prstGeom prst="round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02900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8"/>
        <p:cNvGrpSpPr/>
        <p:nvPr/>
      </p:nvGrpSpPr>
      <p:grpSpPr>
        <a:xfrm>
          <a:off x="0" y="0"/>
          <a:ext cx="0" cy="0"/>
          <a:chOff x="0" y="0"/>
          <a:chExt cx="0" cy="0"/>
        </a:xfrm>
      </p:grpSpPr>
      <p:sp>
        <p:nvSpPr>
          <p:cNvPr id="1639" name="Google Shape;1639;p40"/>
          <p:cNvSpPr txBox="1">
            <a:spLocks noGrp="1"/>
          </p:cNvSpPr>
          <p:nvPr>
            <p:ph type="title"/>
          </p:nvPr>
        </p:nvSpPr>
        <p:spPr>
          <a:xfrm>
            <a:off x="-170080" y="156326"/>
            <a:ext cx="3285333" cy="826109"/>
          </a:xfrm>
          <a:prstGeom prst="rect">
            <a:avLst/>
          </a:prstGeom>
        </p:spPr>
        <p:txBody>
          <a:bodyPr spcFirstLastPara="1" wrap="square" lIns="91425" tIns="91425" rIns="91425" bIns="91425" anchor="ctr" anchorCtr="0">
            <a:noAutofit/>
          </a:bodyPr>
          <a:lstStyle/>
          <a:p>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Định</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nghĩa</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tác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dụng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của</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chất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béo</a:t>
            </a:r>
            <a:br>
              <a:rPr lang="en-US" sz="1800" dirty="0"/>
            </a:br>
            <a:endParaRPr sz="1800" dirty="0"/>
          </a:p>
        </p:txBody>
      </p:sp>
      <p:sp>
        <p:nvSpPr>
          <p:cNvPr id="1640" name="Google Shape;1640;p40"/>
          <p:cNvSpPr txBox="1">
            <a:spLocks noGrp="1"/>
          </p:cNvSpPr>
          <p:nvPr>
            <p:ph type="title" idx="2"/>
          </p:nvPr>
        </p:nvSpPr>
        <p:spPr>
          <a:xfrm>
            <a:off x="1736363" y="-4080721"/>
            <a:ext cx="1504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1642" name="Google Shape;1642;p40"/>
          <p:cNvGrpSpPr/>
          <p:nvPr/>
        </p:nvGrpSpPr>
        <p:grpSpPr>
          <a:xfrm>
            <a:off x="4689056" y="-5141370"/>
            <a:ext cx="4137935" cy="4972638"/>
            <a:chOff x="4689056" y="170858"/>
            <a:chExt cx="4137935" cy="4972638"/>
          </a:xfrm>
        </p:grpSpPr>
        <p:grpSp>
          <p:nvGrpSpPr>
            <p:cNvPr id="1643" name="Google Shape;1643;p40"/>
            <p:cNvGrpSpPr/>
            <p:nvPr/>
          </p:nvGrpSpPr>
          <p:grpSpPr>
            <a:xfrm>
              <a:off x="5313076" y="1838325"/>
              <a:ext cx="3440772" cy="3305172"/>
              <a:chOff x="10381150" y="1238900"/>
              <a:chExt cx="4415775" cy="4241750"/>
            </a:xfrm>
          </p:grpSpPr>
          <p:sp>
            <p:nvSpPr>
              <p:cNvPr id="1644" name="Google Shape;1644;p40"/>
              <p:cNvSpPr/>
              <p:nvPr/>
            </p:nvSpPr>
            <p:spPr>
              <a:xfrm>
                <a:off x="11086350" y="3222975"/>
                <a:ext cx="1580600" cy="818425"/>
              </a:xfrm>
              <a:custGeom>
                <a:avLst/>
                <a:gdLst/>
                <a:ahLst/>
                <a:cxnLst/>
                <a:rect l="l" t="t" r="r" b="b"/>
                <a:pathLst>
                  <a:path w="63224" h="32737" extrusionOk="0">
                    <a:moveTo>
                      <a:pt x="63223" y="27296"/>
                    </a:moveTo>
                    <a:lnTo>
                      <a:pt x="55837" y="28056"/>
                    </a:lnTo>
                    <a:lnTo>
                      <a:pt x="16414" y="32007"/>
                    </a:lnTo>
                    <a:lnTo>
                      <a:pt x="9180" y="32737"/>
                    </a:lnTo>
                    <a:cubicBezTo>
                      <a:pt x="7660" y="31126"/>
                      <a:pt x="6383" y="29515"/>
                      <a:pt x="5319" y="27934"/>
                    </a:cubicBezTo>
                    <a:cubicBezTo>
                      <a:pt x="5259" y="27813"/>
                      <a:pt x="5137" y="27691"/>
                      <a:pt x="5076" y="27570"/>
                    </a:cubicBezTo>
                    <a:cubicBezTo>
                      <a:pt x="1064" y="21642"/>
                      <a:pt x="0" y="16597"/>
                      <a:pt x="0" y="16597"/>
                    </a:cubicBezTo>
                    <a:lnTo>
                      <a:pt x="40821" y="1"/>
                    </a:lnTo>
                    <a:cubicBezTo>
                      <a:pt x="44013" y="1065"/>
                      <a:pt x="47326" y="3952"/>
                      <a:pt x="50366" y="7448"/>
                    </a:cubicBezTo>
                    <a:cubicBezTo>
                      <a:pt x="53770" y="11399"/>
                      <a:pt x="56901" y="16141"/>
                      <a:pt x="59211" y="19971"/>
                    </a:cubicBezTo>
                    <a:cubicBezTo>
                      <a:pt x="61673" y="24135"/>
                      <a:pt x="63223" y="27296"/>
                      <a:pt x="63223" y="27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11086350" y="3222975"/>
                <a:ext cx="1019800" cy="414175"/>
              </a:xfrm>
              <a:custGeom>
                <a:avLst/>
                <a:gdLst/>
                <a:ahLst/>
                <a:cxnLst/>
                <a:rect l="l" t="t" r="r" b="b"/>
                <a:pathLst>
                  <a:path w="40792" h="16567" fill="none" extrusionOk="0">
                    <a:moveTo>
                      <a:pt x="0" y="16566"/>
                    </a:moveTo>
                    <a:lnTo>
                      <a:pt x="40791" y="1"/>
                    </a:ln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11496675" y="3368125"/>
                <a:ext cx="1069200" cy="654275"/>
              </a:xfrm>
              <a:custGeom>
                <a:avLst/>
                <a:gdLst/>
                <a:ahLst/>
                <a:cxnLst/>
                <a:rect l="l" t="t" r="r" b="b"/>
                <a:pathLst>
                  <a:path w="42768" h="26171" extrusionOk="0">
                    <a:moveTo>
                      <a:pt x="25351" y="0"/>
                    </a:moveTo>
                    <a:cubicBezTo>
                      <a:pt x="25351" y="487"/>
                      <a:pt x="14348" y="20031"/>
                      <a:pt x="1" y="26171"/>
                    </a:cubicBezTo>
                    <a:lnTo>
                      <a:pt x="39424" y="22219"/>
                    </a:lnTo>
                    <a:lnTo>
                      <a:pt x="41430" y="20244"/>
                    </a:lnTo>
                    <a:lnTo>
                      <a:pt x="42767" y="14165"/>
                    </a:lnTo>
                    <a:cubicBezTo>
                      <a:pt x="40488" y="10335"/>
                      <a:pt x="37357" y="5563"/>
                      <a:pt x="33892" y="1642"/>
                    </a:cubicBezTo>
                    <a:lnTo>
                      <a:pt x="25351" y="0"/>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11952625" y="1628725"/>
                <a:ext cx="1680900" cy="2132275"/>
              </a:xfrm>
              <a:custGeom>
                <a:avLst/>
                <a:gdLst/>
                <a:ahLst/>
                <a:cxnLst/>
                <a:rect l="l" t="t" r="r" b="b"/>
                <a:pathLst>
                  <a:path w="67236" h="85291" extrusionOk="0">
                    <a:moveTo>
                      <a:pt x="14104" y="36232"/>
                    </a:moveTo>
                    <a:cubicBezTo>
                      <a:pt x="14104" y="36232"/>
                      <a:pt x="3009" y="16414"/>
                      <a:pt x="19879" y="9606"/>
                    </a:cubicBezTo>
                    <a:cubicBezTo>
                      <a:pt x="19879" y="9606"/>
                      <a:pt x="20517" y="2584"/>
                      <a:pt x="33344" y="1277"/>
                    </a:cubicBezTo>
                    <a:cubicBezTo>
                      <a:pt x="46141" y="1"/>
                      <a:pt x="61673" y="9788"/>
                      <a:pt x="64439" y="27722"/>
                    </a:cubicBezTo>
                    <a:cubicBezTo>
                      <a:pt x="67235" y="45655"/>
                      <a:pt x="55077" y="55655"/>
                      <a:pt x="55077" y="55655"/>
                    </a:cubicBezTo>
                    <a:cubicBezTo>
                      <a:pt x="55077" y="55655"/>
                      <a:pt x="66172" y="66537"/>
                      <a:pt x="55077" y="75899"/>
                    </a:cubicBezTo>
                    <a:cubicBezTo>
                      <a:pt x="43983" y="85291"/>
                      <a:pt x="20304" y="79972"/>
                      <a:pt x="11155" y="72494"/>
                    </a:cubicBezTo>
                    <a:cubicBezTo>
                      <a:pt x="1976" y="65047"/>
                      <a:pt x="8146" y="54591"/>
                      <a:pt x="8146" y="54591"/>
                    </a:cubicBezTo>
                    <a:cubicBezTo>
                      <a:pt x="8146" y="54591"/>
                      <a:pt x="0" y="41552"/>
                      <a:pt x="14104" y="362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12448825" y="1628725"/>
                <a:ext cx="1114025" cy="693050"/>
              </a:xfrm>
              <a:custGeom>
                <a:avLst/>
                <a:gdLst/>
                <a:ahLst/>
                <a:cxnLst/>
                <a:rect l="l" t="t" r="r" b="b"/>
                <a:pathLst>
                  <a:path w="44561" h="27722" fill="none" extrusionOk="0">
                    <a:moveTo>
                      <a:pt x="1" y="9606"/>
                    </a:moveTo>
                    <a:cubicBezTo>
                      <a:pt x="1" y="9606"/>
                      <a:pt x="639" y="2584"/>
                      <a:pt x="13435" y="1277"/>
                    </a:cubicBezTo>
                    <a:cubicBezTo>
                      <a:pt x="26262" y="1"/>
                      <a:pt x="41795" y="9788"/>
                      <a:pt x="44561" y="27722"/>
                    </a:cubicBezTo>
                  </a:path>
                </a:pathLst>
              </a:custGeom>
              <a:solidFill>
                <a:schemeClr val="dk1"/>
              </a:solid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12233025" y="2374175"/>
                <a:ext cx="1082100" cy="1147075"/>
              </a:xfrm>
              <a:custGeom>
                <a:avLst/>
                <a:gdLst/>
                <a:ahLst/>
                <a:cxnLst/>
                <a:rect l="l" t="t" r="r" b="b"/>
                <a:pathLst>
                  <a:path w="43284" h="45883" extrusionOk="0">
                    <a:moveTo>
                      <a:pt x="21156" y="1"/>
                    </a:moveTo>
                    <a:cubicBezTo>
                      <a:pt x="21156" y="1"/>
                      <a:pt x="2888" y="5442"/>
                      <a:pt x="1459" y="11764"/>
                    </a:cubicBezTo>
                    <a:cubicBezTo>
                      <a:pt x="0" y="18117"/>
                      <a:pt x="7538" y="25503"/>
                      <a:pt x="7538" y="25503"/>
                    </a:cubicBezTo>
                    <a:cubicBezTo>
                      <a:pt x="7538" y="25503"/>
                      <a:pt x="5927" y="29515"/>
                      <a:pt x="7326" y="36536"/>
                    </a:cubicBezTo>
                    <a:cubicBezTo>
                      <a:pt x="8346" y="41574"/>
                      <a:pt x="12935" y="45883"/>
                      <a:pt x="19861" y="45883"/>
                    </a:cubicBezTo>
                    <a:cubicBezTo>
                      <a:pt x="22630" y="45883"/>
                      <a:pt x="25773" y="45194"/>
                      <a:pt x="29210" y="43588"/>
                    </a:cubicBezTo>
                    <a:cubicBezTo>
                      <a:pt x="41278" y="37965"/>
                      <a:pt x="36870" y="24682"/>
                      <a:pt x="36870" y="24682"/>
                    </a:cubicBezTo>
                    <a:cubicBezTo>
                      <a:pt x="36870" y="24682"/>
                      <a:pt x="40457" y="22737"/>
                      <a:pt x="41885" y="19484"/>
                    </a:cubicBezTo>
                    <a:cubicBezTo>
                      <a:pt x="43284" y="16263"/>
                      <a:pt x="40882" y="8846"/>
                      <a:pt x="40882" y="8846"/>
                    </a:cubicBezTo>
                    <a:lnTo>
                      <a:pt x="211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13771050" y="1778425"/>
                <a:ext cx="142125" cy="250800"/>
              </a:xfrm>
              <a:custGeom>
                <a:avLst/>
                <a:gdLst/>
                <a:ahLst/>
                <a:cxnLst/>
                <a:rect l="l" t="t" r="r" b="b"/>
                <a:pathLst>
                  <a:path w="5685" h="10032" extrusionOk="0">
                    <a:moveTo>
                      <a:pt x="1824" y="5290"/>
                    </a:moveTo>
                    <a:cubicBezTo>
                      <a:pt x="1824" y="5290"/>
                      <a:pt x="0" y="913"/>
                      <a:pt x="1702" y="457"/>
                    </a:cubicBezTo>
                    <a:cubicBezTo>
                      <a:pt x="3404" y="1"/>
                      <a:pt x="5684" y="7296"/>
                      <a:pt x="5593" y="8664"/>
                    </a:cubicBezTo>
                    <a:cubicBezTo>
                      <a:pt x="5471" y="10031"/>
                      <a:pt x="3708" y="9636"/>
                      <a:pt x="3192" y="9636"/>
                    </a:cubicBezTo>
                    <a:cubicBezTo>
                      <a:pt x="2645" y="9636"/>
                      <a:pt x="1824" y="5290"/>
                      <a:pt x="1824" y="5290"/>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13523325" y="1761725"/>
                <a:ext cx="566125" cy="679350"/>
              </a:xfrm>
              <a:custGeom>
                <a:avLst/>
                <a:gdLst/>
                <a:ahLst/>
                <a:cxnLst/>
                <a:rect l="l" t="t" r="r" b="b"/>
                <a:pathLst>
                  <a:path w="22645" h="27174" extrusionOk="0">
                    <a:moveTo>
                      <a:pt x="22432" y="18541"/>
                    </a:moveTo>
                    <a:cubicBezTo>
                      <a:pt x="22432" y="18541"/>
                      <a:pt x="16292" y="8298"/>
                      <a:pt x="13830" y="5988"/>
                    </a:cubicBezTo>
                    <a:cubicBezTo>
                      <a:pt x="11307" y="3678"/>
                      <a:pt x="3374" y="0"/>
                      <a:pt x="3070" y="1094"/>
                    </a:cubicBezTo>
                    <a:cubicBezTo>
                      <a:pt x="2766" y="2189"/>
                      <a:pt x="9149" y="6292"/>
                      <a:pt x="9149" y="6292"/>
                    </a:cubicBezTo>
                    <a:cubicBezTo>
                      <a:pt x="9149" y="6292"/>
                      <a:pt x="942" y="2523"/>
                      <a:pt x="486" y="3800"/>
                    </a:cubicBezTo>
                    <a:cubicBezTo>
                      <a:pt x="0" y="5198"/>
                      <a:pt x="8359" y="8845"/>
                      <a:pt x="8359" y="8845"/>
                    </a:cubicBezTo>
                    <a:cubicBezTo>
                      <a:pt x="8359" y="8845"/>
                      <a:pt x="1550" y="7751"/>
                      <a:pt x="1246" y="9332"/>
                    </a:cubicBezTo>
                    <a:cubicBezTo>
                      <a:pt x="1064" y="10335"/>
                      <a:pt x="8146" y="11368"/>
                      <a:pt x="8146" y="11368"/>
                    </a:cubicBezTo>
                    <a:cubicBezTo>
                      <a:pt x="8146" y="11368"/>
                      <a:pt x="1885" y="11672"/>
                      <a:pt x="2888" y="13101"/>
                    </a:cubicBezTo>
                    <a:cubicBezTo>
                      <a:pt x="3283" y="13739"/>
                      <a:pt x="9727" y="13708"/>
                      <a:pt x="9727" y="13708"/>
                    </a:cubicBezTo>
                    <a:cubicBezTo>
                      <a:pt x="9727" y="13708"/>
                      <a:pt x="11003" y="16474"/>
                      <a:pt x="13222" y="17356"/>
                    </a:cubicBezTo>
                    <a:cubicBezTo>
                      <a:pt x="13222" y="17356"/>
                      <a:pt x="16353" y="27174"/>
                      <a:pt x="16627" y="27113"/>
                    </a:cubicBezTo>
                    <a:cubicBezTo>
                      <a:pt x="16931" y="27113"/>
                      <a:pt x="22645" y="25472"/>
                      <a:pt x="22645" y="2547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10867500" y="2122650"/>
                <a:ext cx="376925" cy="639100"/>
              </a:xfrm>
              <a:custGeom>
                <a:avLst/>
                <a:gdLst/>
                <a:ahLst/>
                <a:cxnLst/>
                <a:rect l="l" t="t" r="r" b="b"/>
                <a:pathLst>
                  <a:path w="15077" h="25564" extrusionOk="0">
                    <a:moveTo>
                      <a:pt x="12219" y="24165"/>
                    </a:moveTo>
                    <a:cubicBezTo>
                      <a:pt x="10943" y="25564"/>
                      <a:pt x="4164" y="24743"/>
                      <a:pt x="4164" y="24834"/>
                    </a:cubicBezTo>
                    <a:cubicBezTo>
                      <a:pt x="4164" y="24834"/>
                      <a:pt x="3982" y="24591"/>
                      <a:pt x="3678" y="24074"/>
                    </a:cubicBezTo>
                    <a:cubicBezTo>
                      <a:pt x="2584" y="22372"/>
                      <a:pt x="0" y="18086"/>
                      <a:pt x="30" y="15655"/>
                    </a:cubicBezTo>
                    <a:cubicBezTo>
                      <a:pt x="61" y="13071"/>
                      <a:pt x="3192" y="11004"/>
                      <a:pt x="5471" y="10214"/>
                    </a:cubicBezTo>
                    <a:cubicBezTo>
                      <a:pt x="5866" y="10062"/>
                      <a:pt x="6262" y="9940"/>
                      <a:pt x="6596" y="9910"/>
                    </a:cubicBezTo>
                    <a:cubicBezTo>
                      <a:pt x="6596" y="9910"/>
                      <a:pt x="4894" y="1"/>
                      <a:pt x="6748" y="457"/>
                    </a:cubicBezTo>
                    <a:cubicBezTo>
                      <a:pt x="7842" y="730"/>
                      <a:pt x="10699" y="12798"/>
                      <a:pt x="11003" y="15472"/>
                    </a:cubicBezTo>
                    <a:cubicBezTo>
                      <a:pt x="11003" y="15472"/>
                      <a:pt x="12067" y="10639"/>
                      <a:pt x="13587" y="10822"/>
                    </a:cubicBezTo>
                    <a:cubicBezTo>
                      <a:pt x="15076" y="10974"/>
                      <a:pt x="13465" y="22798"/>
                      <a:pt x="12219" y="24165"/>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0"/>
              <p:cNvSpPr/>
              <p:nvPr/>
            </p:nvSpPr>
            <p:spPr>
              <a:xfrm>
                <a:off x="10867500" y="2378750"/>
                <a:ext cx="245450" cy="347300"/>
              </a:xfrm>
              <a:custGeom>
                <a:avLst/>
                <a:gdLst/>
                <a:ahLst/>
                <a:cxnLst/>
                <a:rect l="l" t="t" r="r" b="b"/>
                <a:pathLst>
                  <a:path w="9818" h="13892" extrusionOk="0">
                    <a:moveTo>
                      <a:pt x="5471" y="0"/>
                    </a:moveTo>
                    <a:cubicBezTo>
                      <a:pt x="3192" y="821"/>
                      <a:pt x="61" y="2857"/>
                      <a:pt x="30" y="5441"/>
                    </a:cubicBezTo>
                    <a:cubicBezTo>
                      <a:pt x="0" y="7873"/>
                      <a:pt x="2584" y="12159"/>
                      <a:pt x="3678" y="13891"/>
                    </a:cubicBezTo>
                    <a:cubicBezTo>
                      <a:pt x="6262" y="13739"/>
                      <a:pt x="8389" y="11915"/>
                      <a:pt x="8997" y="9210"/>
                    </a:cubicBezTo>
                    <a:cubicBezTo>
                      <a:pt x="9818" y="5259"/>
                      <a:pt x="6748" y="243"/>
                      <a:pt x="6748" y="243"/>
                    </a:cubicBezTo>
                    <a:lnTo>
                      <a:pt x="5471" y="0"/>
                    </a:lnTo>
                    <a:close/>
                  </a:path>
                </a:pathLst>
              </a:custGeom>
              <a:solidFill>
                <a:srgbClr val="7E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0"/>
              <p:cNvSpPr/>
              <p:nvPr/>
            </p:nvSpPr>
            <p:spPr>
              <a:xfrm>
                <a:off x="10941200" y="2678150"/>
                <a:ext cx="634525" cy="1424050"/>
              </a:xfrm>
              <a:custGeom>
                <a:avLst/>
                <a:gdLst/>
                <a:ahLst/>
                <a:cxnLst/>
                <a:rect l="l" t="t" r="r" b="b"/>
                <a:pathLst>
                  <a:path w="25381" h="56962" extrusionOk="0">
                    <a:moveTo>
                      <a:pt x="10609" y="730"/>
                    </a:moveTo>
                    <a:cubicBezTo>
                      <a:pt x="10609" y="730"/>
                      <a:pt x="25381" y="34985"/>
                      <a:pt x="23192" y="46293"/>
                    </a:cubicBezTo>
                    <a:cubicBezTo>
                      <a:pt x="21125" y="56961"/>
                      <a:pt x="9241" y="56384"/>
                      <a:pt x="5411" y="49211"/>
                    </a:cubicBezTo>
                    <a:cubicBezTo>
                      <a:pt x="1551" y="42037"/>
                      <a:pt x="0" y="2766"/>
                      <a:pt x="0" y="2766"/>
                    </a:cubicBezTo>
                    <a:cubicBezTo>
                      <a:pt x="0" y="2766"/>
                      <a:pt x="5441" y="0"/>
                      <a:pt x="10609" y="73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13376650" y="2947150"/>
                <a:ext cx="1248525" cy="1071450"/>
              </a:xfrm>
              <a:custGeom>
                <a:avLst/>
                <a:gdLst/>
                <a:ahLst/>
                <a:cxnLst/>
                <a:rect l="l" t="t" r="r" b="b"/>
                <a:pathLst>
                  <a:path w="49941" h="42858" extrusionOk="0">
                    <a:moveTo>
                      <a:pt x="49576" y="18420"/>
                    </a:moveTo>
                    <a:lnTo>
                      <a:pt x="47357" y="19605"/>
                    </a:lnTo>
                    <a:lnTo>
                      <a:pt x="32038" y="27691"/>
                    </a:lnTo>
                    <a:lnTo>
                      <a:pt x="3435" y="42858"/>
                    </a:lnTo>
                    <a:cubicBezTo>
                      <a:pt x="3435" y="42858"/>
                      <a:pt x="1" y="28146"/>
                      <a:pt x="2220" y="17690"/>
                    </a:cubicBezTo>
                    <a:cubicBezTo>
                      <a:pt x="2706" y="15350"/>
                      <a:pt x="3496" y="13222"/>
                      <a:pt x="4651" y="11520"/>
                    </a:cubicBezTo>
                    <a:lnTo>
                      <a:pt x="47114" y="0"/>
                    </a:lnTo>
                    <a:cubicBezTo>
                      <a:pt x="47114" y="0"/>
                      <a:pt x="48816" y="3678"/>
                      <a:pt x="49515" y="9484"/>
                    </a:cubicBezTo>
                    <a:cubicBezTo>
                      <a:pt x="49850" y="12128"/>
                      <a:pt x="49941" y="15107"/>
                      <a:pt x="49576" y="184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13492925" y="2947900"/>
                <a:ext cx="1062350" cy="288025"/>
              </a:xfrm>
              <a:custGeom>
                <a:avLst/>
                <a:gdLst/>
                <a:ahLst/>
                <a:cxnLst/>
                <a:rect l="l" t="t" r="r" b="b"/>
                <a:pathLst>
                  <a:path w="42494" h="11521" fill="none" extrusionOk="0">
                    <a:moveTo>
                      <a:pt x="0" y="11521"/>
                    </a:moveTo>
                    <a:lnTo>
                      <a:pt x="42493" y="1"/>
                    </a:ln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13376650" y="3390150"/>
                <a:ext cx="800950" cy="629225"/>
              </a:xfrm>
              <a:custGeom>
                <a:avLst/>
                <a:gdLst/>
                <a:ahLst/>
                <a:cxnLst/>
                <a:rect l="l" t="t" r="r" b="b"/>
                <a:pathLst>
                  <a:path w="32038" h="25169" extrusionOk="0">
                    <a:moveTo>
                      <a:pt x="2220" y="1"/>
                    </a:moveTo>
                    <a:lnTo>
                      <a:pt x="2220" y="1"/>
                    </a:lnTo>
                    <a:cubicBezTo>
                      <a:pt x="1" y="10518"/>
                      <a:pt x="3435" y="25168"/>
                      <a:pt x="3435" y="25168"/>
                    </a:cubicBezTo>
                    <a:lnTo>
                      <a:pt x="32038" y="10001"/>
                    </a:lnTo>
                    <a:cubicBezTo>
                      <a:pt x="19758" y="9819"/>
                      <a:pt x="4135" y="1977"/>
                      <a:pt x="2220" y="1"/>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11973900" y="3149275"/>
                <a:ext cx="1646700" cy="2331375"/>
              </a:xfrm>
              <a:custGeom>
                <a:avLst/>
                <a:gdLst/>
                <a:ahLst/>
                <a:cxnLst/>
                <a:rect l="l" t="t" r="r" b="b"/>
                <a:pathLst>
                  <a:path w="65868" h="93255" extrusionOk="0">
                    <a:moveTo>
                      <a:pt x="65868" y="68056"/>
                    </a:moveTo>
                    <a:lnTo>
                      <a:pt x="65868" y="72281"/>
                    </a:lnTo>
                    <a:cubicBezTo>
                      <a:pt x="65868" y="73375"/>
                      <a:pt x="65868" y="74500"/>
                      <a:pt x="65837" y="75655"/>
                    </a:cubicBezTo>
                    <a:cubicBezTo>
                      <a:pt x="65837" y="77053"/>
                      <a:pt x="65807" y="78451"/>
                      <a:pt x="65777" y="79880"/>
                    </a:cubicBezTo>
                    <a:cubicBezTo>
                      <a:pt x="65716" y="80974"/>
                      <a:pt x="65685" y="82099"/>
                      <a:pt x="65655" y="83254"/>
                    </a:cubicBezTo>
                    <a:cubicBezTo>
                      <a:pt x="65533" y="86567"/>
                      <a:pt x="65351" y="89911"/>
                      <a:pt x="65108" y="93254"/>
                    </a:cubicBezTo>
                    <a:lnTo>
                      <a:pt x="304" y="93254"/>
                    </a:lnTo>
                    <a:cubicBezTo>
                      <a:pt x="304" y="93254"/>
                      <a:pt x="152" y="89485"/>
                      <a:pt x="31" y="83254"/>
                    </a:cubicBezTo>
                    <a:cubicBezTo>
                      <a:pt x="31" y="82190"/>
                      <a:pt x="0" y="81096"/>
                      <a:pt x="0" y="79880"/>
                    </a:cubicBezTo>
                    <a:lnTo>
                      <a:pt x="0" y="75655"/>
                    </a:lnTo>
                    <a:lnTo>
                      <a:pt x="0" y="72281"/>
                    </a:lnTo>
                    <a:cubicBezTo>
                      <a:pt x="0" y="70913"/>
                      <a:pt x="0" y="69485"/>
                      <a:pt x="31" y="68056"/>
                    </a:cubicBezTo>
                    <a:cubicBezTo>
                      <a:pt x="31" y="66962"/>
                      <a:pt x="61" y="65837"/>
                      <a:pt x="61" y="64682"/>
                    </a:cubicBezTo>
                    <a:cubicBezTo>
                      <a:pt x="122" y="63314"/>
                      <a:pt x="122" y="61886"/>
                      <a:pt x="152" y="60457"/>
                    </a:cubicBezTo>
                    <a:cubicBezTo>
                      <a:pt x="183" y="59363"/>
                      <a:pt x="183" y="58208"/>
                      <a:pt x="213" y="57083"/>
                    </a:cubicBezTo>
                    <a:cubicBezTo>
                      <a:pt x="274" y="55715"/>
                      <a:pt x="304" y="54287"/>
                      <a:pt x="335" y="52858"/>
                    </a:cubicBezTo>
                    <a:cubicBezTo>
                      <a:pt x="365" y="51764"/>
                      <a:pt x="426" y="50609"/>
                      <a:pt x="487" y="49484"/>
                    </a:cubicBezTo>
                    <a:cubicBezTo>
                      <a:pt x="578" y="48056"/>
                      <a:pt x="608" y="46658"/>
                      <a:pt x="669" y="45259"/>
                    </a:cubicBezTo>
                    <a:cubicBezTo>
                      <a:pt x="730" y="44165"/>
                      <a:pt x="791" y="43010"/>
                      <a:pt x="882" y="41886"/>
                    </a:cubicBezTo>
                    <a:cubicBezTo>
                      <a:pt x="943" y="40457"/>
                      <a:pt x="1034" y="39059"/>
                      <a:pt x="1125" y="37661"/>
                    </a:cubicBezTo>
                    <a:cubicBezTo>
                      <a:pt x="1216" y="36566"/>
                      <a:pt x="1277" y="35411"/>
                      <a:pt x="1368" y="34287"/>
                    </a:cubicBezTo>
                    <a:cubicBezTo>
                      <a:pt x="2158" y="23739"/>
                      <a:pt x="3374" y="12949"/>
                      <a:pt x="5228" y="2888"/>
                    </a:cubicBezTo>
                    <a:cubicBezTo>
                      <a:pt x="5228" y="2888"/>
                      <a:pt x="11855" y="1338"/>
                      <a:pt x="21794" y="578"/>
                    </a:cubicBezTo>
                    <a:cubicBezTo>
                      <a:pt x="22463" y="517"/>
                      <a:pt x="23101" y="456"/>
                      <a:pt x="23739" y="426"/>
                    </a:cubicBezTo>
                    <a:cubicBezTo>
                      <a:pt x="28511" y="122"/>
                      <a:pt x="34013" y="0"/>
                      <a:pt x="39849" y="304"/>
                    </a:cubicBezTo>
                    <a:lnTo>
                      <a:pt x="41794" y="426"/>
                    </a:lnTo>
                    <a:cubicBezTo>
                      <a:pt x="47873" y="851"/>
                      <a:pt x="54287" y="1763"/>
                      <a:pt x="60700" y="3344"/>
                    </a:cubicBezTo>
                    <a:cubicBezTo>
                      <a:pt x="60700" y="3344"/>
                      <a:pt x="62798" y="15837"/>
                      <a:pt x="64318" y="34287"/>
                    </a:cubicBezTo>
                    <a:cubicBezTo>
                      <a:pt x="64409" y="35381"/>
                      <a:pt x="64500" y="36505"/>
                      <a:pt x="64591" y="37661"/>
                    </a:cubicBezTo>
                    <a:cubicBezTo>
                      <a:pt x="64713" y="39028"/>
                      <a:pt x="64774" y="40427"/>
                      <a:pt x="64895" y="41886"/>
                    </a:cubicBezTo>
                    <a:cubicBezTo>
                      <a:pt x="64956" y="42980"/>
                      <a:pt x="65047" y="44104"/>
                      <a:pt x="65108" y="45259"/>
                    </a:cubicBezTo>
                    <a:cubicBezTo>
                      <a:pt x="65199" y="46627"/>
                      <a:pt x="65260" y="48025"/>
                      <a:pt x="65351" y="49484"/>
                    </a:cubicBezTo>
                    <a:cubicBezTo>
                      <a:pt x="65381" y="50579"/>
                      <a:pt x="65442" y="51703"/>
                      <a:pt x="65503" y="52858"/>
                    </a:cubicBezTo>
                    <a:cubicBezTo>
                      <a:pt x="65533" y="54257"/>
                      <a:pt x="65594" y="55624"/>
                      <a:pt x="65655" y="57083"/>
                    </a:cubicBezTo>
                    <a:cubicBezTo>
                      <a:pt x="65685" y="58178"/>
                      <a:pt x="65716" y="59302"/>
                      <a:pt x="65777" y="60457"/>
                    </a:cubicBezTo>
                    <a:cubicBezTo>
                      <a:pt x="65807" y="61855"/>
                      <a:pt x="65837" y="63254"/>
                      <a:pt x="65837" y="64682"/>
                    </a:cubicBezTo>
                    <a:cubicBezTo>
                      <a:pt x="65868" y="65807"/>
                      <a:pt x="65868" y="66962"/>
                      <a:pt x="65868" y="68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0"/>
              <p:cNvSpPr/>
              <p:nvPr/>
            </p:nvSpPr>
            <p:spPr>
              <a:xfrm>
                <a:off x="12104600" y="3151550"/>
                <a:ext cx="1386825" cy="83625"/>
              </a:xfrm>
              <a:custGeom>
                <a:avLst/>
                <a:gdLst/>
                <a:ahLst/>
                <a:cxnLst/>
                <a:rect l="l" t="t" r="r" b="b"/>
                <a:pathLst>
                  <a:path w="55473" h="3345" fill="none" extrusionOk="0">
                    <a:moveTo>
                      <a:pt x="0" y="2888"/>
                    </a:moveTo>
                    <a:cubicBezTo>
                      <a:pt x="0" y="2888"/>
                      <a:pt x="6627" y="1308"/>
                      <a:pt x="16566" y="548"/>
                    </a:cubicBezTo>
                    <a:cubicBezTo>
                      <a:pt x="17204" y="517"/>
                      <a:pt x="17873" y="426"/>
                      <a:pt x="18511" y="396"/>
                    </a:cubicBezTo>
                    <a:cubicBezTo>
                      <a:pt x="23283" y="92"/>
                      <a:pt x="28755" y="1"/>
                      <a:pt x="34621" y="305"/>
                    </a:cubicBezTo>
                    <a:lnTo>
                      <a:pt x="36566" y="396"/>
                    </a:lnTo>
                    <a:cubicBezTo>
                      <a:pt x="42645" y="821"/>
                      <a:pt x="49059" y="1733"/>
                      <a:pt x="55472" y="3344"/>
                    </a:cubicBez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0"/>
              <p:cNvSpPr/>
              <p:nvPr/>
            </p:nvSpPr>
            <p:spPr>
              <a:xfrm>
                <a:off x="12520250" y="3151550"/>
                <a:ext cx="499275" cy="305500"/>
              </a:xfrm>
              <a:custGeom>
                <a:avLst/>
                <a:gdLst/>
                <a:ahLst/>
                <a:cxnLst/>
                <a:rect l="l" t="t" r="r" b="b"/>
                <a:pathLst>
                  <a:path w="19971" h="12220" extrusionOk="0">
                    <a:moveTo>
                      <a:pt x="19971" y="426"/>
                    </a:moveTo>
                    <a:lnTo>
                      <a:pt x="19971" y="2219"/>
                    </a:lnTo>
                    <a:cubicBezTo>
                      <a:pt x="19971" y="7721"/>
                      <a:pt x="15503" y="12220"/>
                      <a:pt x="9971" y="12220"/>
                    </a:cubicBezTo>
                    <a:cubicBezTo>
                      <a:pt x="4469" y="12220"/>
                      <a:pt x="1" y="7721"/>
                      <a:pt x="1" y="2219"/>
                    </a:cubicBezTo>
                    <a:lnTo>
                      <a:pt x="1" y="548"/>
                    </a:lnTo>
                    <a:cubicBezTo>
                      <a:pt x="639" y="517"/>
                      <a:pt x="1277" y="426"/>
                      <a:pt x="1916" y="396"/>
                    </a:cubicBezTo>
                    <a:cubicBezTo>
                      <a:pt x="6718" y="92"/>
                      <a:pt x="12189" y="1"/>
                      <a:pt x="18025" y="305"/>
                    </a:cubicBezTo>
                    <a:cubicBezTo>
                      <a:pt x="18694" y="335"/>
                      <a:pt x="19332" y="365"/>
                      <a:pt x="19971" y="4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12628150" y="2705500"/>
                <a:ext cx="283475" cy="659600"/>
              </a:xfrm>
              <a:custGeom>
                <a:avLst/>
                <a:gdLst/>
                <a:ahLst/>
                <a:cxnLst/>
                <a:rect l="l" t="t" r="r" b="b"/>
                <a:pathLst>
                  <a:path w="11339" h="26384" extrusionOk="0">
                    <a:moveTo>
                      <a:pt x="11339" y="5684"/>
                    </a:moveTo>
                    <a:lnTo>
                      <a:pt x="11339" y="20730"/>
                    </a:lnTo>
                    <a:cubicBezTo>
                      <a:pt x="11339" y="23861"/>
                      <a:pt x="8785" y="26384"/>
                      <a:pt x="5655" y="26384"/>
                    </a:cubicBezTo>
                    <a:cubicBezTo>
                      <a:pt x="2524" y="26384"/>
                      <a:pt x="1" y="23831"/>
                      <a:pt x="1" y="20730"/>
                    </a:cubicBezTo>
                    <a:lnTo>
                      <a:pt x="1" y="5684"/>
                    </a:lnTo>
                    <a:lnTo>
                      <a:pt x="1" y="5593"/>
                    </a:lnTo>
                    <a:cubicBezTo>
                      <a:pt x="31" y="2493"/>
                      <a:pt x="2585" y="0"/>
                      <a:pt x="5655" y="0"/>
                    </a:cubicBezTo>
                    <a:cubicBezTo>
                      <a:pt x="7235" y="0"/>
                      <a:pt x="8664" y="669"/>
                      <a:pt x="9697" y="1672"/>
                    </a:cubicBezTo>
                    <a:cubicBezTo>
                      <a:pt x="10275" y="2250"/>
                      <a:pt x="10670" y="2888"/>
                      <a:pt x="10974" y="3648"/>
                    </a:cubicBezTo>
                    <a:cubicBezTo>
                      <a:pt x="11217" y="4256"/>
                      <a:pt x="11339" y="4985"/>
                      <a:pt x="11339" y="5684"/>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12627400" y="2798200"/>
                <a:ext cx="284225" cy="344925"/>
              </a:xfrm>
              <a:custGeom>
                <a:avLst/>
                <a:gdLst/>
                <a:ahLst/>
                <a:cxnLst/>
                <a:rect l="l" t="t" r="r" b="b"/>
                <a:pathLst>
                  <a:path w="11369" h="13797" extrusionOk="0">
                    <a:moveTo>
                      <a:pt x="7660" y="1"/>
                    </a:moveTo>
                    <a:lnTo>
                      <a:pt x="1" y="1916"/>
                    </a:lnTo>
                    <a:lnTo>
                      <a:pt x="1" y="2007"/>
                    </a:lnTo>
                    <a:lnTo>
                      <a:pt x="1" y="11490"/>
                    </a:lnTo>
                    <a:cubicBezTo>
                      <a:pt x="1495" y="12518"/>
                      <a:pt x="4030" y="13796"/>
                      <a:pt x="7716" y="13796"/>
                    </a:cubicBezTo>
                    <a:cubicBezTo>
                      <a:pt x="8828" y="13796"/>
                      <a:pt x="10044" y="13680"/>
                      <a:pt x="11369" y="13405"/>
                    </a:cubicBezTo>
                    <a:lnTo>
                      <a:pt x="11369" y="1976"/>
                    </a:lnTo>
                    <a:cubicBezTo>
                      <a:pt x="11369" y="1277"/>
                      <a:pt x="11247" y="548"/>
                      <a:pt x="10943" y="1"/>
                    </a:cubicBezTo>
                    <a:close/>
                  </a:path>
                </a:pathLst>
              </a:custGeom>
              <a:solidFill>
                <a:srgbClr val="7E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12333325" y="1998800"/>
                <a:ext cx="859450" cy="1039550"/>
              </a:xfrm>
              <a:custGeom>
                <a:avLst/>
                <a:gdLst/>
                <a:ahLst/>
                <a:cxnLst/>
                <a:rect l="l" t="t" r="r" b="b"/>
                <a:pathLst>
                  <a:path w="34378" h="41582" extrusionOk="0">
                    <a:moveTo>
                      <a:pt x="34378" y="20882"/>
                    </a:moveTo>
                    <a:cubicBezTo>
                      <a:pt x="33679" y="28329"/>
                      <a:pt x="31551" y="41035"/>
                      <a:pt x="17296" y="41278"/>
                    </a:cubicBezTo>
                    <a:cubicBezTo>
                      <a:pt x="304" y="41582"/>
                      <a:pt x="0" y="24013"/>
                      <a:pt x="730" y="13982"/>
                    </a:cubicBezTo>
                    <a:cubicBezTo>
                      <a:pt x="1733" y="730"/>
                      <a:pt x="11004" y="1"/>
                      <a:pt x="11004" y="1"/>
                    </a:cubicBezTo>
                    <a:cubicBezTo>
                      <a:pt x="17508" y="2645"/>
                      <a:pt x="18207" y="10913"/>
                      <a:pt x="21916" y="13709"/>
                    </a:cubicBezTo>
                    <a:cubicBezTo>
                      <a:pt x="23314" y="14803"/>
                      <a:pt x="25472" y="15381"/>
                      <a:pt x="27630" y="15776"/>
                    </a:cubicBezTo>
                    <a:cubicBezTo>
                      <a:pt x="28025" y="17843"/>
                      <a:pt x="29423" y="20669"/>
                      <a:pt x="34378" y="2088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12616775" y="2792125"/>
                <a:ext cx="325250" cy="108700"/>
              </a:xfrm>
              <a:custGeom>
                <a:avLst/>
                <a:gdLst/>
                <a:ahLst/>
                <a:cxnLst/>
                <a:rect l="l" t="t" r="r" b="b"/>
                <a:pathLst>
                  <a:path w="13010" h="4348" extrusionOk="0">
                    <a:moveTo>
                      <a:pt x="0" y="0"/>
                    </a:moveTo>
                    <a:cubicBezTo>
                      <a:pt x="0" y="2402"/>
                      <a:pt x="2918" y="4347"/>
                      <a:pt x="6505" y="4347"/>
                    </a:cubicBezTo>
                    <a:cubicBezTo>
                      <a:pt x="10061" y="4347"/>
                      <a:pt x="13009" y="2402"/>
                      <a:pt x="13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0"/>
              <p:cNvSpPr/>
              <p:nvPr/>
            </p:nvSpPr>
            <p:spPr>
              <a:xfrm>
                <a:off x="13853875" y="2165975"/>
                <a:ext cx="943050" cy="1367075"/>
              </a:xfrm>
              <a:custGeom>
                <a:avLst/>
                <a:gdLst/>
                <a:ahLst/>
                <a:cxnLst/>
                <a:rect l="l" t="t" r="r" b="b"/>
                <a:pathLst>
                  <a:path w="37722" h="54683" extrusionOk="0">
                    <a:moveTo>
                      <a:pt x="0" y="5441"/>
                    </a:moveTo>
                    <a:cubicBezTo>
                      <a:pt x="0" y="5441"/>
                      <a:pt x="11459" y="40943"/>
                      <a:pt x="20548" y="47995"/>
                    </a:cubicBezTo>
                    <a:cubicBezTo>
                      <a:pt x="29089" y="54682"/>
                      <a:pt x="37721" y="46415"/>
                      <a:pt x="35806" y="38451"/>
                    </a:cubicBezTo>
                    <a:cubicBezTo>
                      <a:pt x="33952" y="30518"/>
                      <a:pt x="9301" y="1"/>
                      <a:pt x="9301" y="1"/>
                    </a:cubicBezTo>
                    <a:cubicBezTo>
                      <a:pt x="9301" y="1"/>
                      <a:pt x="3435" y="1520"/>
                      <a:pt x="0" y="54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0"/>
              <p:cNvSpPr/>
              <p:nvPr/>
            </p:nvSpPr>
            <p:spPr>
              <a:xfrm>
                <a:off x="10852300" y="2348350"/>
                <a:ext cx="240150" cy="294100"/>
              </a:xfrm>
              <a:custGeom>
                <a:avLst/>
                <a:gdLst/>
                <a:ahLst/>
                <a:cxnLst/>
                <a:rect l="l" t="t" r="r" b="b"/>
                <a:pathLst>
                  <a:path w="9606" h="11764" extrusionOk="0">
                    <a:moveTo>
                      <a:pt x="7204" y="912"/>
                    </a:moveTo>
                    <a:cubicBezTo>
                      <a:pt x="7204" y="912"/>
                      <a:pt x="9605" y="5593"/>
                      <a:pt x="8906" y="8298"/>
                    </a:cubicBezTo>
                    <a:cubicBezTo>
                      <a:pt x="8237" y="10943"/>
                      <a:pt x="6079" y="4225"/>
                      <a:pt x="6079" y="4225"/>
                    </a:cubicBezTo>
                    <a:cubicBezTo>
                      <a:pt x="6079" y="4225"/>
                      <a:pt x="7538" y="9210"/>
                      <a:pt x="6839" y="9879"/>
                    </a:cubicBezTo>
                    <a:cubicBezTo>
                      <a:pt x="6110" y="10578"/>
                      <a:pt x="4134" y="5684"/>
                      <a:pt x="4134" y="5684"/>
                    </a:cubicBezTo>
                    <a:cubicBezTo>
                      <a:pt x="4134" y="5684"/>
                      <a:pt x="5502" y="9879"/>
                      <a:pt x="4620" y="10578"/>
                    </a:cubicBezTo>
                    <a:cubicBezTo>
                      <a:pt x="3739" y="11247"/>
                      <a:pt x="2584" y="7265"/>
                      <a:pt x="2584" y="7265"/>
                    </a:cubicBezTo>
                    <a:cubicBezTo>
                      <a:pt x="2584" y="7265"/>
                      <a:pt x="3830" y="11004"/>
                      <a:pt x="2736" y="11368"/>
                    </a:cubicBezTo>
                    <a:cubicBezTo>
                      <a:pt x="1611" y="11764"/>
                      <a:pt x="335" y="8602"/>
                      <a:pt x="183" y="6171"/>
                    </a:cubicBezTo>
                    <a:cubicBezTo>
                      <a:pt x="0" y="3709"/>
                      <a:pt x="3952" y="0"/>
                      <a:pt x="7204" y="91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0"/>
              <p:cNvSpPr/>
              <p:nvPr/>
            </p:nvSpPr>
            <p:spPr>
              <a:xfrm>
                <a:off x="12723900" y="2671300"/>
                <a:ext cx="438500" cy="234075"/>
              </a:xfrm>
              <a:custGeom>
                <a:avLst/>
                <a:gdLst/>
                <a:ahLst/>
                <a:cxnLst/>
                <a:rect l="l" t="t" r="r" b="b"/>
                <a:pathLst>
                  <a:path w="17540" h="9363" fill="none" extrusionOk="0">
                    <a:moveTo>
                      <a:pt x="17539" y="1"/>
                    </a:moveTo>
                    <a:cubicBezTo>
                      <a:pt x="17539" y="1"/>
                      <a:pt x="13831" y="9210"/>
                      <a:pt x="1" y="9362"/>
                    </a:cubicBezTo>
                  </a:path>
                </a:pathLst>
              </a:custGeom>
              <a:noFill/>
              <a:ln w="12150"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0"/>
              <p:cNvSpPr/>
              <p:nvPr/>
            </p:nvSpPr>
            <p:spPr>
              <a:xfrm>
                <a:off x="12673750" y="2852150"/>
                <a:ext cx="140600" cy="93500"/>
              </a:xfrm>
              <a:custGeom>
                <a:avLst/>
                <a:gdLst/>
                <a:ahLst/>
                <a:cxnLst/>
                <a:rect l="l" t="t" r="r" b="b"/>
                <a:pathLst>
                  <a:path w="5624" h="3740" extrusionOk="0">
                    <a:moveTo>
                      <a:pt x="5624" y="1885"/>
                    </a:moveTo>
                    <a:cubicBezTo>
                      <a:pt x="5624" y="2919"/>
                      <a:pt x="4378" y="3739"/>
                      <a:pt x="2827" y="3739"/>
                    </a:cubicBezTo>
                    <a:cubicBezTo>
                      <a:pt x="1247" y="3739"/>
                      <a:pt x="1" y="2919"/>
                      <a:pt x="1" y="1885"/>
                    </a:cubicBezTo>
                    <a:cubicBezTo>
                      <a:pt x="1" y="852"/>
                      <a:pt x="1247" y="31"/>
                      <a:pt x="2827" y="31"/>
                    </a:cubicBezTo>
                    <a:cubicBezTo>
                      <a:pt x="4378" y="1"/>
                      <a:pt x="5624" y="821"/>
                      <a:pt x="5624" y="1885"/>
                    </a:cubicBezTo>
                    <a:close/>
                  </a:path>
                </a:pathLst>
              </a:custGeom>
              <a:solidFill>
                <a:srgbClr val="AF9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0"/>
              <p:cNvSpPr/>
              <p:nvPr/>
            </p:nvSpPr>
            <p:spPr>
              <a:xfrm>
                <a:off x="12680600" y="2860525"/>
                <a:ext cx="133750" cy="85125"/>
              </a:xfrm>
              <a:custGeom>
                <a:avLst/>
                <a:gdLst/>
                <a:ahLst/>
                <a:cxnLst/>
                <a:rect l="l" t="t" r="r" b="b"/>
                <a:pathLst>
                  <a:path w="5350" h="3405" extrusionOk="0">
                    <a:moveTo>
                      <a:pt x="4134" y="0"/>
                    </a:moveTo>
                    <a:lnTo>
                      <a:pt x="4134" y="0"/>
                    </a:lnTo>
                    <a:cubicBezTo>
                      <a:pt x="4286" y="213"/>
                      <a:pt x="4408" y="486"/>
                      <a:pt x="4408" y="790"/>
                    </a:cubicBezTo>
                    <a:cubicBezTo>
                      <a:pt x="4408" y="1824"/>
                      <a:pt x="3131" y="2645"/>
                      <a:pt x="1581" y="2645"/>
                    </a:cubicBezTo>
                    <a:cubicBezTo>
                      <a:pt x="973" y="2645"/>
                      <a:pt x="456" y="2553"/>
                      <a:pt x="0" y="2341"/>
                    </a:cubicBezTo>
                    <a:lnTo>
                      <a:pt x="0" y="2341"/>
                    </a:lnTo>
                    <a:cubicBezTo>
                      <a:pt x="456" y="2948"/>
                      <a:pt x="1398" y="3404"/>
                      <a:pt x="2553" y="3404"/>
                    </a:cubicBezTo>
                    <a:cubicBezTo>
                      <a:pt x="4104" y="3404"/>
                      <a:pt x="5350" y="2584"/>
                      <a:pt x="5350" y="1550"/>
                    </a:cubicBezTo>
                    <a:cubicBezTo>
                      <a:pt x="5350" y="912"/>
                      <a:pt x="4864" y="334"/>
                      <a:pt x="4134" y="0"/>
                    </a:cubicBezTo>
                    <a:close/>
                  </a:path>
                </a:pathLst>
              </a:custGeom>
              <a:solidFill>
                <a:srgbClr val="444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0"/>
              <p:cNvSpPr/>
              <p:nvPr/>
            </p:nvSpPr>
            <p:spPr>
              <a:xfrm>
                <a:off x="13105375" y="2435725"/>
                <a:ext cx="174800" cy="303225"/>
              </a:xfrm>
              <a:custGeom>
                <a:avLst/>
                <a:gdLst/>
                <a:ahLst/>
                <a:cxnLst/>
                <a:rect l="l" t="t" r="r" b="b"/>
                <a:pathLst>
                  <a:path w="6992" h="12129" extrusionOk="0">
                    <a:moveTo>
                      <a:pt x="1004" y="5168"/>
                    </a:moveTo>
                    <a:cubicBezTo>
                      <a:pt x="2037" y="2098"/>
                      <a:pt x="4134" y="1"/>
                      <a:pt x="5654" y="518"/>
                    </a:cubicBezTo>
                    <a:lnTo>
                      <a:pt x="6991" y="943"/>
                    </a:lnTo>
                    <a:cubicBezTo>
                      <a:pt x="6748" y="882"/>
                      <a:pt x="6536" y="852"/>
                      <a:pt x="6262" y="913"/>
                    </a:cubicBezTo>
                    <a:cubicBezTo>
                      <a:pt x="4864" y="1126"/>
                      <a:pt x="3253" y="3041"/>
                      <a:pt x="2341" y="5624"/>
                    </a:cubicBezTo>
                    <a:cubicBezTo>
                      <a:pt x="1459" y="8269"/>
                      <a:pt x="1611" y="10761"/>
                      <a:pt x="2614" y="11764"/>
                    </a:cubicBezTo>
                    <a:cubicBezTo>
                      <a:pt x="2797" y="11946"/>
                      <a:pt x="2979" y="12068"/>
                      <a:pt x="3222" y="12129"/>
                    </a:cubicBezTo>
                    <a:lnTo>
                      <a:pt x="1885" y="11673"/>
                    </a:lnTo>
                    <a:cubicBezTo>
                      <a:pt x="365" y="11187"/>
                      <a:pt x="0" y="8269"/>
                      <a:pt x="1004" y="5168"/>
                    </a:cubicBezTo>
                    <a:close/>
                  </a:path>
                </a:pathLst>
              </a:custGeom>
              <a:solidFill>
                <a:srgbClr val="6C1CCC"/>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0"/>
              <p:cNvSpPr/>
              <p:nvPr/>
            </p:nvSpPr>
            <p:spPr>
              <a:xfrm>
                <a:off x="13141850" y="2457775"/>
                <a:ext cx="143650" cy="272075"/>
              </a:xfrm>
              <a:custGeom>
                <a:avLst/>
                <a:gdLst/>
                <a:ahLst/>
                <a:cxnLst/>
                <a:rect l="l" t="t" r="r" b="b"/>
                <a:pathLst>
                  <a:path w="5746" h="10883" extrusionOk="0">
                    <a:moveTo>
                      <a:pt x="4803" y="0"/>
                    </a:moveTo>
                    <a:cubicBezTo>
                      <a:pt x="3405" y="183"/>
                      <a:pt x="1763" y="2098"/>
                      <a:pt x="882" y="4712"/>
                    </a:cubicBezTo>
                    <a:cubicBezTo>
                      <a:pt x="0" y="7326"/>
                      <a:pt x="152" y="9849"/>
                      <a:pt x="1186" y="10882"/>
                    </a:cubicBezTo>
                    <a:cubicBezTo>
                      <a:pt x="2098" y="10700"/>
                      <a:pt x="3162" y="9788"/>
                      <a:pt x="3982" y="8420"/>
                    </a:cubicBezTo>
                    <a:cubicBezTo>
                      <a:pt x="4408" y="7751"/>
                      <a:pt x="4742" y="6991"/>
                      <a:pt x="5046" y="6110"/>
                    </a:cubicBezTo>
                    <a:cubicBezTo>
                      <a:pt x="5320" y="5289"/>
                      <a:pt x="5502" y="4438"/>
                      <a:pt x="5593" y="3648"/>
                    </a:cubicBezTo>
                    <a:cubicBezTo>
                      <a:pt x="5745" y="2007"/>
                      <a:pt x="5472" y="700"/>
                      <a:pt x="4803" y="0"/>
                    </a:cubicBezTo>
                    <a:close/>
                  </a:path>
                </a:pathLst>
              </a:custGeom>
              <a:solidFill>
                <a:srgbClr val="FFFFFF"/>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0"/>
              <p:cNvSpPr/>
              <p:nvPr/>
            </p:nvSpPr>
            <p:spPr>
              <a:xfrm>
                <a:off x="13141850" y="2457025"/>
                <a:ext cx="185425" cy="293325"/>
              </a:xfrm>
              <a:custGeom>
                <a:avLst/>
                <a:gdLst/>
                <a:ahLst/>
                <a:cxnLst/>
                <a:rect l="l" t="t" r="r" b="b"/>
                <a:pathLst>
                  <a:path w="7417" h="11733" extrusionOk="0">
                    <a:moveTo>
                      <a:pt x="882" y="4742"/>
                    </a:moveTo>
                    <a:cubicBezTo>
                      <a:pt x="1763" y="2128"/>
                      <a:pt x="3405" y="213"/>
                      <a:pt x="4803" y="30"/>
                    </a:cubicBezTo>
                    <a:cubicBezTo>
                      <a:pt x="5077" y="0"/>
                      <a:pt x="5289" y="0"/>
                      <a:pt x="5532" y="61"/>
                    </a:cubicBezTo>
                    <a:cubicBezTo>
                      <a:pt x="7052" y="578"/>
                      <a:pt x="7417" y="3496"/>
                      <a:pt x="6384" y="6565"/>
                    </a:cubicBezTo>
                    <a:cubicBezTo>
                      <a:pt x="5380" y="9635"/>
                      <a:pt x="3283" y="11733"/>
                      <a:pt x="1763" y="11246"/>
                    </a:cubicBezTo>
                    <a:cubicBezTo>
                      <a:pt x="1520" y="11155"/>
                      <a:pt x="1338" y="11064"/>
                      <a:pt x="1155" y="10851"/>
                    </a:cubicBezTo>
                    <a:cubicBezTo>
                      <a:pt x="152" y="9879"/>
                      <a:pt x="0" y="7356"/>
                      <a:pt x="882" y="47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0"/>
              <p:cNvSpPr/>
              <p:nvPr/>
            </p:nvSpPr>
            <p:spPr>
              <a:xfrm>
                <a:off x="13176050" y="2507175"/>
                <a:ext cx="113250" cy="183150"/>
              </a:xfrm>
              <a:custGeom>
                <a:avLst/>
                <a:gdLst/>
                <a:ahLst/>
                <a:cxnLst/>
                <a:rect l="l" t="t" r="r" b="b"/>
                <a:pathLst>
                  <a:path w="4530" h="7326" extrusionOk="0">
                    <a:moveTo>
                      <a:pt x="608" y="3131"/>
                    </a:moveTo>
                    <a:cubicBezTo>
                      <a:pt x="1216" y="1246"/>
                      <a:pt x="2493" y="0"/>
                      <a:pt x="3405" y="304"/>
                    </a:cubicBezTo>
                    <a:cubicBezTo>
                      <a:pt x="4316" y="608"/>
                      <a:pt x="4529" y="2371"/>
                      <a:pt x="3921" y="4225"/>
                    </a:cubicBezTo>
                    <a:cubicBezTo>
                      <a:pt x="3313" y="6079"/>
                      <a:pt x="2067" y="7325"/>
                      <a:pt x="1155" y="7022"/>
                    </a:cubicBezTo>
                    <a:cubicBezTo>
                      <a:pt x="243" y="6718"/>
                      <a:pt x="0" y="4985"/>
                      <a:pt x="608" y="3131"/>
                    </a:cubicBezTo>
                    <a:close/>
                  </a:path>
                </a:pathLst>
              </a:custGeom>
              <a:solidFill>
                <a:schemeClr val="lt1"/>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0"/>
              <p:cNvSpPr/>
              <p:nvPr/>
            </p:nvSpPr>
            <p:spPr>
              <a:xfrm>
                <a:off x="12232250" y="2435725"/>
                <a:ext cx="174800" cy="303225"/>
              </a:xfrm>
              <a:custGeom>
                <a:avLst/>
                <a:gdLst/>
                <a:ahLst/>
                <a:cxnLst/>
                <a:rect l="l" t="t" r="r" b="b"/>
                <a:pathLst>
                  <a:path w="6992" h="12129" extrusionOk="0">
                    <a:moveTo>
                      <a:pt x="5958" y="5168"/>
                    </a:moveTo>
                    <a:cubicBezTo>
                      <a:pt x="4925" y="2098"/>
                      <a:pt x="2858" y="1"/>
                      <a:pt x="1338" y="518"/>
                    </a:cubicBezTo>
                    <a:lnTo>
                      <a:pt x="1" y="943"/>
                    </a:lnTo>
                    <a:cubicBezTo>
                      <a:pt x="214" y="882"/>
                      <a:pt x="457" y="852"/>
                      <a:pt x="730" y="913"/>
                    </a:cubicBezTo>
                    <a:cubicBezTo>
                      <a:pt x="2128" y="1126"/>
                      <a:pt x="3709" y="3041"/>
                      <a:pt x="4621" y="5624"/>
                    </a:cubicBezTo>
                    <a:cubicBezTo>
                      <a:pt x="5502" y="8269"/>
                      <a:pt x="5350" y="10761"/>
                      <a:pt x="4378" y="11764"/>
                    </a:cubicBezTo>
                    <a:cubicBezTo>
                      <a:pt x="4165" y="11946"/>
                      <a:pt x="3983" y="12068"/>
                      <a:pt x="3770" y="12129"/>
                    </a:cubicBezTo>
                    <a:lnTo>
                      <a:pt x="5077" y="11673"/>
                    </a:lnTo>
                    <a:cubicBezTo>
                      <a:pt x="6597" y="11187"/>
                      <a:pt x="6992" y="8269"/>
                      <a:pt x="5958" y="5168"/>
                    </a:cubicBezTo>
                    <a:close/>
                  </a:path>
                </a:pathLst>
              </a:custGeom>
              <a:solidFill>
                <a:srgbClr val="6C1CCC"/>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0"/>
              <p:cNvSpPr/>
              <p:nvPr/>
            </p:nvSpPr>
            <p:spPr>
              <a:xfrm>
                <a:off x="12226175" y="2457775"/>
                <a:ext cx="143650" cy="272075"/>
              </a:xfrm>
              <a:custGeom>
                <a:avLst/>
                <a:gdLst/>
                <a:ahLst/>
                <a:cxnLst/>
                <a:rect l="l" t="t" r="r" b="b"/>
                <a:pathLst>
                  <a:path w="5746" h="10883" extrusionOk="0">
                    <a:moveTo>
                      <a:pt x="973" y="0"/>
                    </a:moveTo>
                    <a:cubicBezTo>
                      <a:pt x="274" y="700"/>
                      <a:pt x="1" y="2007"/>
                      <a:pt x="153" y="3648"/>
                    </a:cubicBezTo>
                    <a:cubicBezTo>
                      <a:pt x="244" y="4438"/>
                      <a:pt x="426" y="5289"/>
                      <a:pt x="700" y="6110"/>
                    </a:cubicBezTo>
                    <a:cubicBezTo>
                      <a:pt x="1004" y="6991"/>
                      <a:pt x="1338" y="7751"/>
                      <a:pt x="1764" y="8420"/>
                    </a:cubicBezTo>
                    <a:cubicBezTo>
                      <a:pt x="2584" y="9788"/>
                      <a:pt x="3648" y="10700"/>
                      <a:pt x="4560" y="10882"/>
                    </a:cubicBezTo>
                    <a:cubicBezTo>
                      <a:pt x="5593" y="9849"/>
                      <a:pt x="5745" y="7326"/>
                      <a:pt x="4864" y="4712"/>
                    </a:cubicBezTo>
                    <a:cubicBezTo>
                      <a:pt x="4013" y="2098"/>
                      <a:pt x="2371" y="183"/>
                      <a:pt x="973" y="0"/>
                    </a:cubicBezTo>
                    <a:close/>
                  </a:path>
                </a:pathLst>
              </a:custGeom>
              <a:solidFill>
                <a:srgbClr val="FFFFFF"/>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0"/>
              <p:cNvSpPr/>
              <p:nvPr/>
            </p:nvSpPr>
            <p:spPr>
              <a:xfrm>
                <a:off x="12184375" y="2457025"/>
                <a:ext cx="185450" cy="293325"/>
              </a:xfrm>
              <a:custGeom>
                <a:avLst/>
                <a:gdLst/>
                <a:ahLst/>
                <a:cxnLst/>
                <a:rect l="l" t="t" r="r" b="b"/>
                <a:pathLst>
                  <a:path w="7418" h="11733" extrusionOk="0">
                    <a:moveTo>
                      <a:pt x="6536" y="4742"/>
                    </a:moveTo>
                    <a:cubicBezTo>
                      <a:pt x="5685" y="2128"/>
                      <a:pt x="4043" y="213"/>
                      <a:pt x="2645" y="30"/>
                    </a:cubicBezTo>
                    <a:cubicBezTo>
                      <a:pt x="2372" y="0"/>
                      <a:pt x="2129" y="0"/>
                      <a:pt x="1916" y="61"/>
                    </a:cubicBezTo>
                    <a:cubicBezTo>
                      <a:pt x="396" y="578"/>
                      <a:pt x="1" y="3496"/>
                      <a:pt x="1034" y="6565"/>
                    </a:cubicBezTo>
                    <a:cubicBezTo>
                      <a:pt x="2068" y="9635"/>
                      <a:pt x="4165" y="11733"/>
                      <a:pt x="5685" y="11246"/>
                    </a:cubicBezTo>
                    <a:cubicBezTo>
                      <a:pt x="5898" y="11155"/>
                      <a:pt x="6080" y="11064"/>
                      <a:pt x="6293" y="10851"/>
                    </a:cubicBezTo>
                    <a:cubicBezTo>
                      <a:pt x="7265" y="9879"/>
                      <a:pt x="7417" y="7356"/>
                      <a:pt x="6536" y="47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0"/>
              <p:cNvSpPr/>
              <p:nvPr/>
            </p:nvSpPr>
            <p:spPr>
              <a:xfrm>
                <a:off x="12222375" y="2507175"/>
                <a:ext cx="113250" cy="183150"/>
              </a:xfrm>
              <a:custGeom>
                <a:avLst/>
                <a:gdLst/>
                <a:ahLst/>
                <a:cxnLst/>
                <a:rect l="l" t="t" r="r" b="b"/>
                <a:pathLst>
                  <a:path w="4530" h="7326" extrusionOk="0">
                    <a:moveTo>
                      <a:pt x="3922" y="3131"/>
                    </a:moveTo>
                    <a:cubicBezTo>
                      <a:pt x="3314" y="1246"/>
                      <a:pt x="2068" y="0"/>
                      <a:pt x="1156" y="304"/>
                    </a:cubicBezTo>
                    <a:cubicBezTo>
                      <a:pt x="244" y="608"/>
                      <a:pt x="1" y="2371"/>
                      <a:pt x="609" y="4225"/>
                    </a:cubicBezTo>
                    <a:cubicBezTo>
                      <a:pt x="1216" y="6079"/>
                      <a:pt x="2493" y="7325"/>
                      <a:pt x="3375" y="7022"/>
                    </a:cubicBezTo>
                    <a:cubicBezTo>
                      <a:pt x="4317" y="6718"/>
                      <a:pt x="4530" y="4985"/>
                      <a:pt x="3922" y="3131"/>
                    </a:cubicBezTo>
                    <a:close/>
                  </a:path>
                </a:pathLst>
              </a:custGeom>
              <a:solidFill>
                <a:srgbClr val="2D1B6A"/>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0"/>
              <p:cNvSpPr/>
              <p:nvPr/>
            </p:nvSpPr>
            <p:spPr>
              <a:xfrm>
                <a:off x="12274050" y="2248050"/>
                <a:ext cx="952925" cy="421750"/>
              </a:xfrm>
              <a:custGeom>
                <a:avLst/>
                <a:gdLst/>
                <a:ahLst/>
                <a:cxnLst/>
                <a:rect l="l" t="t" r="r" b="b"/>
                <a:pathLst>
                  <a:path w="38117" h="16870" extrusionOk="0">
                    <a:moveTo>
                      <a:pt x="8420" y="16870"/>
                    </a:moveTo>
                    <a:cubicBezTo>
                      <a:pt x="3800" y="16870"/>
                      <a:pt x="1" y="13070"/>
                      <a:pt x="1" y="8420"/>
                    </a:cubicBezTo>
                    <a:cubicBezTo>
                      <a:pt x="1" y="3800"/>
                      <a:pt x="3800" y="0"/>
                      <a:pt x="8420" y="0"/>
                    </a:cubicBezTo>
                    <a:lnTo>
                      <a:pt x="29667" y="0"/>
                    </a:lnTo>
                    <a:cubicBezTo>
                      <a:pt x="34317" y="0"/>
                      <a:pt x="38117" y="3800"/>
                      <a:pt x="38117" y="8420"/>
                    </a:cubicBezTo>
                    <a:cubicBezTo>
                      <a:pt x="38117" y="13070"/>
                      <a:pt x="34317" y="16870"/>
                      <a:pt x="29667" y="168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0"/>
              <p:cNvSpPr/>
              <p:nvPr/>
            </p:nvSpPr>
            <p:spPr>
              <a:xfrm>
                <a:off x="12274050" y="2248050"/>
                <a:ext cx="952925" cy="210500"/>
              </a:xfrm>
              <a:custGeom>
                <a:avLst/>
                <a:gdLst/>
                <a:ahLst/>
                <a:cxnLst/>
                <a:rect l="l" t="t" r="r" b="b"/>
                <a:pathLst>
                  <a:path w="38117" h="8420" fill="none" extrusionOk="0">
                    <a:moveTo>
                      <a:pt x="1" y="8420"/>
                    </a:moveTo>
                    <a:cubicBezTo>
                      <a:pt x="1" y="3800"/>
                      <a:pt x="3800" y="0"/>
                      <a:pt x="8420" y="0"/>
                    </a:cubicBezTo>
                    <a:lnTo>
                      <a:pt x="29667" y="0"/>
                    </a:lnTo>
                    <a:cubicBezTo>
                      <a:pt x="34317" y="0"/>
                      <a:pt x="38117" y="3800"/>
                      <a:pt x="38117" y="8420"/>
                    </a:cubicBez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0"/>
              <p:cNvSpPr/>
              <p:nvPr/>
            </p:nvSpPr>
            <p:spPr>
              <a:xfrm>
                <a:off x="12305975" y="2281475"/>
                <a:ext cx="886800" cy="354900"/>
              </a:xfrm>
              <a:custGeom>
                <a:avLst/>
                <a:gdLst/>
                <a:ahLst/>
                <a:cxnLst/>
                <a:rect l="l" t="t" r="r" b="b"/>
                <a:pathLst>
                  <a:path w="35472" h="14196" extrusionOk="0">
                    <a:moveTo>
                      <a:pt x="28359" y="14195"/>
                    </a:moveTo>
                    <a:lnTo>
                      <a:pt x="7113" y="14195"/>
                    </a:lnTo>
                    <a:cubicBezTo>
                      <a:pt x="3192" y="14195"/>
                      <a:pt x="0" y="11004"/>
                      <a:pt x="0" y="7083"/>
                    </a:cubicBezTo>
                    <a:lnTo>
                      <a:pt x="0" y="7083"/>
                    </a:lnTo>
                    <a:cubicBezTo>
                      <a:pt x="0" y="3192"/>
                      <a:pt x="3192" y="1"/>
                      <a:pt x="7113" y="1"/>
                    </a:cubicBezTo>
                    <a:lnTo>
                      <a:pt x="28359" y="1"/>
                    </a:lnTo>
                    <a:cubicBezTo>
                      <a:pt x="32280" y="1"/>
                      <a:pt x="35472" y="3192"/>
                      <a:pt x="35472" y="7083"/>
                    </a:cubicBezTo>
                    <a:lnTo>
                      <a:pt x="35472" y="7083"/>
                    </a:lnTo>
                    <a:cubicBezTo>
                      <a:pt x="35472" y="11004"/>
                      <a:pt x="32280" y="14195"/>
                      <a:pt x="28359" y="14195"/>
                    </a:cubicBezTo>
                    <a:close/>
                  </a:path>
                </a:pathLst>
              </a:custGeom>
              <a:solidFill>
                <a:schemeClr val="dk2"/>
              </a:solidFill>
              <a:ln w="3050"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0"/>
              <p:cNvSpPr/>
              <p:nvPr/>
            </p:nvSpPr>
            <p:spPr>
              <a:xfrm>
                <a:off x="12328775" y="2287550"/>
                <a:ext cx="864000" cy="348825"/>
              </a:xfrm>
              <a:custGeom>
                <a:avLst/>
                <a:gdLst/>
                <a:ahLst/>
                <a:cxnLst/>
                <a:rect l="l" t="t" r="r" b="b"/>
                <a:pathLst>
                  <a:path w="34560" h="13953" extrusionOk="0">
                    <a:moveTo>
                      <a:pt x="29332" y="1"/>
                    </a:moveTo>
                    <a:cubicBezTo>
                      <a:pt x="29909" y="1034"/>
                      <a:pt x="30213" y="2220"/>
                      <a:pt x="30213" y="3466"/>
                    </a:cubicBezTo>
                    <a:cubicBezTo>
                      <a:pt x="30213" y="5442"/>
                      <a:pt x="29423" y="7205"/>
                      <a:pt x="28116" y="8481"/>
                    </a:cubicBezTo>
                    <a:cubicBezTo>
                      <a:pt x="26839" y="9788"/>
                      <a:pt x="25076" y="10578"/>
                      <a:pt x="23101" y="10578"/>
                    </a:cubicBezTo>
                    <a:lnTo>
                      <a:pt x="1885" y="10578"/>
                    </a:lnTo>
                    <a:cubicBezTo>
                      <a:pt x="1216" y="10578"/>
                      <a:pt x="608" y="10457"/>
                      <a:pt x="0" y="10305"/>
                    </a:cubicBezTo>
                    <a:lnTo>
                      <a:pt x="0" y="10305"/>
                    </a:lnTo>
                    <a:cubicBezTo>
                      <a:pt x="1216" y="12463"/>
                      <a:pt x="3526" y="13952"/>
                      <a:pt x="6201" y="13952"/>
                    </a:cubicBezTo>
                    <a:lnTo>
                      <a:pt x="27447" y="13952"/>
                    </a:lnTo>
                    <a:cubicBezTo>
                      <a:pt x="29423" y="13952"/>
                      <a:pt x="31156" y="13162"/>
                      <a:pt x="32463" y="11855"/>
                    </a:cubicBezTo>
                    <a:cubicBezTo>
                      <a:pt x="33739" y="10578"/>
                      <a:pt x="34560" y="8816"/>
                      <a:pt x="34560" y="6840"/>
                    </a:cubicBezTo>
                    <a:cubicBezTo>
                      <a:pt x="34560" y="3588"/>
                      <a:pt x="32341" y="852"/>
                      <a:pt x="29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0"/>
              <p:cNvSpPr/>
              <p:nvPr/>
            </p:nvSpPr>
            <p:spPr>
              <a:xfrm>
                <a:off x="12002000" y="4007950"/>
                <a:ext cx="1587450" cy="84375"/>
              </a:xfrm>
              <a:custGeom>
                <a:avLst/>
                <a:gdLst/>
                <a:ahLst/>
                <a:cxnLst/>
                <a:rect l="l" t="t" r="r" b="b"/>
                <a:pathLst>
                  <a:path w="63498" h="3375" extrusionOk="0">
                    <a:moveTo>
                      <a:pt x="244" y="0"/>
                    </a:moveTo>
                    <a:cubicBezTo>
                      <a:pt x="153" y="1155"/>
                      <a:pt x="92" y="2280"/>
                      <a:pt x="1" y="3374"/>
                    </a:cubicBezTo>
                    <a:lnTo>
                      <a:pt x="63498" y="3374"/>
                    </a:lnTo>
                    <a:cubicBezTo>
                      <a:pt x="63437" y="2250"/>
                      <a:pt x="63346" y="1095"/>
                      <a:pt x="63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0"/>
              <p:cNvSpPr/>
              <p:nvPr/>
            </p:nvSpPr>
            <p:spPr>
              <a:xfrm>
                <a:off x="11992125" y="4197925"/>
                <a:ext cx="1611000" cy="84375"/>
              </a:xfrm>
              <a:custGeom>
                <a:avLst/>
                <a:gdLst/>
                <a:ahLst/>
                <a:cxnLst/>
                <a:rect l="l" t="t" r="r" b="b"/>
                <a:pathLst>
                  <a:path w="64440" h="3375" extrusionOk="0">
                    <a:moveTo>
                      <a:pt x="183" y="0"/>
                    </a:moveTo>
                    <a:cubicBezTo>
                      <a:pt x="92" y="1155"/>
                      <a:pt x="31" y="2280"/>
                      <a:pt x="1" y="3374"/>
                    </a:cubicBezTo>
                    <a:lnTo>
                      <a:pt x="64440" y="3374"/>
                    </a:lnTo>
                    <a:cubicBezTo>
                      <a:pt x="64348" y="2250"/>
                      <a:pt x="64288" y="1095"/>
                      <a:pt x="642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0"/>
              <p:cNvSpPr/>
              <p:nvPr/>
            </p:nvSpPr>
            <p:spPr>
              <a:xfrm>
                <a:off x="11983000" y="4387125"/>
                <a:ext cx="1629250" cy="84375"/>
              </a:xfrm>
              <a:custGeom>
                <a:avLst/>
                <a:gdLst/>
                <a:ahLst/>
                <a:cxnLst/>
                <a:rect l="l" t="t" r="r" b="b"/>
                <a:pathLst>
                  <a:path w="65170" h="3375" extrusionOk="0">
                    <a:moveTo>
                      <a:pt x="153" y="1"/>
                    </a:moveTo>
                    <a:cubicBezTo>
                      <a:pt x="92" y="1125"/>
                      <a:pt x="31" y="2280"/>
                      <a:pt x="1" y="3375"/>
                    </a:cubicBezTo>
                    <a:lnTo>
                      <a:pt x="65169" y="3375"/>
                    </a:lnTo>
                    <a:cubicBezTo>
                      <a:pt x="65109" y="2250"/>
                      <a:pt x="65048" y="1125"/>
                      <a:pt x="65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0"/>
              <p:cNvSpPr/>
              <p:nvPr/>
            </p:nvSpPr>
            <p:spPr>
              <a:xfrm>
                <a:off x="11976925" y="4577100"/>
                <a:ext cx="1641400" cy="84375"/>
              </a:xfrm>
              <a:custGeom>
                <a:avLst/>
                <a:gdLst/>
                <a:ahLst/>
                <a:cxnLst/>
                <a:rect l="l" t="t" r="r" b="b"/>
                <a:pathLst>
                  <a:path w="65656" h="3375" extrusionOk="0">
                    <a:moveTo>
                      <a:pt x="62" y="1"/>
                    </a:moveTo>
                    <a:cubicBezTo>
                      <a:pt x="31" y="1125"/>
                      <a:pt x="31" y="2280"/>
                      <a:pt x="1" y="3375"/>
                    </a:cubicBezTo>
                    <a:lnTo>
                      <a:pt x="65656" y="3375"/>
                    </a:lnTo>
                    <a:cubicBezTo>
                      <a:pt x="65656" y="2250"/>
                      <a:pt x="65595" y="1095"/>
                      <a:pt x="65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0"/>
              <p:cNvSpPr/>
              <p:nvPr/>
            </p:nvSpPr>
            <p:spPr>
              <a:xfrm>
                <a:off x="11973900" y="4766325"/>
                <a:ext cx="1646700" cy="84375"/>
              </a:xfrm>
              <a:custGeom>
                <a:avLst/>
                <a:gdLst/>
                <a:ahLst/>
                <a:cxnLst/>
                <a:rect l="l" t="t" r="r" b="b"/>
                <a:pathLst>
                  <a:path w="65868" h="3375" extrusionOk="0">
                    <a:moveTo>
                      <a:pt x="31" y="0"/>
                    </a:moveTo>
                    <a:cubicBezTo>
                      <a:pt x="31" y="1155"/>
                      <a:pt x="0" y="2280"/>
                      <a:pt x="0" y="3374"/>
                    </a:cubicBezTo>
                    <a:lnTo>
                      <a:pt x="65868" y="3374"/>
                    </a:lnTo>
                    <a:cubicBezTo>
                      <a:pt x="65868" y="2280"/>
                      <a:pt x="65868" y="1125"/>
                      <a:pt x="658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0"/>
              <p:cNvSpPr/>
              <p:nvPr/>
            </p:nvSpPr>
            <p:spPr>
              <a:xfrm>
                <a:off x="11973125" y="4956300"/>
                <a:ext cx="1647475" cy="84350"/>
              </a:xfrm>
              <a:custGeom>
                <a:avLst/>
                <a:gdLst/>
                <a:ahLst/>
                <a:cxnLst/>
                <a:rect l="l" t="t" r="r" b="b"/>
                <a:pathLst>
                  <a:path w="65899" h="3374" extrusionOk="0">
                    <a:moveTo>
                      <a:pt x="1" y="0"/>
                    </a:moveTo>
                    <a:lnTo>
                      <a:pt x="1" y="3374"/>
                    </a:lnTo>
                    <a:lnTo>
                      <a:pt x="65868" y="3374"/>
                    </a:lnTo>
                    <a:cubicBezTo>
                      <a:pt x="65899" y="2219"/>
                      <a:pt x="65899" y="1094"/>
                      <a:pt x="65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0"/>
              <p:cNvSpPr/>
              <p:nvPr/>
            </p:nvSpPr>
            <p:spPr>
              <a:xfrm>
                <a:off x="11973900" y="5146250"/>
                <a:ext cx="1644425" cy="84375"/>
              </a:xfrm>
              <a:custGeom>
                <a:avLst/>
                <a:gdLst/>
                <a:ahLst/>
                <a:cxnLst/>
                <a:rect l="l" t="t" r="r" b="b"/>
                <a:pathLst>
                  <a:path w="65777" h="3375" extrusionOk="0">
                    <a:moveTo>
                      <a:pt x="0" y="1"/>
                    </a:moveTo>
                    <a:cubicBezTo>
                      <a:pt x="0" y="1217"/>
                      <a:pt x="31" y="2311"/>
                      <a:pt x="31" y="3375"/>
                    </a:cubicBezTo>
                    <a:lnTo>
                      <a:pt x="65655" y="3375"/>
                    </a:lnTo>
                    <a:cubicBezTo>
                      <a:pt x="65685" y="2220"/>
                      <a:pt x="65716" y="1095"/>
                      <a:pt x="65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0"/>
              <p:cNvSpPr/>
              <p:nvPr/>
            </p:nvSpPr>
            <p:spPr>
              <a:xfrm>
                <a:off x="10881925" y="1238900"/>
                <a:ext cx="3526700" cy="2480325"/>
              </a:xfrm>
              <a:custGeom>
                <a:avLst/>
                <a:gdLst/>
                <a:ahLst/>
                <a:cxnLst/>
                <a:rect l="l" t="t" r="r" b="b"/>
                <a:pathLst>
                  <a:path w="141068" h="99213" extrusionOk="0">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gradFill>
                <a:gsLst>
                  <a:gs pos="0">
                    <a:srgbClr val="84BDE7">
                      <a:alpha val="63921"/>
                    </a:srgbClr>
                  </a:gs>
                  <a:gs pos="100000">
                    <a:srgbClr val="84BDE7">
                      <a:alpha val="1019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0"/>
              <p:cNvSpPr/>
              <p:nvPr/>
            </p:nvSpPr>
            <p:spPr>
              <a:xfrm>
                <a:off x="10881925" y="1238900"/>
                <a:ext cx="3526700" cy="2480325"/>
              </a:xfrm>
              <a:custGeom>
                <a:avLst/>
                <a:gdLst/>
                <a:ahLst/>
                <a:cxnLst/>
                <a:rect l="l" t="t" r="r" b="b"/>
                <a:pathLst>
                  <a:path w="141068" h="99213" fill="none" extrusionOk="0">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noFill/>
              <a:ln w="2202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0"/>
              <p:cNvSpPr/>
              <p:nvPr/>
            </p:nvSpPr>
            <p:spPr>
              <a:xfrm>
                <a:off x="10381150" y="1526150"/>
                <a:ext cx="632275" cy="1265250"/>
              </a:xfrm>
              <a:custGeom>
                <a:avLst/>
                <a:gdLst/>
                <a:ahLst/>
                <a:cxnLst/>
                <a:rect l="l" t="t" r="r" b="b"/>
                <a:pathLst>
                  <a:path w="25291" h="50610" fill="none" extrusionOk="0">
                    <a:moveTo>
                      <a:pt x="25290" y="50609"/>
                    </a:moveTo>
                    <a:cubicBezTo>
                      <a:pt x="11308" y="50609"/>
                      <a:pt x="1" y="39272"/>
                      <a:pt x="1" y="25290"/>
                    </a:cubicBezTo>
                    <a:cubicBezTo>
                      <a:pt x="1" y="11308"/>
                      <a:pt x="11308" y="0"/>
                      <a:pt x="25290" y="0"/>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0"/>
              <p:cNvSpPr/>
              <p:nvPr/>
            </p:nvSpPr>
            <p:spPr>
              <a:xfrm>
                <a:off x="11013400" y="1637850"/>
                <a:ext cx="520550" cy="1041075"/>
              </a:xfrm>
              <a:custGeom>
                <a:avLst/>
                <a:gdLst/>
                <a:ahLst/>
                <a:cxnLst/>
                <a:rect l="l" t="t" r="r" b="b"/>
                <a:pathLst>
                  <a:path w="20822" h="41643" fill="none" extrusionOk="0">
                    <a:moveTo>
                      <a:pt x="0" y="1"/>
                    </a:moveTo>
                    <a:cubicBezTo>
                      <a:pt x="11520" y="1"/>
                      <a:pt x="20821" y="9362"/>
                      <a:pt x="20821" y="20822"/>
                    </a:cubicBezTo>
                    <a:cubicBezTo>
                      <a:pt x="20821" y="32341"/>
                      <a:pt x="11490" y="41643"/>
                      <a:pt x="0" y="41643"/>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0"/>
              <p:cNvSpPr/>
              <p:nvPr/>
            </p:nvSpPr>
            <p:spPr>
              <a:xfrm>
                <a:off x="10603800" y="1749550"/>
                <a:ext cx="409625" cy="818425"/>
              </a:xfrm>
              <a:custGeom>
                <a:avLst/>
                <a:gdLst/>
                <a:ahLst/>
                <a:cxnLst/>
                <a:rect l="l" t="t" r="r" b="b"/>
                <a:pathLst>
                  <a:path w="16385" h="32737" fill="none" extrusionOk="0">
                    <a:moveTo>
                      <a:pt x="16384" y="32737"/>
                    </a:moveTo>
                    <a:cubicBezTo>
                      <a:pt x="7357" y="32737"/>
                      <a:pt x="1" y="25411"/>
                      <a:pt x="1" y="16354"/>
                    </a:cubicBezTo>
                    <a:cubicBezTo>
                      <a:pt x="1" y="7326"/>
                      <a:pt x="7357" y="1"/>
                      <a:pt x="16384" y="1"/>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0"/>
              <p:cNvSpPr/>
              <p:nvPr/>
            </p:nvSpPr>
            <p:spPr>
              <a:xfrm>
                <a:off x="11013400" y="1861250"/>
                <a:ext cx="297125" cy="595025"/>
              </a:xfrm>
              <a:custGeom>
                <a:avLst/>
                <a:gdLst/>
                <a:ahLst/>
                <a:cxnLst/>
                <a:rect l="l" t="t" r="r" b="b"/>
                <a:pathLst>
                  <a:path w="11885" h="23801" fill="none" extrusionOk="0">
                    <a:moveTo>
                      <a:pt x="0" y="1"/>
                    </a:moveTo>
                    <a:cubicBezTo>
                      <a:pt x="6566" y="1"/>
                      <a:pt x="11885" y="5320"/>
                      <a:pt x="11885" y="11886"/>
                    </a:cubicBezTo>
                    <a:cubicBezTo>
                      <a:pt x="11885" y="18481"/>
                      <a:pt x="6566" y="23801"/>
                      <a:pt x="0" y="23801"/>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0"/>
              <p:cNvSpPr/>
              <p:nvPr/>
            </p:nvSpPr>
            <p:spPr>
              <a:xfrm>
                <a:off x="10808975" y="1953975"/>
                <a:ext cx="409600" cy="410350"/>
              </a:xfrm>
              <a:custGeom>
                <a:avLst/>
                <a:gdLst/>
                <a:ahLst/>
                <a:cxnLst/>
                <a:rect l="l" t="t" r="r" b="b"/>
                <a:pathLst>
                  <a:path w="16384" h="16414" fill="none" extrusionOk="0">
                    <a:moveTo>
                      <a:pt x="9910" y="973"/>
                    </a:moveTo>
                    <a:cubicBezTo>
                      <a:pt x="13891" y="1915"/>
                      <a:pt x="16384" y="5927"/>
                      <a:pt x="15442" y="9909"/>
                    </a:cubicBezTo>
                    <a:cubicBezTo>
                      <a:pt x="14499" y="13921"/>
                      <a:pt x="10487" y="16414"/>
                      <a:pt x="6475" y="15441"/>
                    </a:cubicBezTo>
                    <a:cubicBezTo>
                      <a:pt x="2463" y="14499"/>
                      <a:pt x="1" y="10487"/>
                      <a:pt x="943" y="6505"/>
                    </a:cubicBezTo>
                    <a:cubicBezTo>
                      <a:pt x="1885" y="2493"/>
                      <a:pt x="5897" y="0"/>
                      <a:pt x="9910" y="973"/>
                    </a:cubicBezTo>
                    <a:close/>
                  </a:path>
                </a:pathLst>
              </a:custGeom>
              <a:noFill/>
              <a:ln w="2812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0"/>
              <p:cNvSpPr/>
              <p:nvPr/>
            </p:nvSpPr>
            <p:spPr>
              <a:xfrm>
                <a:off x="10907000" y="2062325"/>
                <a:ext cx="213550" cy="193650"/>
              </a:xfrm>
              <a:custGeom>
                <a:avLst/>
                <a:gdLst/>
                <a:ahLst/>
                <a:cxnLst/>
                <a:rect l="l" t="t" r="r" b="b"/>
                <a:pathLst>
                  <a:path w="8542" h="7746" extrusionOk="0">
                    <a:moveTo>
                      <a:pt x="4272" y="1"/>
                    </a:moveTo>
                    <a:cubicBezTo>
                      <a:pt x="2510" y="1"/>
                      <a:pt x="930" y="1195"/>
                      <a:pt x="487" y="2991"/>
                    </a:cubicBezTo>
                    <a:cubicBezTo>
                      <a:pt x="1" y="5058"/>
                      <a:pt x="1308" y="7156"/>
                      <a:pt x="3375" y="7642"/>
                    </a:cubicBezTo>
                    <a:cubicBezTo>
                      <a:pt x="3675" y="7712"/>
                      <a:pt x="3976" y="7745"/>
                      <a:pt x="4271" y="7745"/>
                    </a:cubicBezTo>
                    <a:cubicBezTo>
                      <a:pt x="6033" y="7745"/>
                      <a:pt x="7613" y="6551"/>
                      <a:pt x="8056" y="4754"/>
                    </a:cubicBezTo>
                    <a:cubicBezTo>
                      <a:pt x="8542" y="2688"/>
                      <a:pt x="7235" y="590"/>
                      <a:pt x="5168" y="104"/>
                    </a:cubicBezTo>
                    <a:cubicBezTo>
                      <a:pt x="4867" y="34"/>
                      <a:pt x="4567" y="1"/>
                      <a:pt x="4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0"/>
              <p:cNvSpPr/>
              <p:nvPr/>
            </p:nvSpPr>
            <p:spPr>
              <a:xfrm>
                <a:off x="10524775" y="1662175"/>
                <a:ext cx="991700" cy="991675"/>
              </a:xfrm>
              <a:custGeom>
                <a:avLst/>
                <a:gdLst/>
                <a:ahLst/>
                <a:cxnLst/>
                <a:rect l="l" t="t" r="r" b="b"/>
                <a:pathLst>
                  <a:path w="39668" h="39667" extrusionOk="0">
                    <a:moveTo>
                      <a:pt x="39667" y="19818"/>
                    </a:moveTo>
                    <a:cubicBezTo>
                      <a:pt x="39667" y="30761"/>
                      <a:pt x="30791" y="39666"/>
                      <a:pt x="19849" y="39666"/>
                    </a:cubicBezTo>
                    <a:cubicBezTo>
                      <a:pt x="8907" y="39666"/>
                      <a:pt x="1" y="30761"/>
                      <a:pt x="1" y="19818"/>
                    </a:cubicBezTo>
                    <a:cubicBezTo>
                      <a:pt x="1" y="8876"/>
                      <a:pt x="8907" y="0"/>
                      <a:pt x="19849" y="0"/>
                    </a:cubicBezTo>
                    <a:cubicBezTo>
                      <a:pt x="30791" y="0"/>
                      <a:pt x="39667" y="8876"/>
                      <a:pt x="39667" y="19818"/>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0"/>
              <p:cNvSpPr/>
              <p:nvPr/>
            </p:nvSpPr>
            <p:spPr>
              <a:xfrm>
                <a:off x="10729950" y="1867350"/>
                <a:ext cx="581350" cy="581325"/>
              </a:xfrm>
              <a:custGeom>
                <a:avLst/>
                <a:gdLst/>
                <a:ahLst/>
                <a:cxnLst/>
                <a:rect l="l" t="t" r="r" b="b"/>
                <a:pathLst>
                  <a:path w="23254" h="23253" extrusionOk="0">
                    <a:moveTo>
                      <a:pt x="23253" y="11611"/>
                    </a:moveTo>
                    <a:cubicBezTo>
                      <a:pt x="23253" y="18025"/>
                      <a:pt x="18056" y="23253"/>
                      <a:pt x="11642" y="23253"/>
                    </a:cubicBezTo>
                    <a:cubicBezTo>
                      <a:pt x="5229" y="23253"/>
                      <a:pt x="0" y="18025"/>
                      <a:pt x="0" y="11611"/>
                    </a:cubicBezTo>
                    <a:cubicBezTo>
                      <a:pt x="0" y="5198"/>
                      <a:pt x="5229" y="0"/>
                      <a:pt x="11642" y="0"/>
                    </a:cubicBezTo>
                    <a:cubicBezTo>
                      <a:pt x="18056" y="0"/>
                      <a:pt x="23253" y="5198"/>
                      <a:pt x="23253" y="1161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0"/>
              <p:cNvSpPr/>
              <p:nvPr/>
            </p:nvSpPr>
            <p:spPr>
              <a:xfrm>
                <a:off x="13163875" y="1450150"/>
                <a:ext cx="1215100" cy="829075"/>
              </a:xfrm>
              <a:custGeom>
                <a:avLst/>
                <a:gdLst/>
                <a:ahLst/>
                <a:cxnLst/>
                <a:rect l="l" t="t" r="r" b="b"/>
                <a:pathLst>
                  <a:path w="48604" h="33163" extrusionOk="0">
                    <a:moveTo>
                      <a:pt x="3679" y="1"/>
                    </a:moveTo>
                    <a:cubicBezTo>
                      <a:pt x="1673" y="1"/>
                      <a:pt x="1" y="1642"/>
                      <a:pt x="1" y="3679"/>
                    </a:cubicBezTo>
                    <a:lnTo>
                      <a:pt x="1" y="29485"/>
                    </a:lnTo>
                    <a:cubicBezTo>
                      <a:pt x="1" y="31491"/>
                      <a:pt x="1642" y="33162"/>
                      <a:pt x="3679" y="33162"/>
                    </a:cubicBezTo>
                    <a:lnTo>
                      <a:pt x="44926" y="33162"/>
                    </a:lnTo>
                    <a:cubicBezTo>
                      <a:pt x="46932" y="33162"/>
                      <a:pt x="48604" y="31521"/>
                      <a:pt x="48604" y="29485"/>
                    </a:cubicBezTo>
                    <a:lnTo>
                      <a:pt x="48604" y="3679"/>
                    </a:lnTo>
                    <a:cubicBezTo>
                      <a:pt x="48604" y="1673"/>
                      <a:pt x="46962" y="1"/>
                      <a:pt x="44926"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0"/>
              <p:cNvSpPr/>
              <p:nvPr/>
            </p:nvSpPr>
            <p:spPr>
              <a:xfrm>
                <a:off x="13163875" y="1450150"/>
                <a:ext cx="1215100" cy="829075"/>
              </a:xfrm>
              <a:custGeom>
                <a:avLst/>
                <a:gdLst/>
                <a:ahLst/>
                <a:cxnLst/>
                <a:rect l="l" t="t" r="r" b="b"/>
                <a:pathLst>
                  <a:path w="48604" h="33163" fill="none" extrusionOk="0">
                    <a:moveTo>
                      <a:pt x="44926" y="33162"/>
                    </a:moveTo>
                    <a:lnTo>
                      <a:pt x="3679" y="33162"/>
                    </a:lnTo>
                    <a:cubicBezTo>
                      <a:pt x="1642" y="33162"/>
                      <a:pt x="1" y="31491"/>
                      <a:pt x="1" y="29485"/>
                    </a:cubicBezTo>
                    <a:lnTo>
                      <a:pt x="1" y="3679"/>
                    </a:lnTo>
                    <a:cubicBezTo>
                      <a:pt x="1" y="1642"/>
                      <a:pt x="1673" y="1"/>
                      <a:pt x="3679" y="1"/>
                    </a:cubicBezTo>
                    <a:lnTo>
                      <a:pt x="44926" y="1"/>
                    </a:lnTo>
                    <a:cubicBezTo>
                      <a:pt x="46962" y="1"/>
                      <a:pt x="48604" y="1673"/>
                      <a:pt x="48604" y="3679"/>
                    </a:cubicBezTo>
                    <a:lnTo>
                      <a:pt x="48604" y="29485"/>
                    </a:lnTo>
                    <a:cubicBezTo>
                      <a:pt x="48604" y="31521"/>
                      <a:pt x="46932" y="33162"/>
                      <a:pt x="44926" y="33162"/>
                    </a:cubicBezTo>
                    <a:close/>
                  </a:path>
                </a:pathLst>
              </a:custGeom>
              <a:noFill/>
              <a:ln w="9875"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0"/>
              <p:cNvSpPr/>
              <p:nvPr/>
            </p:nvSpPr>
            <p:spPr>
              <a:xfrm>
                <a:off x="14128950" y="1584650"/>
                <a:ext cx="95000" cy="95025"/>
              </a:xfrm>
              <a:custGeom>
                <a:avLst/>
                <a:gdLst/>
                <a:ahLst/>
                <a:cxnLst/>
                <a:rect l="l" t="t" r="r" b="b"/>
                <a:pathLst>
                  <a:path w="3800" h="3801" extrusionOk="0">
                    <a:moveTo>
                      <a:pt x="1915" y="1"/>
                    </a:moveTo>
                    <a:cubicBezTo>
                      <a:pt x="852" y="1"/>
                      <a:pt x="0" y="882"/>
                      <a:pt x="0" y="1916"/>
                    </a:cubicBezTo>
                    <a:cubicBezTo>
                      <a:pt x="0" y="2980"/>
                      <a:pt x="852" y="3800"/>
                      <a:pt x="1915" y="3800"/>
                    </a:cubicBezTo>
                    <a:cubicBezTo>
                      <a:pt x="2979" y="3800"/>
                      <a:pt x="3800" y="2949"/>
                      <a:pt x="3800" y="1916"/>
                    </a:cubicBezTo>
                    <a:cubicBezTo>
                      <a:pt x="3800" y="882"/>
                      <a:pt x="2979" y="1"/>
                      <a:pt x="1915"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0"/>
              <p:cNvSpPr/>
              <p:nvPr/>
            </p:nvSpPr>
            <p:spPr>
              <a:xfrm>
                <a:off x="13377425" y="2058075"/>
                <a:ext cx="53200" cy="53225"/>
              </a:xfrm>
              <a:custGeom>
                <a:avLst/>
                <a:gdLst/>
                <a:ahLst/>
                <a:cxnLst/>
                <a:rect l="l" t="t" r="r" b="b"/>
                <a:pathLst>
                  <a:path w="2128" h="2129" extrusionOk="0">
                    <a:moveTo>
                      <a:pt x="1064" y="0"/>
                    </a:moveTo>
                    <a:cubicBezTo>
                      <a:pt x="517" y="0"/>
                      <a:pt x="0" y="456"/>
                      <a:pt x="0" y="1064"/>
                    </a:cubicBezTo>
                    <a:cubicBezTo>
                      <a:pt x="0" y="1642"/>
                      <a:pt x="456" y="2128"/>
                      <a:pt x="1064" y="2128"/>
                    </a:cubicBezTo>
                    <a:cubicBezTo>
                      <a:pt x="1641" y="2128"/>
                      <a:pt x="2128" y="1672"/>
                      <a:pt x="2128" y="1064"/>
                    </a:cubicBezTo>
                    <a:cubicBezTo>
                      <a:pt x="2128" y="487"/>
                      <a:pt x="1641" y="0"/>
                      <a:pt x="1064"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0"/>
              <p:cNvSpPr/>
              <p:nvPr/>
            </p:nvSpPr>
            <p:spPr>
              <a:xfrm>
                <a:off x="14119825" y="2095300"/>
                <a:ext cx="41825" cy="41075"/>
              </a:xfrm>
              <a:custGeom>
                <a:avLst/>
                <a:gdLst/>
                <a:ahLst/>
                <a:cxnLst/>
                <a:rect l="l" t="t" r="r" b="b"/>
                <a:pathLst>
                  <a:path w="1673" h="1643"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0"/>
              <p:cNvSpPr/>
              <p:nvPr/>
            </p:nvSpPr>
            <p:spPr>
              <a:xfrm>
                <a:off x="13502800" y="1639375"/>
                <a:ext cx="95000" cy="95000"/>
              </a:xfrm>
              <a:custGeom>
                <a:avLst/>
                <a:gdLst/>
                <a:ahLst/>
                <a:cxnLst/>
                <a:rect l="l" t="t" r="r" b="b"/>
                <a:pathLst>
                  <a:path w="3800" h="3800" extrusionOk="0">
                    <a:moveTo>
                      <a:pt x="1915" y="0"/>
                    </a:moveTo>
                    <a:cubicBezTo>
                      <a:pt x="851" y="0"/>
                      <a:pt x="0" y="821"/>
                      <a:pt x="0" y="1885"/>
                    </a:cubicBezTo>
                    <a:cubicBezTo>
                      <a:pt x="0" y="2949"/>
                      <a:pt x="851" y="3800"/>
                      <a:pt x="1915" y="3800"/>
                    </a:cubicBezTo>
                    <a:cubicBezTo>
                      <a:pt x="2949" y="3800"/>
                      <a:pt x="3800" y="2949"/>
                      <a:pt x="3800" y="1885"/>
                    </a:cubicBezTo>
                    <a:cubicBezTo>
                      <a:pt x="3800" y="821"/>
                      <a:pt x="2949" y="0"/>
                      <a:pt x="1915"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0"/>
              <p:cNvSpPr/>
              <p:nvPr/>
            </p:nvSpPr>
            <p:spPr>
              <a:xfrm>
                <a:off x="14080325" y="1283750"/>
                <a:ext cx="496975" cy="340450"/>
              </a:xfrm>
              <a:custGeom>
                <a:avLst/>
                <a:gdLst/>
                <a:ahLst/>
                <a:cxnLst/>
                <a:rect l="l" t="t" r="r" b="b"/>
                <a:pathLst>
                  <a:path w="19879" h="13618" extrusionOk="0">
                    <a:moveTo>
                      <a:pt x="1520" y="0"/>
                    </a:moveTo>
                    <a:cubicBezTo>
                      <a:pt x="699" y="0"/>
                      <a:pt x="0" y="699"/>
                      <a:pt x="0" y="1520"/>
                    </a:cubicBezTo>
                    <a:lnTo>
                      <a:pt x="0" y="12098"/>
                    </a:lnTo>
                    <a:cubicBezTo>
                      <a:pt x="0" y="12918"/>
                      <a:pt x="699" y="13617"/>
                      <a:pt x="1520" y="13617"/>
                    </a:cubicBezTo>
                    <a:lnTo>
                      <a:pt x="18359" y="13617"/>
                    </a:lnTo>
                    <a:cubicBezTo>
                      <a:pt x="19210" y="13617"/>
                      <a:pt x="19879" y="12918"/>
                      <a:pt x="19879" y="12098"/>
                    </a:cubicBezTo>
                    <a:lnTo>
                      <a:pt x="19879" y="1520"/>
                    </a:lnTo>
                    <a:cubicBezTo>
                      <a:pt x="19879" y="699"/>
                      <a:pt x="19210" y="0"/>
                      <a:pt x="18359" y="0"/>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0"/>
              <p:cNvSpPr/>
              <p:nvPr/>
            </p:nvSpPr>
            <p:spPr>
              <a:xfrm>
                <a:off x="14080325" y="1283750"/>
                <a:ext cx="496975" cy="340450"/>
              </a:xfrm>
              <a:custGeom>
                <a:avLst/>
                <a:gdLst/>
                <a:ahLst/>
                <a:cxnLst/>
                <a:rect l="l" t="t" r="r" b="b"/>
                <a:pathLst>
                  <a:path w="19879" h="13618" fill="none" extrusionOk="0">
                    <a:moveTo>
                      <a:pt x="18359" y="13617"/>
                    </a:moveTo>
                    <a:lnTo>
                      <a:pt x="1520" y="13617"/>
                    </a:lnTo>
                    <a:cubicBezTo>
                      <a:pt x="699" y="13617"/>
                      <a:pt x="0" y="12918"/>
                      <a:pt x="0" y="12098"/>
                    </a:cubicBezTo>
                    <a:lnTo>
                      <a:pt x="0" y="1520"/>
                    </a:lnTo>
                    <a:cubicBezTo>
                      <a:pt x="0" y="699"/>
                      <a:pt x="699" y="0"/>
                      <a:pt x="1520" y="0"/>
                    </a:cubicBezTo>
                    <a:lnTo>
                      <a:pt x="18359" y="0"/>
                    </a:lnTo>
                    <a:cubicBezTo>
                      <a:pt x="19210" y="0"/>
                      <a:pt x="19879" y="699"/>
                      <a:pt x="19879" y="1520"/>
                    </a:cubicBezTo>
                    <a:lnTo>
                      <a:pt x="19879" y="12098"/>
                    </a:lnTo>
                    <a:cubicBezTo>
                      <a:pt x="19879" y="12918"/>
                      <a:pt x="19210" y="13617"/>
                      <a:pt x="18359" y="13617"/>
                    </a:cubicBezTo>
                    <a:close/>
                  </a:path>
                </a:pathLst>
              </a:custGeom>
              <a:solidFill>
                <a:srgbClr val="92F7FF">
                  <a:alpha val="40650"/>
                </a:srgbClr>
              </a:solidFill>
              <a:ln w="3800"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0"/>
              <p:cNvSpPr/>
              <p:nvPr/>
            </p:nvSpPr>
            <p:spPr>
              <a:xfrm>
                <a:off x="14475450" y="1339975"/>
                <a:ext cx="38025" cy="38025"/>
              </a:xfrm>
              <a:custGeom>
                <a:avLst/>
                <a:gdLst/>
                <a:ahLst/>
                <a:cxnLst/>
                <a:rect l="l" t="t" r="r" b="b"/>
                <a:pathLst>
                  <a:path w="1521" h="1521" extrusionOk="0">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0"/>
              <p:cNvSpPr/>
              <p:nvPr/>
            </p:nvSpPr>
            <p:spPr>
              <a:xfrm>
                <a:off x="14166950" y="1533000"/>
                <a:ext cx="22825" cy="22800"/>
              </a:xfrm>
              <a:custGeom>
                <a:avLst/>
                <a:gdLst/>
                <a:ahLst/>
                <a:cxnLst/>
                <a:rect l="l" t="t" r="r" b="b"/>
                <a:pathLst>
                  <a:path w="913" h="912" extrusionOk="0">
                    <a:moveTo>
                      <a:pt x="456" y="0"/>
                    </a:moveTo>
                    <a:cubicBezTo>
                      <a:pt x="183" y="0"/>
                      <a:pt x="0" y="213"/>
                      <a:pt x="0" y="456"/>
                    </a:cubicBezTo>
                    <a:cubicBezTo>
                      <a:pt x="0" y="699"/>
                      <a:pt x="243" y="912"/>
                      <a:pt x="456" y="912"/>
                    </a:cubicBezTo>
                    <a:cubicBezTo>
                      <a:pt x="730" y="912"/>
                      <a:pt x="912" y="669"/>
                      <a:pt x="912" y="456"/>
                    </a:cubicBezTo>
                    <a:cubicBezTo>
                      <a:pt x="912" y="182"/>
                      <a:pt x="699" y="0"/>
                      <a:pt x="456"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0"/>
              <p:cNvSpPr/>
              <p:nvPr/>
            </p:nvSpPr>
            <p:spPr>
              <a:xfrm>
                <a:off x="14470900" y="1548175"/>
                <a:ext cx="17500" cy="16750"/>
              </a:xfrm>
              <a:custGeom>
                <a:avLst/>
                <a:gdLst/>
                <a:ahLst/>
                <a:cxnLst/>
                <a:rect l="l" t="t" r="r" b="b"/>
                <a:pathLst>
                  <a:path w="700" h="670" extrusionOk="0">
                    <a:moveTo>
                      <a:pt x="335" y="1"/>
                    </a:moveTo>
                    <a:cubicBezTo>
                      <a:pt x="153" y="1"/>
                      <a:pt x="1" y="153"/>
                      <a:pt x="1" y="335"/>
                    </a:cubicBezTo>
                    <a:cubicBezTo>
                      <a:pt x="1" y="518"/>
                      <a:pt x="153" y="670"/>
                      <a:pt x="335" y="670"/>
                    </a:cubicBezTo>
                    <a:cubicBezTo>
                      <a:pt x="548" y="670"/>
                      <a:pt x="700" y="518"/>
                      <a:pt x="700" y="335"/>
                    </a:cubicBezTo>
                    <a:cubicBezTo>
                      <a:pt x="700" y="153"/>
                      <a:pt x="548" y="31"/>
                      <a:pt x="335"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0"/>
              <p:cNvSpPr/>
              <p:nvPr/>
            </p:nvSpPr>
            <p:spPr>
              <a:xfrm>
                <a:off x="14219375" y="1362025"/>
                <a:ext cx="38025" cy="38000"/>
              </a:xfrm>
              <a:custGeom>
                <a:avLst/>
                <a:gdLst/>
                <a:ahLst/>
                <a:cxnLst/>
                <a:rect l="l" t="t" r="r" b="b"/>
                <a:pathLst>
                  <a:path w="1521" h="1520" extrusionOk="0">
                    <a:moveTo>
                      <a:pt x="760" y="0"/>
                    </a:moveTo>
                    <a:cubicBezTo>
                      <a:pt x="335" y="0"/>
                      <a:pt x="1" y="334"/>
                      <a:pt x="1" y="760"/>
                    </a:cubicBezTo>
                    <a:cubicBezTo>
                      <a:pt x="1" y="1155"/>
                      <a:pt x="335" y="1520"/>
                      <a:pt x="760" y="1520"/>
                    </a:cubicBezTo>
                    <a:cubicBezTo>
                      <a:pt x="1186" y="1520"/>
                      <a:pt x="1520" y="1155"/>
                      <a:pt x="1520" y="760"/>
                    </a:cubicBezTo>
                    <a:cubicBezTo>
                      <a:pt x="1520" y="334"/>
                      <a:pt x="1186" y="0"/>
                      <a:pt x="760"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0"/>
              <p:cNvSpPr/>
              <p:nvPr/>
            </p:nvSpPr>
            <p:spPr>
              <a:xfrm>
                <a:off x="12908550" y="2032225"/>
                <a:ext cx="497000" cy="340475"/>
              </a:xfrm>
              <a:custGeom>
                <a:avLst/>
                <a:gdLst/>
                <a:ahLst/>
                <a:cxnLst/>
                <a:rect l="l" t="t" r="r" b="b"/>
                <a:pathLst>
                  <a:path w="19880" h="13619" extrusionOk="0">
                    <a:moveTo>
                      <a:pt x="1521" y="1"/>
                    </a:moveTo>
                    <a:cubicBezTo>
                      <a:pt x="670" y="1"/>
                      <a:pt x="1" y="700"/>
                      <a:pt x="1" y="1521"/>
                    </a:cubicBezTo>
                    <a:lnTo>
                      <a:pt x="1" y="12098"/>
                    </a:lnTo>
                    <a:cubicBezTo>
                      <a:pt x="1" y="12919"/>
                      <a:pt x="670" y="13618"/>
                      <a:pt x="1521" y="13618"/>
                    </a:cubicBezTo>
                    <a:lnTo>
                      <a:pt x="18360" y="13618"/>
                    </a:lnTo>
                    <a:cubicBezTo>
                      <a:pt x="19181" y="13618"/>
                      <a:pt x="19819" y="12919"/>
                      <a:pt x="19880" y="12098"/>
                    </a:cubicBezTo>
                    <a:lnTo>
                      <a:pt x="19880" y="1521"/>
                    </a:lnTo>
                    <a:cubicBezTo>
                      <a:pt x="19880" y="700"/>
                      <a:pt x="19181" y="1"/>
                      <a:pt x="18360"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0"/>
              <p:cNvSpPr/>
              <p:nvPr/>
            </p:nvSpPr>
            <p:spPr>
              <a:xfrm>
                <a:off x="12908550" y="2032225"/>
                <a:ext cx="497000" cy="340475"/>
              </a:xfrm>
              <a:custGeom>
                <a:avLst/>
                <a:gdLst/>
                <a:ahLst/>
                <a:cxnLst/>
                <a:rect l="l" t="t" r="r" b="b"/>
                <a:pathLst>
                  <a:path w="19880" h="13619" fill="none" extrusionOk="0">
                    <a:moveTo>
                      <a:pt x="18360" y="13618"/>
                    </a:moveTo>
                    <a:lnTo>
                      <a:pt x="1521" y="13618"/>
                    </a:lnTo>
                    <a:cubicBezTo>
                      <a:pt x="670" y="13618"/>
                      <a:pt x="1" y="12919"/>
                      <a:pt x="1" y="12098"/>
                    </a:cubicBezTo>
                    <a:lnTo>
                      <a:pt x="1" y="1521"/>
                    </a:lnTo>
                    <a:cubicBezTo>
                      <a:pt x="1" y="700"/>
                      <a:pt x="670" y="1"/>
                      <a:pt x="1521" y="1"/>
                    </a:cubicBezTo>
                    <a:lnTo>
                      <a:pt x="18360" y="1"/>
                    </a:lnTo>
                    <a:cubicBezTo>
                      <a:pt x="19181" y="1"/>
                      <a:pt x="19880" y="700"/>
                      <a:pt x="19880" y="1521"/>
                    </a:cubicBezTo>
                    <a:lnTo>
                      <a:pt x="19880" y="12098"/>
                    </a:lnTo>
                    <a:cubicBezTo>
                      <a:pt x="19819" y="12919"/>
                      <a:pt x="19181" y="13618"/>
                      <a:pt x="18360" y="13618"/>
                    </a:cubicBezTo>
                    <a:close/>
                  </a:path>
                </a:pathLst>
              </a:custGeom>
              <a:noFill/>
              <a:ln w="3800"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0"/>
              <p:cNvSpPr/>
              <p:nvPr/>
            </p:nvSpPr>
            <p:spPr>
              <a:xfrm>
                <a:off x="13303700" y="2089225"/>
                <a:ext cx="38025" cy="38025"/>
              </a:xfrm>
              <a:custGeom>
                <a:avLst/>
                <a:gdLst/>
                <a:ahLst/>
                <a:cxnLst/>
                <a:rect l="l" t="t" r="r" b="b"/>
                <a:pathLst>
                  <a:path w="1521" h="1521" extrusionOk="0">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0"/>
              <p:cNvSpPr/>
              <p:nvPr/>
            </p:nvSpPr>
            <p:spPr>
              <a:xfrm>
                <a:off x="12993675" y="2281475"/>
                <a:ext cx="22825" cy="22825"/>
              </a:xfrm>
              <a:custGeom>
                <a:avLst/>
                <a:gdLst/>
                <a:ahLst/>
                <a:cxnLst/>
                <a:rect l="l" t="t" r="r" b="b"/>
                <a:pathLst>
                  <a:path w="913" h="913" extrusionOk="0">
                    <a:moveTo>
                      <a:pt x="456" y="1"/>
                    </a:moveTo>
                    <a:cubicBezTo>
                      <a:pt x="213" y="1"/>
                      <a:pt x="0" y="213"/>
                      <a:pt x="0" y="457"/>
                    </a:cubicBezTo>
                    <a:cubicBezTo>
                      <a:pt x="0" y="700"/>
                      <a:pt x="213" y="913"/>
                      <a:pt x="456" y="913"/>
                    </a:cubicBezTo>
                    <a:cubicBezTo>
                      <a:pt x="730" y="913"/>
                      <a:pt x="912" y="669"/>
                      <a:pt x="912" y="457"/>
                    </a:cubicBezTo>
                    <a:cubicBezTo>
                      <a:pt x="912" y="213"/>
                      <a:pt x="730" y="1"/>
                      <a:pt x="456"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0"/>
              <p:cNvSpPr/>
              <p:nvPr/>
            </p:nvSpPr>
            <p:spPr>
              <a:xfrm>
                <a:off x="13298375" y="2297425"/>
                <a:ext cx="17525" cy="16750"/>
              </a:xfrm>
              <a:custGeom>
                <a:avLst/>
                <a:gdLst/>
                <a:ahLst/>
                <a:cxnLst/>
                <a:rect l="l" t="t" r="r" b="b"/>
                <a:pathLst>
                  <a:path w="701" h="670" extrusionOk="0">
                    <a:moveTo>
                      <a:pt x="366" y="1"/>
                    </a:moveTo>
                    <a:cubicBezTo>
                      <a:pt x="183" y="1"/>
                      <a:pt x="1" y="153"/>
                      <a:pt x="1" y="335"/>
                    </a:cubicBezTo>
                    <a:cubicBezTo>
                      <a:pt x="1" y="518"/>
                      <a:pt x="183" y="670"/>
                      <a:pt x="366" y="670"/>
                    </a:cubicBezTo>
                    <a:cubicBezTo>
                      <a:pt x="548" y="670"/>
                      <a:pt x="700" y="518"/>
                      <a:pt x="700" y="335"/>
                    </a:cubicBezTo>
                    <a:cubicBezTo>
                      <a:pt x="700" y="153"/>
                      <a:pt x="548" y="1"/>
                      <a:pt x="366"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0"/>
              <p:cNvSpPr/>
              <p:nvPr/>
            </p:nvSpPr>
            <p:spPr>
              <a:xfrm>
                <a:off x="13046850" y="2111275"/>
                <a:ext cx="38025" cy="38000"/>
              </a:xfrm>
              <a:custGeom>
                <a:avLst/>
                <a:gdLst/>
                <a:ahLst/>
                <a:cxnLst/>
                <a:rect l="l" t="t" r="r" b="b"/>
                <a:pathLst>
                  <a:path w="1521" h="1520" extrusionOk="0">
                    <a:moveTo>
                      <a:pt x="761" y="0"/>
                    </a:moveTo>
                    <a:cubicBezTo>
                      <a:pt x="335" y="0"/>
                      <a:pt x="1" y="334"/>
                      <a:pt x="1" y="760"/>
                    </a:cubicBezTo>
                    <a:cubicBezTo>
                      <a:pt x="1" y="1185"/>
                      <a:pt x="335" y="1520"/>
                      <a:pt x="761" y="1520"/>
                    </a:cubicBezTo>
                    <a:cubicBezTo>
                      <a:pt x="1186" y="1520"/>
                      <a:pt x="1521" y="1185"/>
                      <a:pt x="1521" y="760"/>
                    </a:cubicBezTo>
                    <a:cubicBezTo>
                      <a:pt x="1521" y="334"/>
                      <a:pt x="1186" y="0"/>
                      <a:pt x="761"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40"/>
            <p:cNvGrpSpPr/>
            <p:nvPr/>
          </p:nvGrpSpPr>
          <p:grpSpPr>
            <a:xfrm>
              <a:off x="6265785" y="1346404"/>
              <a:ext cx="518269" cy="328105"/>
              <a:chOff x="783960" y="4261704"/>
              <a:chExt cx="518269" cy="328105"/>
            </a:xfrm>
          </p:grpSpPr>
          <p:sp>
            <p:nvSpPr>
              <p:cNvPr id="1718" name="Google Shape;1718;p4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40"/>
              <p:cNvGrpSpPr/>
              <p:nvPr/>
            </p:nvGrpSpPr>
            <p:grpSpPr>
              <a:xfrm>
                <a:off x="783960" y="4261704"/>
                <a:ext cx="518269" cy="328105"/>
                <a:chOff x="783960" y="4261704"/>
                <a:chExt cx="518269" cy="328105"/>
              </a:xfrm>
            </p:grpSpPr>
            <p:sp>
              <p:nvSpPr>
                <p:cNvPr id="1720" name="Google Shape;1720;p4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4" name="Google Shape;1724;p40"/>
            <p:cNvGrpSpPr/>
            <p:nvPr/>
          </p:nvGrpSpPr>
          <p:grpSpPr>
            <a:xfrm flipH="1">
              <a:off x="7976238" y="605862"/>
              <a:ext cx="850753" cy="850724"/>
              <a:chOff x="780950" y="891300"/>
              <a:chExt cx="727575" cy="727550"/>
            </a:xfrm>
          </p:grpSpPr>
          <p:sp>
            <p:nvSpPr>
              <p:cNvPr id="1725" name="Google Shape;1725;p40"/>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0"/>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0"/>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0"/>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0"/>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0"/>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40"/>
            <p:cNvGrpSpPr/>
            <p:nvPr/>
          </p:nvGrpSpPr>
          <p:grpSpPr>
            <a:xfrm flipH="1">
              <a:off x="7025714" y="1287024"/>
              <a:ext cx="376456" cy="657790"/>
              <a:chOff x="983525" y="1693500"/>
              <a:chExt cx="321950" cy="562550"/>
            </a:xfrm>
          </p:grpSpPr>
          <p:sp>
            <p:nvSpPr>
              <p:cNvPr id="1733" name="Google Shape;1733;p40"/>
              <p:cNvSpPr/>
              <p:nvPr/>
            </p:nvSpPr>
            <p:spPr>
              <a:xfrm>
                <a:off x="983525" y="1693500"/>
                <a:ext cx="321950" cy="25700"/>
              </a:xfrm>
              <a:custGeom>
                <a:avLst/>
                <a:gdLst/>
                <a:ahLst/>
                <a:cxnLst/>
                <a:rect l="l" t="t" r="r" b="b"/>
                <a:pathLst>
                  <a:path w="12878" h="1028" extrusionOk="0">
                    <a:moveTo>
                      <a:pt x="0" y="0"/>
                    </a:moveTo>
                    <a:lnTo>
                      <a:pt x="0" y="1027"/>
                    </a:lnTo>
                    <a:lnTo>
                      <a:pt x="12878" y="1027"/>
                    </a:lnTo>
                    <a:lnTo>
                      <a:pt x="12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0"/>
              <p:cNvSpPr/>
              <p:nvPr/>
            </p:nvSpPr>
            <p:spPr>
              <a:xfrm>
                <a:off x="984000" y="1761500"/>
                <a:ext cx="181675" cy="25700"/>
              </a:xfrm>
              <a:custGeom>
                <a:avLst/>
                <a:gdLst/>
                <a:ahLst/>
                <a:cxnLst/>
                <a:rect l="l" t="t" r="r" b="b"/>
                <a:pathLst>
                  <a:path w="7267" h="1028" extrusionOk="0">
                    <a:moveTo>
                      <a:pt x="0" y="0"/>
                    </a:moveTo>
                    <a:lnTo>
                      <a:pt x="0" y="1027"/>
                    </a:lnTo>
                    <a:lnTo>
                      <a:pt x="7266" y="1027"/>
                    </a:lnTo>
                    <a:lnTo>
                      <a:pt x="72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0"/>
              <p:cNvSpPr/>
              <p:nvPr/>
            </p:nvSpPr>
            <p:spPr>
              <a:xfrm>
                <a:off x="1207025" y="1761500"/>
                <a:ext cx="97975" cy="25700"/>
              </a:xfrm>
              <a:custGeom>
                <a:avLst/>
                <a:gdLst/>
                <a:ahLst/>
                <a:cxnLst/>
                <a:rect l="l" t="t" r="r" b="b"/>
                <a:pathLst>
                  <a:path w="3919" h="1028" extrusionOk="0">
                    <a:moveTo>
                      <a:pt x="0" y="0"/>
                    </a:moveTo>
                    <a:lnTo>
                      <a:pt x="0" y="1027"/>
                    </a:lnTo>
                    <a:lnTo>
                      <a:pt x="3919" y="1027"/>
                    </a:lnTo>
                    <a:lnTo>
                      <a:pt x="39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0"/>
              <p:cNvSpPr/>
              <p:nvPr/>
            </p:nvSpPr>
            <p:spPr>
              <a:xfrm>
                <a:off x="1234125" y="1828550"/>
                <a:ext cx="70875" cy="25700"/>
              </a:xfrm>
              <a:custGeom>
                <a:avLst/>
                <a:gdLst/>
                <a:ahLst/>
                <a:cxnLst/>
                <a:rect l="l" t="t" r="r" b="b"/>
                <a:pathLst>
                  <a:path w="2835" h="1028" extrusionOk="0">
                    <a:moveTo>
                      <a:pt x="0" y="0"/>
                    </a:moveTo>
                    <a:lnTo>
                      <a:pt x="0" y="1027"/>
                    </a:lnTo>
                    <a:lnTo>
                      <a:pt x="2835" y="1027"/>
                    </a:lnTo>
                    <a:lnTo>
                      <a:pt x="2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0"/>
              <p:cNvSpPr/>
              <p:nvPr/>
            </p:nvSpPr>
            <p:spPr>
              <a:xfrm>
                <a:off x="984000" y="1828550"/>
                <a:ext cx="195925" cy="25700"/>
              </a:xfrm>
              <a:custGeom>
                <a:avLst/>
                <a:gdLst/>
                <a:ahLst/>
                <a:cxnLst/>
                <a:rect l="l" t="t" r="r" b="b"/>
                <a:pathLst>
                  <a:path w="7837" h="1028" extrusionOk="0">
                    <a:moveTo>
                      <a:pt x="0" y="0"/>
                    </a:moveTo>
                    <a:lnTo>
                      <a:pt x="0" y="1027"/>
                    </a:lnTo>
                    <a:lnTo>
                      <a:pt x="7837" y="1027"/>
                    </a:lnTo>
                    <a:lnTo>
                      <a:pt x="7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0"/>
              <p:cNvSpPr/>
              <p:nvPr/>
            </p:nvSpPr>
            <p:spPr>
              <a:xfrm>
                <a:off x="1096700" y="1897025"/>
                <a:ext cx="208775" cy="25700"/>
              </a:xfrm>
              <a:custGeom>
                <a:avLst/>
                <a:gdLst/>
                <a:ahLst/>
                <a:cxnLst/>
                <a:rect l="l" t="t" r="r" b="b"/>
                <a:pathLst>
                  <a:path w="8351" h="1028" extrusionOk="0">
                    <a:moveTo>
                      <a:pt x="0" y="0"/>
                    </a:moveTo>
                    <a:lnTo>
                      <a:pt x="0" y="1027"/>
                    </a:lnTo>
                    <a:lnTo>
                      <a:pt x="8351" y="1027"/>
                    </a:lnTo>
                    <a:lnTo>
                      <a:pt x="8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0"/>
              <p:cNvSpPr/>
              <p:nvPr/>
            </p:nvSpPr>
            <p:spPr>
              <a:xfrm>
                <a:off x="1137125" y="1968825"/>
                <a:ext cx="167875" cy="25700"/>
              </a:xfrm>
              <a:custGeom>
                <a:avLst/>
                <a:gdLst/>
                <a:ahLst/>
                <a:cxnLst/>
                <a:rect l="l" t="t" r="r" b="b"/>
                <a:pathLst>
                  <a:path w="6715" h="1028" extrusionOk="0">
                    <a:moveTo>
                      <a:pt x="0" y="0"/>
                    </a:moveTo>
                    <a:lnTo>
                      <a:pt x="0" y="1027"/>
                    </a:lnTo>
                    <a:lnTo>
                      <a:pt x="6715" y="1027"/>
                    </a:lnTo>
                    <a:lnTo>
                      <a:pt x="6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0"/>
              <p:cNvSpPr/>
              <p:nvPr/>
            </p:nvSpPr>
            <p:spPr>
              <a:xfrm>
                <a:off x="1060075" y="2111950"/>
                <a:ext cx="244925" cy="25225"/>
              </a:xfrm>
              <a:custGeom>
                <a:avLst/>
                <a:gdLst/>
                <a:ahLst/>
                <a:cxnLst/>
                <a:rect l="l" t="t" r="r" b="b"/>
                <a:pathLst>
                  <a:path w="9797" h="1009" extrusionOk="0">
                    <a:moveTo>
                      <a:pt x="1" y="0"/>
                    </a:moveTo>
                    <a:lnTo>
                      <a:pt x="1" y="1009"/>
                    </a:lnTo>
                    <a:lnTo>
                      <a:pt x="9797" y="1009"/>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p:nvPr/>
            </p:nvSpPr>
            <p:spPr>
              <a:xfrm>
                <a:off x="1060075" y="2170925"/>
                <a:ext cx="244925" cy="25700"/>
              </a:xfrm>
              <a:custGeom>
                <a:avLst/>
                <a:gdLst/>
                <a:ahLst/>
                <a:cxnLst/>
                <a:rect l="l" t="t" r="r" b="b"/>
                <a:pathLst>
                  <a:path w="9797" h="1028" extrusionOk="0">
                    <a:moveTo>
                      <a:pt x="1" y="0"/>
                    </a:moveTo>
                    <a:lnTo>
                      <a:pt x="1" y="1027"/>
                    </a:lnTo>
                    <a:lnTo>
                      <a:pt x="9797" y="1027"/>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0"/>
              <p:cNvSpPr/>
              <p:nvPr/>
            </p:nvSpPr>
            <p:spPr>
              <a:xfrm>
                <a:off x="1137125" y="2230350"/>
                <a:ext cx="167875" cy="25700"/>
              </a:xfrm>
              <a:custGeom>
                <a:avLst/>
                <a:gdLst/>
                <a:ahLst/>
                <a:cxnLst/>
                <a:rect l="l" t="t" r="r" b="b"/>
                <a:pathLst>
                  <a:path w="6715" h="1028" extrusionOk="0">
                    <a:moveTo>
                      <a:pt x="0" y="1"/>
                    </a:moveTo>
                    <a:lnTo>
                      <a:pt x="0" y="1028"/>
                    </a:lnTo>
                    <a:lnTo>
                      <a:pt x="6715" y="1028"/>
                    </a:lnTo>
                    <a:lnTo>
                      <a:pt x="6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40"/>
            <p:cNvGrpSpPr/>
            <p:nvPr/>
          </p:nvGrpSpPr>
          <p:grpSpPr>
            <a:xfrm>
              <a:off x="4689056" y="170858"/>
              <a:ext cx="2199587" cy="1906939"/>
              <a:chOff x="7383006" y="651608"/>
              <a:chExt cx="2199587" cy="1906939"/>
            </a:xfrm>
          </p:grpSpPr>
          <p:sp>
            <p:nvSpPr>
              <p:cNvPr id="1744" name="Google Shape;1744;p40"/>
              <p:cNvSpPr/>
              <p:nvPr/>
            </p:nvSpPr>
            <p:spPr>
              <a:xfrm>
                <a:off x="7383006" y="1647171"/>
                <a:ext cx="773168" cy="911376"/>
              </a:xfrm>
              <a:custGeom>
                <a:avLst/>
                <a:gdLst/>
                <a:ahLst/>
                <a:cxnLst/>
                <a:rect l="l" t="t" r="r" b="b"/>
                <a:pathLst>
                  <a:path w="27988" h="32991" extrusionOk="0">
                    <a:moveTo>
                      <a:pt x="2302" y="0"/>
                    </a:moveTo>
                    <a:cubicBezTo>
                      <a:pt x="1035" y="0"/>
                      <a:pt x="1" y="1068"/>
                      <a:pt x="1" y="2302"/>
                    </a:cubicBezTo>
                    <a:lnTo>
                      <a:pt x="1" y="30689"/>
                    </a:lnTo>
                    <a:cubicBezTo>
                      <a:pt x="1" y="31956"/>
                      <a:pt x="1035" y="32990"/>
                      <a:pt x="2302" y="32990"/>
                    </a:cubicBezTo>
                    <a:lnTo>
                      <a:pt x="25686" y="32990"/>
                    </a:lnTo>
                    <a:cubicBezTo>
                      <a:pt x="26953" y="32990"/>
                      <a:pt x="27987" y="31990"/>
                      <a:pt x="27987" y="30689"/>
                    </a:cubicBezTo>
                    <a:lnTo>
                      <a:pt x="27987" y="2302"/>
                    </a:lnTo>
                    <a:cubicBezTo>
                      <a:pt x="27987" y="1068"/>
                      <a:pt x="26953" y="0"/>
                      <a:pt x="256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0"/>
              <p:cNvSpPr/>
              <p:nvPr/>
            </p:nvSpPr>
            <p:spPr>
              <a:xfrm>
                <a:off x="7441074" y="1595567"/>
                <a:ext cx="772229" cy="911376"/>
              </a:xfrm>
              <a:custGeom>
                <a:avLst/>
                <a:gdLst/>
                <a:ahLst/>
                <a:cxnLst/>
                <a:rect l="l" t="t" r="r" b="b"/>
                <a:pathLst>
                  <a:path w="27954" h="32991" extrusionOk="0">
                    <a:moveTo>
                      <a:pt x="2268" y="0"/>
                    </a:moveTo>
                    <a:cubicBezTo>
                      <a:pt x="1034" y="0"/>
                      <a:pt x="0" y="1034"/>
                      <a:pt x="0" y="2302"/>
                    </a:cubicBezTo>
                    <a:lnTo>
                      <a:pt x="0" y="30689"/>
                    </a:lnTo>
                    <a:cubicBezTo>
                      <a:pt x="0" y="31956"/>
                      <a:pt x="1034" y="32990"/>
                      <a:pt x="2268" y="32990"/>
                    </a:cubicBezTo>
                    <a:lnTo>
                      <a:pt x="25685" y="32990"/>
                    </a:lnTo>
                    <a:cubicBezTo>
                      <a:pt x="26919" y="32990"/>
                      <a:pt x="27953" y="31956"/>
                      <a:pt x="27953" y="30689"/>
                    </a:cubicBezTo>
                    <a:lnTo>
                      <a:pt x="27953" y="2302"/>
                    </a:lnTo>
                    <a:cubicBezTo>
                      <a:pt x="27953" y="1034"/>
                      <a:pt x="26919" y="0"/>
                      <a:pt x="25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0"/>
              <p:cNvSpPr/>
              <p:nvPr/>
            </p:nvSpPr>
            <p:spPr>
              <a:xfrm>
                <a:off x="7658541" y="1180884"/>
                <a:ext cx="998920" cy="957455"/>
              </a:xfrm>
              <a:custGeom>
                <a:avLst/>
                <a:gdLst/>
                <a:ahLst/>
                <a:cxnLst/>
                <a:rect l="l" t="t" r="r" b="b"/>
                <a:pathLst>
                  <a:path w="36160" h="34659" extrusionOk="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0"/>
              <p:cNvSpPr/>
              <p:nvPr/>
            </p:nvSpPr>
            <p:spPr>
              <a:xfrm>
                <a:off x="7713820" y="1129280"/>
                <a:ext cx="999859" cy="957455"/>
              </a:xfrm>
              <a:custGeom>
                <a:avLst/>
                <a:gdLst/>
                <a:ahLst/>
                <a:cxnLst/>
                <a:rect l="l" t="t" r="r" b="b"/>
                <a:pathLst>
                  <a:path w="36194" h="34659" extrusionOk="0">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0"/>
              <p:cNvSpPr/>
              <p:nvPr/>
            </p:nvSpPr>
            <p:spPr>
              <a:xfrm>
                <a:off x="7793989" y="1189172"/>
                <a:ext cx="838585" cy="838584"/>
              </a:xfrm>
              <a:custGeom>
                <a:avLst/>
                <a:gdLst/>
                <a:ahLst/>
                <a:cxnLst/>
                <a:rect l="l" t="t" r="r" b="b"/>
                <a:pathLst>
                  <a:path w="30356" h="30356" extrusionOk="0">
                    <a:moveTo>
                      <a:pt x="15178" y="4437"/>
                    </a:moveTo>
                    <a:cubicBezTo>
                      <a:pt x="21116" y="4437"/>
                      <a:pt x="25919" y="9241"/>
                      <a:pt x="25919" y="15178"/>
                    </a:cubicBezTo>
                    <a:cubicBezTo>
                      <a:pt x="25919" y="21082"/>
                      <a:pt x="21116" y="25886"/>
                      <a:pt x="15178" y="25886"/>
                    </a:cubicBezTo>
                    <a:cubicBezTo>
                      <a:pt x="9274" y="25886"/>
                      <a:pt x="4471" y="21082"/>
                      <a:pt x="4471" y="15178"/>
                    </a:cubicBezTo>
                    <a:cubicBezTo>
                      <a:pt x="4471" y="9241"/>
                      <a:pt x="9274" y="4437"/>
                      <a:pt x="15178" y="4437"/>
                    </a:cubicBezTo>
                    <a:close/>
                    <a:moveTo>
                      <a:pt x="15178" y="1"/>
                    </a:moveTo>
                    <a:cubicBezTo>
                      <a:pt x="6806" y="1"/>
                      <a:pt x="1" y="6805"/>
                      <a:pt x="1" y="15178"/>
                    </a:cubicBezTo>
                    <a:cubicBezTo>
                      <a:pt x="1" y="23551"/>
                      <a:pt x="6806" y="30356"/>
                      <a:pt x="15178" y="30356"/>
                    </a:cubicBezTo>
                    <a:cubicBezTo>
                      <a:pt x="23584" y="30356"/>
                      <a:pt x="30356" y="23551"/>
                      <a:pt x="30356" y="15178"/>
                    </a:cubicBezTo>
                    <a:cubicBezTo>
                      <a:pt x="30323" y="6805"/>
                      <a:pt x="23584" y="1"/>
                      <a:pt x="15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0"/>
              <p:cNvSpPr/>
              <p:nvPr/>
            </p:nvSpPr>
            <p:spPr>
              <a:xfrm>
                <a:off x="8234476" y="1189172"/>
                <a:ext cx="394430" cy="411005"/>
              </a:xfrm>
              <a:custGeom>
                <a:avLst/>
                <a:gdLst/>
                <a:ahLst/>
                <a:cxnLst/>
                <a:rect l="l" t="t" r="r" b="b"/>
                <a:pathLst>
                  <a:path w="14278" h="14878" extrusionOk="0">
                    <a:moveTo>
                      <a:pt x="1" y="1"/>
                    </a:moveTo>
                    <a:lnTo>
                      <a:pt x="1" y="4470"/>
                    </a:lnTo>
                    <a:cubicBezTo>
                      <a:pt x="5471" y="4837"/>
                      <a:pt x="9808" y="9341"/>
                      <a:pt x="9941" y="14878"/>
                    </a:cubicBezTo>
                    <a:lnTo>
                      <a:pt x="14277" y="13377"/>
                    </a:lnTo>
                    <a:cubicBezTo>
                      <a:pt x="13410" y="6072"/>
                      <a:pt x="7406" y="368"/>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0"/>
              <p:cNvSpPr/>
              <p:nvPr/>
            </p:nvSpPr>
            <p:spPr>
              <a:xfrm>
                <a:off x="7844681" y="1189172"/>
                <a:ext cx="389816" cy="310560"/>
              </a:xfrm>
              <a:custGeom>
                <a:avLst/>
                <a:gdLst/>
                <a:ahLst/>
                <a:cxnLst/>
                <a:rect l="l" t="t" r="r" b="b"/>
                <a:pathLst>
                  <a:path w="14111" h="11242" extrusionOk="0">
                    <a:moveTo>
                      <a:pt x="13343" y="1"/>
                    </a:moveTo>
                    <a:cubicBezTo>
                      <a:pt x="7606" y="1"/>
                      <a:pt x="2602" y="3203"/>
                      <a:pt x="1" y="7906"/>
                    </a:cubicBezTo>
                    <a:lnTo>
                      <a:pt x="3336" y="11242"/>
                    </a:lnTo>
                    <a:cubicBezTo>
                      <a:pt x="4871" y="7239"/>
                      <a:pt x="8807" y="4404"/>
                      <a:pt x="13343" y="4404"/>
                    </a:cubicBezTo>
                    <a:cubicBezTo>
                      <a:pt x="13610" y="4404"/>
                      <a:pt x="13844" y="4404"/>
                      <a:pt x="14111" y="4470"/>
                    </a:cubicBezTo>
                    <a:lnTo>
                      <a:pt x="14111" y="34"/>
                    </a:lnTo>
                    <a:cubicBezTo>
                      <a:pt x="13844" y="34"/>
                      <a:pt x="13610" y="1"/>
                      <a:pt x="13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0"/>
              <p:cNvSpPr/>
              <p:nvPr/>
            </p:nvSpPr>
            <p:spPr>
              <a:xfrm>
                <a:off x="9034291" y="651608"/>
                <a:ext cx="548301" cy="548329"/>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2" name="Google Shape;1752;p40"/>
          <p:cNvGrpSpPr/>
          <p:nvPr/>
        </p:nvGrpSpPr>
        <p:grpSpPr>
          <a:xfrm>
            <a:off x="330310" y="-1037699"/>
            <a:ext cx="518269" cy="328105"/>
            <a:chOff x="783960" y="4261704"/>
            <a:chExt cx="518269" cy="328105"/>
          </a:xfrm>
        </p:grpSpPr>
        <p:sp>
          <p:nvSpPr>
            <p:cNvPr id="1753" name="Google Shape;1753;p40"/>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4" name="Google Shape;1754;p40"/>
            <p:cNvGrpSpPr/>
            <p:nvPr/>
          </p:nvGrpSpPr>
          <p:grpSpPr>
            <a:xfrm>
              <a:off x="783960" y="4261704"/>
              <a:ext cx="518269" cy="328105"/>
              <a:chOff x="783960" y="4261704"/>
              <a:chExt cx="518269" cy="328105"/>
            </a:xfrm>
          </p:grpSpPr>
          <p:sp>
            <p:nvSpPr>
              <p:cNvPr id="1755" name="Google Shape;1755;p40"/>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0"/>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0"/>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9" name="Google Shape;1759;p40"/>
          <p:cNvGrpSpPr/>
          <p:nvPr/>
        </p:nvGrpSpPr>
        <p:grpSpPr>
          <a:xfrm>
            <a:off x="1476312" y="-5090404"/>
            <a:ext cx="609540" cy="583574"/>
            <a:chOff x="3105300" y="593625"/>
            <a:chExt cx="256800" cy="245850"/>
          </a:xfrm>
        </p:grpSpPr>
        <p:sp>
          <p:nvSpPr>
            <p:cNvPr id="1760" name="Google Shape;1760;p40"/>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0"/>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0"/>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 name="Straight Connector 6">
            <a:extLst>
              <a:ext uri="{FF2B5EF4-FFF2-40B4-BE49-F238E27FC236}">
                <a16:creationId xmlns:a16="http://schemas.microsoft.com/office/drawing/2014/main" id="{7FC2FA1F-55D9-03BD-384E-24892D8C15DA}"/>
              </a:ext>
            </a:extLst>
          </p:cNvPr>
          <p:cNvCxnSpPr/>
          <p:nvPr/>
        </p:nvCxnSpPr>
        <p:spPr>
          <a:xfrm>
            <a:off x="3240563" y="674630"/>
            <a:ext cx="0" cy="39769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8" name="Rectangle: Rounded Corners 7">
            <a:extLst>
              <a:ext uri="{FF2B5EF4-FFF2-40B4-BE49-F238E27FC236}">
                <a16:creationId xmlns:a16="http://schemas.microsoft.com/office/drawing/2014/main" id="{FEE962F8-7900-6089-428C-BB7BD4837891}"/>
              </a:ext>
            </a:extLst>
          </p:cNvPr>
          <p:cNvSpPr/>
          <p:nvPr/>
        </p:nvSpPr>
        <p:spPr>
          <a:xfrm>
            <a:off x="3115253" y="3558360"/>
            <a:ext cx="250620" cy="598786"/>
          </a:xfrm>
          <a:prstGeom prst="roundRect">
            <a:avLst>
              <a:gd name="adj" fmla="val 4832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1594;p39">
            <a:extLst>
              <a:ext uri="{FF2B5EF4-FFF2-40B4-BE49-F238E27FC236}">
                <a16:creationId xmlns:a16="http://schemas.microsoft.com/office/drawing/2014/main" id="{D6A8C428-C466-55DC-3DE3-7FFB305D4CFF}"/>
              </a:ext>
            </a:extLst>
          </p:cNvPr>
          <p:cNvSpPr txBox="1">
            <a:spLocks/>
          </p:cNvSpPr>
          <p:nvPr/>
        </p:nvSpPr>
        <p:spPr>
          <a:xfrm>
            <a:off x="215445" y="2798379"/>
            <a:ext cx="2296332" cy="527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dirty="0"/>
          </a:p>
        </p:txBody>
      </p:sp>
      <p:sp>
        <p:nvSpPr>
          <p:cNvPr id="12" name="Google Shape;1639;p40">
            <a:extLst>
              <a:ext uri="{FF2B5EF4-FFF2-40B4-BE49-F238E27FC236}">
                <a16:creationId xmlns:a16="http://schemas.microsoft.com/office/drawing/2014/main" id="{319DA9B8-5315-5B6B-5AB7-D498525C23FF}"/>
              </a:ext>
            </a:extLst>
          </p:cNvPr>
          <p:cNvSpPr txBox="1">
            <a:spLocks/>
          </p:cNvSpPr>
          <p:nvPr/>
        </p:nvSpPr>
        <p:spPr>
          <a:xfrm>
            <a:off x="3492132" y="-1037416"/>
            <a:ext cx="5438411" cy="5987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còn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gọi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lipid )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một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trong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những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sinh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lượng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quan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trọng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đối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với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người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Google Shape;1639;p40">
            <a:extLst>
              <a:ext uri="{FF2B5EF4-FFF2-40B4-BE49-F238E27FC236}">
                <a16:creationId xmlns:a16="http://schemas.microsoft.com/office/drawing/2014/main" id="{4A451382-11F6-458F-76F8-225A0189310B}"/>
              </a:ext>
            </a:extLst>
          </p:cNvPr>
          <p:cNvSpPr txBox="1">
            <a:spLocks/>
          </p:cNvSpPr>
          <p:nvPr/>
        </p:nvSpPr>
        <p:spPr>
          <a:xfrm>
            <a:off x="3492132" y="2363694"/>
            <a:ext cx="5438411" cy="5987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just">
              <a:lnSpc>
                <a:spcPct val="107000"/>
              </a:lnSpc>
              <a:spcAft>
                <a:spcPts val="800"/>
              </a:spcAft>
            </a:pPr>
            <a:r>
              <a:rPr lang="vi-VN"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dụng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của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đối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với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người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Cung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lượng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cao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Tạo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hình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Điều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hòa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hoạt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động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của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thụ</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những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vitamin tan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trong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như</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vitamin A,D,E,K</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Chế</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biến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cần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thiết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quá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trình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chế</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biến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nhiều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loại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thức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ăn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tạo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cảm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ngon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miệng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Rectangle: Rounded Corners 1">
            <a:extLst>
              <a:ext uri="{FF2B5EF4-FFF2-40B4-BE49-F238E27FC236}">
                <a16:creationId xmlns:a16="http://schemas.microsoft.com/office/drawing/2014/main" id="{6D2DD194-D893-8244-3634-6BBCB1C51435}"/>
              </a:ext>
            </a:extLst>
          </p:cNvPr>
          <p:cNvSpPr/>
          <p:nvPr/>
        </p:nvSpPr>
        <p:spPr>
          <a:xfrm>
            <a:off x="567353" y="1169028"/>
            <a:ext cx="2296332" cy="2988118"/>
          </a:xfrm>
          <a:prstGeom prst="round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0983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04"/>
        <p:cNvGrpSpPr/>
        <p:nvPr/>
      </p:nvGrpSpPr>
      <p:grpSpPr>
        <a:xfrm>
          <a:off x="0" y="0"/>
          <a:ext cx="0" cy="0"/>
          <a:chOff x="0" y="0"/>
          <a:chExt cx="0" cy="0"/>
        </a:xfrm>
      </p:grpSpPr>
      <p:grpSp>
        <p:nvGrpSpPr>
          <p:cNvPr id="2106" name="Google Shape;2106;p50"/>
          <p:cNvGrpSpPr/>
          <p:nvPr/>
        </p:nvGrpSpPr>
        <p:grpSpPr>
          <a:xfrm>
            <a:off x="713101" y="1198811"/>
            <a:ext cx="2993574" cy="3700701"/>
            <a:chOff x="-4813275" y="663875"/>
            <a:chExt cx="3648475" cy="4510300"/>
          </a:xfrm>
        </p:grpSpPr>
        <p:sp>
          <p:nvSpPr>
            <p:cNvPr id="2107" name="Google Shape;2107;p50"/>
            <p:cNvSpPr/>
            <p:nvPr/>
          </p:nvSpPr>
          <p:spPr>
            <a:xfrm>
              <a:off x="-2587500" y="5039875"/>
              <a:ext cx="151800" cy="133450"/>
            </a:xfrm>
            <a:custGeom>
              <a:avLst/>
              <a:gdLst/>
              <a:ahLst/>
              <a:cxnLst/>
              <a:rect l="l" t="t" r="r" b="b"/>
              <a:pathLst>
                <a:path w="6072" h="5338" extrusionOk="0">
                  <a:moveTo>
                    <a:pt x="1535" y="1"/>
                  </a:moveTo>
                  <a:cubicBezTo>
                    <a:pt x="1001" y="1"/>
                    <a:pt x="500" y="68"/>
                    <a:pt x="0" y="268"/>
                  </a:cubicBezTo>
                  <a:lnTo>
                    <a:pt x="67" y="1735"/>
                  </a:lnTo>
                  <a:cubicBezTo>
                    <a:pt x="167" y="3737"/>
                    <a:pt x="1835" y="5338"/>
                    <a:pt x="3870" y="5338"/>
                  </a:cubicBezTo>
                  <a:lnTo>
                    <a:pt x="6004" y="5338"/>
                  </a:lnTo>
                  <a:cubicBezTo>
                    <a:pt x="6038" y="5071"/>
                    <a:pt x="6071" y="4771"/>
                    <a:pt x="6071" y="4537"/>
                  </a:cubicBezTo>
                  <a:cubicBezTo>
                    <a:pt x="6071" y="2036"/>
                    <a:pt x="4036" y="1"/>
                    <a:pt x="1535"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0"/>
            <p:cNvSpPr/>
            <p:nvPr/>
          </p:nvSpPr>
          <p:spPr>
            <a:xfrm>
              <a:off x="-2834350" y="4315200"/>
              <a:ext cx="75075" cy="75075"/>
            </a:xfrm>
            <a:custGeom>
              <a:avLst/>
              <a:gdLst/>
              <a:ahLst/>
              <a:cxnLst/>
              <a:rect l="l" t="t" r="r" b="b"/>
              <a:pathLst>
                <a:path w="3003" h="3003" extrusionOk="0">
                  <a:moveTo>
                    <a:pt x="1501" y="567"/>
                  </a:moveTo>
                  <a:cubicBezTo>
                    <a:pt x="2002" y="567"/>
                    <a:pt x="2402" y="1001"/>
                    <a:pt x="2402" y="1501"/>
                  </a:cubicBezTo>
                  <a:cubicBezTo>
                    <a:pt x="2402" y="2002"/>
                    <a:pt x="2002" y="2402"/>
                    <a:pt x="1501" y="2402"/>
                  </a:cubicBezTo>
                  <a:cubicBezTo>
                    <a:pt x="1001" y="2402"/>
                    <a:pt x="567" y="2002"/>
                    <a:pt x="567" y="1501"/>
                  </a:cubicBezTo>
                  <a:cubicBezTo>
                    <a:pt x="567" y="1001"/>
                    <a:pt x="1001" y="567"/>
                    <a:pt x="1501" y="567"/>
                  </a:cubicBezTo>
                  <a:close/>
                  <a:moveTo>
                    <a:pt x="1501" y="0"/>
                  </a:moveTo>
                  <a:cubicBezTo>
                    <a:pt x="668" y="0"/>
                    <a:pt x="0" y="668"/>
                    <a:pt x="0" y="1501"/>
                  </a:cubicBezTo>
                  <a:cubicBezTo>
                    <a:pt x="0" y="2335"/>
                    <a:pt x="668" y="3003"/>
                    <a:pt x="1501" y="3003"/>
                  </a:cubicBezTo>
                  <a:cubicBezTo>
                    <a:pt x="2335" y="3003"/>
                    <a:pt x="2936" y="2335"/>
                    <a:pt x="3003" y="1501"/>
                  </a:cubicBezTo>
                  <a:cubicBezTo>
                    <a:pt x="3003" y="668"/>
                    <a:pt x="2335" y="0"/>
                    <a:pt x="1501"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0"/>
            <p:cNvSpPr/>
            <p:nvPr/>
          </p:nvSpPr>
          <p:spPr>
            <a:xfrm>
              <a:off x="-2616700" y="4381900"/>
              <a:ext cx="75075" cy="75100"/>
            </a:xfrm>
            <a:custGeom>
              <a:avLst/>
              <a:gdLst/>
              <a:ahLst/>
              <a:cxnLst/>
              <a:rect l="l" t="t" r="r" b="b"/>
              <a:pathLst>
                <a:path w="3003" h="3004" extrusionOk="0">
                  <a:moveTo>
                    <a:pt x="1502" y="1"/>
                  </a:moveTo>
                  <a:cubicBezTo>
                    <a:pt x="668" y="1"/>
                    <a:pt x="1" y="668"/>
                    <a:pt x="1" y="1502"/>
                  </a:cubicBezTo>
                  <a:cubicBezTo>
                    <a:pt x="1" y="2336"/>
                    <a:pt x="668" y="3003"/>
                    <a:pt x="1502" y="3003"/>
                  </a:cubicBezTo>
                  <a:cubicBezTo>
                    <a:pt x="2336" y="3003"/>
                    <a:pt x="3003" y="2336"/>
                    <a:pt x="3003" y="1502"/>
                  </a:cubicBezTo>
                  <a:cubicBezTo>
                    <a:pt x="2969" y="668"/>
                    <a:pt x="2336"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0"/>
            <p:cNvSpPr/>
            <p:nvPr/>
          </p:nvSpPr>
          <p:spPr>
            <a:xfrm>
              <a:off x="-2723450" y="4079025"/>
              <a:ext cx="152650" cy="167200"/>
            </a:xfrm>
            <a:custGeom>
              <a:avLst/>
              <a:gdLst/>
              <a:ahLst/>
              <a:cxnLst/>
              <a:rect l="l" t="t" r="r" b="b"/>
              <a:pathLst>
                <a:path w="6106" h="6688" extrusionOk="0">
                  <a:moveTo>
                    <a:pt x="738" y="0"/>
                  </a:moveTo>
                  <a:cubicBezTo>
                    <a:pt x="361" y="0"/>
                    <a:pt x="1" y="314"/>
                    <a:pt x="1" y="741"/>
                  </a:cubicBezTo>
                  <a:lnTo>
                    <a:pt x="1" y="5978"/>
                  </a:lnTo>
                  <a:cubicBezTo>
                    <a:pt x="1" y="6394"/>
                    <a:pt x="364" y="6688"/>
                    <a:pt x="762" y="6688"/>
                  </a:cubicBezTo>
                  <a:cubicBezTo>
                    <a:pt x="875" y="6688"/>
                    <a:pt x="991" y="6664"/>
                    <a:pt x="1102" y="6612"/>
                  </a:cubicBezTo>
                  <a:lnTo>
                    <a:pt x="5638" y="3977"/>
                  </a:lnTo>
                  <a:cubicBezTo>
                    <a:pt x="6105" y="3677"/>
                    <a:pt x="6105" y="3009"/>
                    <a:pt x="5638" y="2743"/>
                  </a:cubicBezTo>
                  <a:lnTo>
                    <a:pt x="1102" y="107"/>
                  </a:lnTo>
                  <a:cubicBezTo>
                    <a:pt x="987" y="33"/>
                    <a:pt x="862"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0"/>
            <p:cNvSpPr/>
            <p:nvPr/>
          </p:nvSpPr>
          <p:spPr>
            <a:xfrm>
              <a:off x="-2838525" y="3765150"/>
              <a:ext cx="133450" cy="117775"/>
            </a:xfrm>
            <a:custGeom>
              <a:avLst/>
              <a:gdLst/>
              <a:ahLst/>
              <a:cxnLst/>
              <a:rect l="l" t="t" r="r" b="b"/>
              <a:pathLst>
                <a:path w="5338" h="4711" extrusionOk="0">
                  <a:moveTo>
                    <a:pt x="2646" y="0"/>
                  </a:moveTo>
                  <a:cubicBezTo>
                    <a:pt x="1734" y="0"/>
                    <a:pt x="875" y="531"/>
                    <a:pt x="501" y="1454"/>
                  </a:cubicBezTo>
                  <a:cubicBezTo>
                    <a:pt x="1" y="2655"/>
                    <a:pt x="534" y="4023"/>
                    <a:pt x="1735" y="4523"/>
                  </a:cubicBezTo>
                  <a:cubicBezTo>
                    <a:pt x="2039" y="4650"/>
                    <a:pt x="2356" y="4710"/>
                    <a:pt x="2668" y="4710"/>
                  </a:cubicBezTo>
                  <a:cubicBezTo>
                    <a:pt x="3588" y="4710"/>
                    <a:pt x="4464" y="4186"/>
                    <a:pt x="4837" y="3289"/>
                  </a:cubicBezTo>
                  <a:cubicBezTo>
                    <a:pt x="5338" y="2055"/>
                    <a:pt x="4771" y="687"/>
                    <a:pt x="3570" y="187"/>
                  </a:cubicBezTo>
                  <a:cubicBezTo>
                    <a:pt x="3267" y="61"/>
                    <a:pt x="2954" y="0"/>
                    <a:pt x="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0"/>
            <p:cNvSpPr/>
            <p:nvPr/>
          </p:nvSpPr>
          <p:spPr>
            <a:xfrm>
              <a:off x="-3092025" y="3329250"/>
              <a:ext cx="111750" cy="98200"/>
            </a:xfrm>
            <a:custGeom>
              <a:avLst/>
              <a:gdLst/>
              <a:ahLst/>
              <a:cxnLst/>
              <a:rect l="l" t="t" r="r" b="b"/>
              <a:pathLst>
                <a:path w="4470" h="3928" extrusionOk="0">
                  <a:moveTo>
                    <a:pt x="2255" y="0"/>
                  </a:moveTo>
                  <a:cubicBezTo>
                    <a:pt x="1477" y="0"/>
                    <a:pt x="728" y="446"/>
                    <a:pt x="400" y="1178"/>
                  </a:cubicBezTo>
                  <a:cubicBezTo>
                    <a:pt x="0" y="2178"/>
                    <a:pt x="467" y="3313"/>
                    <a:pt x="1468" y="3780"/>
                  </a:cubicBezTo>
                  <a:cubicBezTo>
                    <a:pt x="1718" y="3880"/>
                    <a:pt x="1974" y="3928"/>
                    <a:pt x="2226" y="3928"/>
                  </a:cubicBezTo>
                  <a:cubicBezTo>
                    <a:pt x="2979" y="3928"/>
                    <a:pt x="3686" y="3496"/>
                    <a:pt x="4036" y="2745"/>
                  </a:cubicBezTo>
                  <a:cubicBezTo>
                    <a:pt x="4470" y="1745"/>
                    <a:pt x="4003" y="611"/>
                    <a:pt x="3002" y="144"/>
                  </a:cubicBezTo>
                  <a:cubicBezTo>
                    <a:pt x="2759" y="46"/>
                    <a:pt x="2505" y="0"/>
                    <a:pt x="2255" y="0"/>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0"/>
            <p:cNvSpPr/>
            <p:nvPr/>
          </p:nvSpPr>
          <p:spPr>
            <a:xfrm>
              <a:off x="-3007800" y="3430900"/>
              <a:ext cx="195150" cy="321425"/>
            </a:xfrm>
            <a:custGeom>
              <a:avLst/>
              <a:gdLst/>
              <a:ahLst/>
              <a:cxnLst/>
              <a:rect l="l" t="t" r="r" b="b"/>
              <a:pathLst>
                <a:path w="7806" h="12857" extrusionOk="0">
                  <a:moveTo>
                    <a:pt x="205" y="1"/>
                  </a:moveTo>
                  <a:cubicBezTo>
                    <a:pt x="176" y="1"/>
                    <a:pt x="151" y="5"/>
                    <a:pt x="134" y="14"/>
                  </a:cubicBezTo>
                  <a:cubicBezTo>
                    <a:pt x="33" y="47"/>
                    <a:pt x="0" y="214"/>
                    <a:pt x="33" y="314"/>
                  </a:cubicBezTo>
                  <a:lnTo>
                    <a:pt x="7372" y="12723"/>
                  </a:lnTo>
                  <a:cubicBezTo>
                    <a:pt x="7439" y="12823"/>
                    <a:pt x="7472" y="12856"/>
                    <a:pt x="7539" y="12856"/>
                  </a:cubicBezTo>
                  <a:cubicBezTo>
                    <a:pt x="7606" y="12856"/>
                    <a:pt x="7639" y="12856"/>
                    <a:pt x="7672" y="12823"/>
                  </a:cubicBezTo>
                  <a:cubicBezTo>
                    <a:pt x="7772" y="12756"/>
                    <a:pt x="7806" y="12589"/>
                    <a:pt x="7772" y="12523"/>
                  </a:cubicBezTo>
                  <a:lnTo>
                    <a:pt x="434" y="80"/>
                  </a:lnTo>
                  <a:cubicBezTo>
                    <a:pt x="385" y="32"/>
                    <a:pt x="282" y="1"/>
                    <a:pt x="205" y="1"/>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0"/>
            <p:cNvSpPr/>
            <p:nvPr/>
          </p:nvSpPr>
          <p:spPr>
            <a:xfrm>
              <a:off x="-2557500" y="3076475"/>
              <a:ext cx="39225" cy="26225"/>
            </a:xfrm>
            <a:custGeom>
              <a:avLst/>
              <a:gdLst/>
              <a:ahLst/>
              <a:cxnLst/>
              <a:rect l="l" t="t" r="r" b="b"/>
              <a:pathLst>
                <a:path w="1569" h="1049" extrusionOk="0">
                  <a:moveTo>
                    <a:pt x="1307" y="1"/>
                  </a:moveTo>
                  <a:cubicBezTo>
                    <a:pt x="1273" y="1"/>
                    <a:pt x="1238" y="5"/>
                    <a:pt x="1202" y="14"/>
                  </a:cubicBezTo>
                  <a:lnTo>
                    <a:pt x="134" y="648"/>
                  </a:lnTo>
                  <a:cubicBezTo>
                    <a:pt x="34" y="681"/>
                    <a:pt x="1" y="815"/>
                    <a:pt x="34" y="915"/>
                  </a:cubicBezTo>
                  <a:cubicBezTo>
                    <a:pt x="134" y="1015"/>
                    <a:pt x="168" y="1048"/>
                    <a:pt x="201" y="1048"/>
                  </a:cubicBezTo>
                  <a:cubicBezTo>
                    <a:pt x="268" y="1048"/>
                    <a:pt x="301" y="1048"/>
                    <a:pt x="335" y="1015"/>
                  </a:cubicBezTo>
                  <a:lnTo>
                    <a:pt x="1435" y="381"/>
                  </a:lnTo>
                  <a:cubicBezTo>
                    <a:pt x="1502" y="348"/>
                    <a:pt x="1569" y="214"/>
                    <a:pt x="1502" y="81"/>
                  </a:cubicBezTo>
                  <a:cubicBezTo>
                    <a:pt x="1478" y="32"/>
                    <a:pt x="1400" y="1"/>
                    <a:pt x="1307" y="1"/>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0"/>
            <p:cNvSpPr/>
            <p:nvPr/>
          </p:nvSpPr>
          <p:spPr>
            <a:xfrm>
              <a:off x="-2890225" y="3123875"/>
              <a:ext cx="289400" cy="171450"/>
            </a:xfrm>
            <a:custGeom>
              <a:avLst/>
              <a:gdLst/>
              <a:ahLst/>
              <a:cxnLst/>
              <a:rect l="l" t="t" r="r" b="b"/>
              <a:pathLst>
                <a:path w="11576" h="6858" extrusionOk="0">
                  <a:moveTo>
                    <a:pt x="11333" y="1"/>
                  </a:moveTo>
                  <a:cubicBezTo>
                    <a:pt x="11297" y="1"/>
                    <a:pt x="11264" y="8"/>
                    <a:pt x="11242" y="19"/>
                  </a:cubicBezTo>
                  <a:lnTo>
                    <a:pt x="9007" y="1320"/>
                  </a:lnTo>
                  <a:cubicBezTo>
                    <a:pt x="8907" y="1420"/>
                    <a:pt x="8907" y="1520"/>
                    <a:pt x="8940" y="1620"/>
                  </a:cubicBezTo>
                  <a:cubicBezTo>
                    <a:pt x="8974" y="1687"/>
                    <a:pt x="9007" y="1754"/>
                    <a:pt x="9107" y="1754"/>
                  </a:cubicBezTo>
                  <a:cubicBezTo>
                    <a:pt x="9140" y="1754"/>
                    <a:pt x="9174" y="1754"/>
                    <a:pt x="9240" y="1687"/>
                  </a:cubicBezTo>
                  <a:lnTo>
                    <a:pt x="11442" y="386"/>
                  </a:lnTo>
                  <a:cubicBezTo>
                    <a:pt x="11575" y="320"/>
                    <a:pt x="11575" y="186"/>
                    <a:pt x="11509" y="119"/>
                  </a:cubicBezTo>
                  <a:cubicBezTo>
                    <a:pt x="11486" y="30"/>
                    <a:pt x="11405" y="1"/>
                    <a:pt x="11333" y="1"/>
                  </a:cubicBezTo>
                  <a:close/>
                  <a:moveTo>
                    <a:pt x="6950" y="2577"/>
                  </a:moveTo>
                  <a:cubicBezTo>
                    <a:pt x="6900" y="2577"/>
                    <a:pt x="6847" y="2594"/>
                    <a:pt x="6805" y="2621"/>
                  </a:cubicBezTo>
                  <a:lnTo>
                    <a:pt x="4604" y="3922"/>
                  </a:lnTo>
                  <a:cubicBezTo>
                    <a:pt x="4470" y="3989"/>
                    <a:pt x="4470" y="4122"/>
                    <a:pt x="4504" y="4189"/>
                  </a:cubicBezTo>
                  <a:cubicBezTo>
                    <a:pt x="4504" y="4256"/>
                    <a:pt x="4604" y="4289"/>
                    <a:pt x="4670" y="4322"/>
                  </a:cubicBezTo>
                  <a:cubicBezTo>
                    <a:pt x="4737" y="4322"/>
                    <a:pt x="4771" y="4322"/>
                    <a:pt x="4804" y="4289"/>
                  </a:cubicBezTo>
                  <a:lnTo>
                    <a:pt x="7005" y="2988"/>
                  </a:lnTo>
                  <a:cubicBezTo>
                    <a:pt x="7139" y="2888"/>
                    <a:pt x="7139" y="2788"/>
                    <a:pt x="7106" y="2688"/>
                  </a:cubicBezTo>
                  <a:cubicBezTo>
                    <a:pt x="7086" y="2610"/>
                    <a:pt x="7021" y="2577"/>
                    <a:pt x="6950" y="2577"/>
                  </a:cubicBezTo>
                  <a:close/>
                  <a:moveTo>
                    <a:pt x="2462" y="5136"/>
                  </a:moveTo>
                  <a:cubicBezTo>
                    <a:pt x="2418" y="5136"/>
                    <a:pt x="2372" y="5144"/>
                    <a:pt x="2335" y="5156"/>
                  </a:cubicBezTo>
                  <a:lnTo>
                    <a:pt x="134" y="6457"/>
                  </a:lnTo>
                  <a:cubicBezTo>
                    <a:pt x="0" y="6524"/>
                    <a:pt x="0" y="6657"/>
                    <a:pt x="67" y="6757"/>
                  </a:cubicBezTo>
                  <a:cubicBezTo>
                    <a:pt x="101" y="6824"/>
                    <a:pt x="134" y="6858"/>
                    <a:pt x="234" y="6858"/>
                  </a:cubicBezTo>
                  <a:cubicBezTo>
                    <a:pt x="267" y="6858"/>
                    <a:pt x="301" y="6858"/>
                    <a:pt x="334" y="6824"/>
                  </a:cubicBezTo>
                  <a:lnTo>
                    <a:pt x="2569" y="5523"/>
                  </a:lnTo>
                  <a:cubicBezTo>
                    <a:pt x="2669" y="5457"/>
                    <a:pt x="2669" y="5323"/>
                    <a:pt x="2636" y="5223"/>
                  </a:cubicBezTo>
                  <a:cubicBezTo>
                    <a:pt x="2615" y="5160"/>
                    <a:pt x="2540" y="5136"/>
                    <a:pt x="2462" y="5136"/>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0"/>
            <p:cNvSpPr/>
            <p:nvPr/>
          </p:nvSpPr>
          <p:spPr>
            <a:xfrm>
              <a:off x="-2973625" y="3316675"/>
              <a:ext cx="39225" cy="27025"/>
            </a:xfrm>
            <a:custGeom>
              <a:avLst/>
              <a:gdLst/>
              <a:ahLst/>
              <a:cxnLst/>
              <a:rect l="l" t="t" r="r" b="b"/>
              <a:pathLst>
                <a:path w="1569" h="1081" extrusionOk="0">
                  <a:moveTo>
                    <a:pt x="1329" y="0"/>
                  </a:moveTo>
                  <a:cubicBezTo>
                    <a:pt x="1300" y="0"/>
                    <a:pt x="1268" y="4"/>
                    <a:pt x="1235" y="13"/>
                  </a:cubicBezTo>
                  <a:lnTo>
                    <a:pt x="134" y="647"/>
                  </a:lnTo>
                  <a:cubicBezTo>
                    <a:pt x="67" y="713"/>
                    <a:pt x="1" y="813"/>
                    <a:pt x="67" y="947"/>
                  </a:cubicBezTo>
                  <a:cubicBezTo>
                    <a:pt x="101" y="1047"/>
                    <a:pt x="168" y="1047"/>
                    <a:pt x="234" y="1080"/>
                  </a:cubicBezTo>
                  <a:cubicBezTo>
                    <a:pt x="268" y="1080"/>
                    <a:pt x="301" y="1080"/>
                    <a:pt x="334" y="1014"/>
                  </a:cubicBezTo>
                  <a:lnTo>
                    <a:pt x="1435" y="413"/>
                  </a:lnTo>
                  <a:cubicBezTo>
                    <a:pt x="1535" y="346"/>
                    <a:pt x="1569" y="246"/>
                    <a:pt x="1535" y="113"/>
                  </a:cubicBezTo>
                  <a:cubicBezTo>
                    <a:pt x="1485" y="38"/>
                    <a:pt x="1416" y="0"/>
                    <a:pt x="1329"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0"/>
            <p:cNvSpPr/>
            <p:nvPr/>
          </p:nvSpPr>
          <p:spPr>
            <a:xfrm>
              <a:off x="-2511625" y="2983675"/>
              <a:ext cx="120125" cy="105750"/>
            </a:xfrm>
            <a:custGeom>
              <a:avLst/>
              <a:gdLst/>
              <a:ahLst/>
              <a:cxnLst/>
              <a:rect l="l" t="t" r="r" b="b"/>
              <a:pathLst>
                <a:path w="4805" h="4230" extrusionOk="0">
                  <a:moveTo>
                    <a:pt x="2450" y="0"/>
                  </a:moveTo>
                  <a:cubicBezTo>
                    <a:pt x="1610" y="0"/>
                    <a:pt x="820" y="477"/>
                    <a:pt x="468" y="1258"/>
                  </a:cubicBezTo>
                  <a:cubicBezTo>
                    <a:pt x="1" y="2358"/>
                    <a:pt x="501" y="3559"/>
                    <a:pt x="1535" y="4060"/>
                  </a:cubicBezTo>
                  <a:cubicBezTo>
                    <a:pt x="1809" y="4176"/>
                    <a:pt x="2089" y="4230"/>
                    <a:pt x="2363" y="4230"/>
                  </a:cubicBezTo>
                  <a:cubicBezTo>
                    <a:pt x="3190" y="4230"/>
                    <a:pt x="3961" y="3736"/>
                    <a:pt x="4337" y="2959"/>
                  </a:cubicBezTo>
                  <a:cubicBezTo>
                    <a:pt x="4804" y="1891"/>
                    <a:pt x="4304" y="657"/>
                    <a:pt x="3270" y="157"/>
                  </a:cubicBezTo>
                  <a:cubicBezTo>
                    <a:pt x="3000" y="50"/>
                    <a:pt x="2722" y="0"/>
                    <a:pt x="2450"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0"/>
            <p:cNvSpPr/>
            <p:nvPr/>
          </p:nvSpPr>
          <p:spPr>
            <a:xfrm>
              <a:off x="-4727375" y="1675800"/>
              <a:ext cx="3266525" cy="3273200"/>
            </a:xfrm>
            <a:custGeom>
              <a:avLst/>
              <a:gdLst/>
              <a:ahLst/>
              <a:cxnLst/>
              <a:rect l="l" t="t" r="r" b="b"/>
              <a:pathLst>
                <a:path w="130661" h="130928" extrusionOk="0">
                  <a:moveTo>
                    <a:pt x="65214" y="1"/>
                  </a:moveTo>
                  <a:cubicBezTo>
                    <a:pt x="64180" y="1"/>
                    <a:pt x="63046" y="34"/>
                    <a:pt x="61945" y="68"/>
                  </a:cubicBezTo>
                  <a:lnTo>
                    <a:pt x="61811" y="68"/>
                  </a:lnTo>
                  <a:cubicBezTo>
                    <a:pt x="61578" y="101"/>
                    <a:pt x="61378" y="334"/>
                    <a:pt x="61411" y="568"/>
                  </a:cubicBezTo>
                  <a:cubicBezTo>
                    <a:pt x="61442" y="815"/>
                    <a:pt x="61616" y="1005"/>
                    <a:pt x="61854" y="1005"/>
                  </a:cubicBezTo>
                  <a:cubicBezTo>
                    <a:pt x="61873" y="1005"/>
                    <a:pt x="61892" y="1004"/>
                    <a:pt x="61912" y="1002"/>
                  </a:cubicBezTo>
                  <a:lnTo>
                    <a:pt x="61978" y="1002"/>
                  </a:lnTo>
                  <a:cubicBezTo>
                    <a:pt x="63061" y="941"/>
                    <a:pt x="64148" y="912"/>
                    <a:pt x="65236" y="912"/>
                  </a:cubicBezTo>
                  <a:cubicBezTo>
                    <a:pt x="68339" y="912"/>
                    <a:pt x="71449" y="1149"/>
                    <a:pt x="74487" y="1569"/>
                  </a:cubicBezTo>
                  <a:lnTo>
                    <a:pt x="74587" y="1569"/>
                  </a:lnTo>
                  <a:cubicBezTo>
                    <a:pt x="74821" y="1569"/>
                    <a:pt x="74988" y="1402"/>
                    <a:pt x="75054" y="1168"/>
                  </a:cubicBezTo>
                  <a:cubicBezTo>
                    <a:pt x="75088" y="901"/>
                    <a:pt x="74921" y="701"/>
                    <a:pt x="74654" y="668"/>
                  </a:cubicBezTo>
                  <a:cubicBezTo>
                    <a:pt x="71552" y="234"/>
                    <a:pt x="68383" y="1"/>
                    <a:pt x="65214" y="1"/>
                  </a:cubicBezTo>
                  <a:close/>
                  <a:moveTo>
                    <a:pt x="49240" y="2231"/>
                  </a:moveTo>
                  <a:cubicBezTo>
                    <a:pt x="49217" y="2231"/>
                    <a:pt x="49193" y="2232"/>
                    <a:pt x="49169" y="2236"/>
                  </a:cubicBezTo>
                  <a:cubicBezTo>
                    <a:pt x="44899" y="3303"/>
                    <a:pt x="40830" y="4704"/>
                    <a:pt x="37027" y="6405"/>
                  </a:cubicBezTo>
                  <a:cubicBezTo>
                    <a:pt x="36794" y="6505"/>
                    <a:pt x="36727" y="6806"/>
                    <a:pt x="36794" y="7006"/>
                  </a:cubicBezTo>
                  <a:cubicBezTo>
                    <a:pt x="36894" y="7173"/>
                    <a:pt x="37060" y="7239"/>
                    <a:pt x="37227" y="7239"/>
                  </a:cubicBezTo>
                  <a:cubicBezTo>
                    <a:pt x="37272" y="7239"/>
                    <a:pt x="37316" y="7225"/>
                    <a:pt x="37351" y="7225"/>
                  </a:cubicBezTo>
                  <a:cubicBezTo>
                    <a:pt x="37368" y="7225"/>
                    <a:pt x="37383" y="7228"/>
                    <a:pt x="37394" y="7239"/>
                  </a:cubicBezTo>
                  <a:cubicBezTo>
                    <a:pt x="41163" y="5538"/>
                    <a:pt x="45200" y="4170"/>
                    <a:pt x="49369" y="3136"/>
                  </a:cubicBezTo>
                  <a:cubicBezTo>
                    <a:pt x="49603" y="3070"/>
                    <a:pt x="49736" y="2836"/>
                    <a:pt x="49703" y="2569"/>
                  </a:cubicBezTo>
                  <a:cubicBezTo>
                    <a:pt x="49643" y="2360"/>
                    <a:pt x="49449" y="2231"/>
                    <a:pt x="49240" y="2231"/>
                  </a:cubicBezTo>
                  <a:close/>
                  <a:moveTo>
                    <a:pt x="86941" y="3683"/>
                  </a:moveTo>
                  <a:cubicBezTo>
                    <a:pt x="86741" y="3683"/>
                    <a:pt x="86576" y="3790"/>
                    <a:pt x="86496" y="4004"/>
                  </a:cubicBezTo>
                  <a:cubicBezTo>
                    <a:pt x="86429" y="4237"/>
                    <a:pt x="86562" y="4504"/>
                    <a:pt x="86796" y="4571"/>
                  </a:cubicBezTo>
                  <a:cubicBezTo>
                    <a:pt x="90799" y="6005"/>
                    <a:pt x="94635" y="7840"/>
                    <a:pt x="98271" y="10008"/>
                  </a:cubicBezTo>
                  <a:cubicBezTo>
                    <a:pt x="98371" y="10075"/>
                    <a:pt x="98438" y="10075"/>
                    <a:pt x="98504" y="10075"/>
                  </a:cubicBezTo>
                  <a:cubicBezTo>
                    <a:pt x="98638" y="10075"/>
                    <a:pt x="98805" y="10008"/>
                    <a:pt x="98838" y="9808"/>
                  </a:cubicBezTo>
                  <a:cubicBezTo>
                    <a:pt x="98971" y="9574"/>
                    <a:pt x="98905" y="9307"/>
                    <a:pt x="98671" y="9174"/>
                  </a:cubicBezTo>
                  <a:cubicBezTo>
                    <a:pt x="95002" y="7006"/>
                    <a:pt x="91132" y="5138"/>
                    <a:pt x="87096" y="3703"/>
                  </a:cubicBezTo>
                  <a:cubicBezTo>
                    <a:pt x="87043" y="3690"/>
                    <a:pt x="86991" y="3683"/>
                    <a:pt x="86941" y="3683"/>
                  </a:cubicBezTo>
                  <a:close/>
                  <a:moveTo>
                    <a:pt x="26193" y="12713"/>
                  </a:moveTo>
                  <a:cubicBezTo>
                    <a:pt x="26097" y="12713"/>
                    <a:pt x="26000" y="12743"/>
                    <a:pt x="25919" y="12810"/>
                  </a:cubicBezTo>
                  <a:cubicBezTo>
                    <a:pt x="22450" y="15312"/>
                    <a:pt x="19248" y="18181"/>
                    <a:pt x="16379" y="21349"/>
                  </a:cubicBezTo>
                  <a:cubicBezTo>
                    <a:pt x="16212" y="21516"/>
                    <a:pt x="16246" y="21816"/>
                    <a:pt x="16412" y="21983"/>
                  </a:cubicBezTo>
                  <a:cubicBezTo>
                    <a:pt x="16512" y="22050"/>
                    <a:pt x="16579" y="22083"/>
                    <a:pt x="16713" y="22083"/>
                  </a:cubicBezTo>
                  <a:cubicBezTo>
                    <a:pt x="16846" y="22083"/>
                    <a:pt x="16946" y="22050"/>
                    <a:pt x="17046" y="21917"/>
                  </a:cubicBezTo>
                  <a:cubicBezTo>
                    <a:pt x="19882" y="18781"/>
                    <a:pt x="23050" y="15979"/>
                    <a:pt x="26453" y="13511"/>
                  </a:cubicBezTo>
                  <a:cubicBezTo>
                    <a:pt x="26620" y="13377"/>
                    <a:pt x="26720" y="13077"/>
                    <a:pt x="26553" y="12877"/>
                  </a:cubicBezTo>
                  <a:cubicBezTo>
                    <a:pt x="26473" y="12777"/>
                    <a:pt x="26335" y="12713"/>
                    <a:pt x="26193" y="12713"/>
                  </a:cubicBezTo>
                  <a:close/>
                  <a:moveTo>
                    <a:pt x="108788" y="16816"/>
                  </a:moveTo>
                  <a:cubicBezTo>
                    <a:pt x="108658" y="16816"/>
                    <a:pt x="108511" y="16880"/>
                    <a:pt x="108411" y="16980"/>
                  </a:cubicBezTo>
                  <a:cubicBezTo>
                    <a:pt x="108245" y="17146"/>
                    <a:pt x="108278" y="17413"/>
                    <a:pt x="108445" y="17580"/>
                  </a:cubicBezTo>
                  <a:cubicBezTo>
                    <a:pt x="111580" y="20382"/>
                    <a:pt x="114449" y="23551"/>
                    <a:pt x="116951" y="26920"/>
                  </a:cubicBezTo>
                  <a:cubicBezTo>
                    <a:pt x="117018" y="27020"/>
                    <a:pt x="117184" y="27087"/>
                    <a:pt x="117318" y="27087"/>
                  </a:cubicBezTo>
                  <a:cubicBezTo>
                    <a:pt x="117418" y="27087"/>
                    <a:pt x="117518" y="27054"/>
                    <a:pt x="117585" y="27054"/>
                  </a:cubicBezTo>
                  <a:cubicBezTo>
                    <a:pt x="117785" y="26920"/>
                    <a:pt x="117818" y="26653"/>
                    <a:pt x="117651" y="26420"/>
                  </a:cubicBezTo>
                  <a:cubicBezTo>
                    <a:pt x="115116" y="22984"/>
                    <a:pt x="112214" y="19815"/>
                    <a:pt x="109012" y="16913"/>
                  </a:cubicBezTo>
                  <a:cubicBezTo>
                    <a:pt x="108958" y="16846"/>
                    <a:pt x="108877" y="16816"/>
                    <a:pt x="108788" y="16816"/>
                  </a:cubicBezTo>
                  <a:close/>
                  <a:moveTo>
                    <a:pt x="9232" y="31463"/>
                  </a:moveTo>
                  <a:cubicBezTo>
                    <a:pt x="9072" y="31463"/>
                    <a:pt x="8909" y="31553"/>
                    <a:pt x="8840" y="31690"/>
                  </a:cubicBezTo>
                  <a:cubicBezTo>
                    <a:pt x="6705" y="35359"/>
                    <a:pt x="4904" y="39329"/>
                    <a:pt x="3536" y="43399"/>
                  </a:cubicBezTo>
                  <a:cubicBezTo>
                    <a:pt x="3436" y="43665"/>
                    <a:pt x="3570" y="43899"/>
                    <a:pt x="3837" y="43999"/>
                  </a:cubicBezTo>
                  <a:cubicBezTo>
                    <a:pt x="3870" y="44032"/>
                    <a:pt x="3903" y="44032"/>
                    <a:pt x="3937" y="44032"/>
                  </a:cubicBezTo>
                  <a:cubicBezTo>
                    <a:pt x="4170" y="44032"/>
                    <a:pt x="4337" y="43899"/>
                    <a:pt x="4404" y="43699"/>
                  </a:cubicBezTo>
                  <a:cubicBezTo>
                    <a:pt x="5771" y="39663"/>
                    <a:pt x="7539" y="35760"/>
                    <a:pt x="9608" y="32157"/>
                  </a:cubicBezTo>
                  <a:cubicBezTo>
                    <a:pt x="9741" y="31924"/>
                    <a:pt x="9674" y="31657"/>
                    <a:pt x="9441" y="31523"/>
                  </a:cubicBezTo>
                  <a:cubicBezTo>
                    <a:pt x="9378" y="31482"/>
                    <a:pt x="9305" y="31463"/>
                    <a:pt x="9232" y="31463"/>
                  </a:cubicBezTo>
                  <a:close/>
                  <a:moveTo>
                    <a:pt x="123888" y="37107"/>
                  </a:moveTo>
                  <a:cubicBezTo>
                    <a:pt x="123822" y="37107"/>
                    <a:pt x="123754" y="37124"/>
                    <a:pt x="123689" y="37161"/>
                  </a:cubicBezTo>
                  <a:cubicBezTo>
                    <a:pt x="123489" y="37227"/>
                    <a:pt x="123355" y="37528"/>
                    <a:pt x="123489" y="37728"/>
                  </a:cubicBezTo>
                  <a:cubicBezTo>
                    <a:pt x="125323" y="41564"/>
                    <a:pt x="126758" y="45567"/>
                    <a:pt x="127792" y="49670"/>
                  </a:cubicBezTo>
                  <a:cubicBezTo>
                    <a:pt x="127859" y="49870"/>
                    <a:pt x="128025" y="50003"/>
                    <a:pt x="128259" y="50003"/>
                  </a:cubicBezTo>
                  <a:lnTo>
                    <a:pt x="128292" y="50003"/>
                  </a:lnTo>
                  <a:cubicBezTo>
                    <a:pt x="128526" y="49937"/>
                    <a:pt x="128659" y="49703"/>
                    <a:pt x="128626" y="49436"/>
                  </a:cubicBezTo>
                  <a:cubicBezTo>
                    <a:pt x="127592" y="45267"/>
                    <a:pt x="126124" y="41230"/>
                    <a:pt x="124289" y="37361"/>
                  </a:cubicBezTo>
                  <a:cubicBezTo>
                    <a:pt x="124217" y="37217"/>
                    <a:pt x="124058" y="37107"/>
                    <a:pt x="123888" y="37107"/>
                  </a:cubicBezTo>
                  <a:close/>
                  <a:moveTo>
                    <a:pt x="1042" y="55536"/>
                  </a:moveTo>
                  <a:cubicBezTo>
                    <a:pt x="835" y="55536"/>
                    <a:pt x="662" y="55694"/>
                    <a:pt x="601" y="55908"/>
                  </a:cubicBezTo>
                  <a:cubicBezTo>
                    <a:pt x="201" y="59010"/>
                    <a:pt x="1" y="62112"/>
                    <a:pt x="1" y="65248"/>
                  </a:cubicBezTo>
                  <a:cubicBezTo>
                    <a:pt x="1" y="66415"/>
                    <a:pt x="34" y="67583"/>
                    <a:pt x="67" y="68750"/>
                  </a:cubicBezTo>
                  <a:cubicBezTo>
                    <a:pt x="67" y="68950"/>
                    <a:pt x="267" y="69184"/>
                    <a:pt x="534" y="69184"/>
                  </a:cubicBezTo>
                  <a:cubicBezTo>
                    <a:pt x="835" y="69184"/>
                    <a:pt x="1001" y="68950"/>
                    <a:pt x="935" y="68717"/>
                  </a:cubicBezTo>
                  <a:cubicBezTo>
                    <a:pt x="901" y="67549"/>
                    <a:pt x="868" y="66415"/>
                    <a:pt x="868" y="65248"/>
                  </a:cubicBezTo>
                  <a:cubicBezTo>
                    <a:pt x="868" y="62179"/>
                    <a:pt x="1068" y="59076"/>
                    <a:pt x="1502" y="56041"/>
                  </a:cubicBezTo>
                  <a:cubicBezTo>
                    <a:pt x="1535" y="55774"/>
                    <a:pt x="1368" y="55574"/>
                    <a:pt x="1101" y="55541"/>
                  </a:cubicBezTo>
                  <a:cubicBezTo>
                    <a:pt x="1081" y="55538"/>
                    <a:pt x="1062" y="55536"/>
                    <a:pt x="1042" y="55536"/>
                  </a:cubicBezTo>
                  <a:close/>
                  <a:moveTo>
                    <a:pt x="130594" y="62112"/>
                  </a:moveTo>
                  <a:lnTo>
                    <a:pt x="129660" y="62145"/>
                  </a:lnTo>
                  <a:lnTo>
                    <a:pt x="129660" y="62312"/>
                  </a:lnTo>
                  <a:cubicBezTo>
                    <a:pt x="129693" y="63413"/>
                    <a:pt x="129760" y="64480"/>
                    <a:pt x="129760" y="65548"/>
                  </a:cubicBezTo>
                  <a:cubicBezTo>
                    <a:pt x="129760" y="68650"/>
                    <a:pt x="129493" y="71886"/>
                    <a:pt x="129026" y="74954"/>
                  </a:cubicBezTo>
                  <a:cubicBezTo>
                    <a:pt x="128993" y="75221"/>
                    <a:pt x="129160" y="75421"/>
                    <a:pt x="129426" y="75455"/>
                  </a:cubicBezTo>
                  <a:lnTo>
                    <a:pt x="129493" y="75455"/>
                  </a:lnTo>
                  <a:cubicBezTo>
                    <a:pt x="129760" y="75455"/>
                    <a:pt x="129927" y="75288"/>
                    <a:pt x="129960" y="75088"/>
                  </a:cubicBezTo>
                  <a:cubicBezTo>
                    <a:pt x="130427" y="71952"/>
                    <a:pt x="130661" y="68750"/>
                    <a:pt x="130661" y="65548"/>
                  </a:cubicBezTo>
                  <a:cubicBezTo>
                    <a:pt x="130661" y="64447"/>
                    <a:pt x="130627" y="63380"/>
                    <a:pt x="130594" y="62279"/>
                  </a:cubicBezTo>
                  <a:lnTo>
                    <a:pt x="130594" y="62112"/>
                  </a:lnTo>
                  <a:close/>
                  <a:moveTo>
                    <a:pt x="2332" y="80919"/>
                  </a:moveTo>
                  <a:cubicBezTo>
                    <a:pt x="2301" y="80919"/>
                    <a:pt x="2268" y="80921"/>
                    <a:pt x="2236" y="80925"/>
                  </a:cubicBezTo>
                  <a:cubicBezTo>
                    <a:pt x="2002" y="80959"/>
                    <a:pt x="1869" y="81226"/>
                    <a:pt x="1902" y="81459"/>
                  </a:cubicBezTo>
                  <a:cubicBezTo>
                    <a:pt x="2903" y="85629"/>
                    <a:pt x="4270" y="89732"/>
                    <a:pt x="6038" y="93601"/>
                  </a:cubicBezTo>
                  <a:cubicBezTo>
                    <a:pt x="6105" y="93768"/>
                    <a:pt x="6272" y="93868"/>
                    <a:pt x="6439" y="93868"/>
                  </a:cubicBezTo>
                  <a:cubicBezTo>
                    <a:pt x="6539" y="93868"/>
                    <a:pt x="6572" y="93868"/>
                    <a:pt x="6672" y="93801"/>
                  </a:cubicBezTo>
                  <a:cubicBezTo>
                    <a:pt x="6872" y="93735"/>
                    <a:pt x="6939" y="93434"/>
                    <a:pt x="6872" y="93234"/>
                  </a:cubicBezTo>
                  <a:cubicBezTo>
                    <a:pt x="5171" y="89432"/>
                    <a:pt x="3770" y="85395"/>
                    <a:pt x="2769" y="81259"/>
                  </a:cubicBezTo>
                  <a:cubicBezTo>
                    <a:pt x="2740" y="81025"/>
                    <a:pt x="2557" y="80919"/>
                    <a:pt x="2332" y="80919"/>
                  </a:cubicBezTo>
                  <a:close/>
                  <a:moveTo>
                    <a:pt x="12850" y="103979"/>
                  </a:moveTo>
                  <a:cubicBezTo>
                    <a:pt x="12754" y="103979"/>
                    <a:pt x="12657" y="104008"/>
                    <a:pt x="12576" y="104075"/>
                  </a:cubicBezTo>
                  <a:cubicBezTo>
                    <a:pt x="12410" y="104209"/>
                    <a:pt x="12343" y="104476"/>
                    <a:pt x="12510" y="104709"/>
                  </a:cubicBezTo>
                  <a:cubicBezTo>
                    <a:pt x="15011" y="108212"/>
                    <a:pt x="17880" y="111414"/>
                    <a:pt x="21049" y="114283"/>
                  </a:cubicBezTo>
                  <a:cubicBezTo>
                    <a:pt x="21116" y="114383"/>
                    <a:pt x="21216" y="114416"/>
                    <a:pt x="21349" y="114416"/>
                  </a:cubicBezTo>
                  <a:cubicBezTo>
                    <a:pt x="21449" y="114416"/>
                    <a:pt x="21583" y="114383"/>
                    <a:pt x="21683" y="114216"/>
                  </a:cubicBezTo>
                  <a:cubicBezTo>
                    <a:pt x="21850" y="114049"/>
                    <a:pt x="21783" y="113749"/>
                    <a:pt x="21649" y="113582"/>
                  </a:cubicBezTo>
                  <a:cubicBezTo>
                    <a:pt x="18547" y="110780"/>
                    <a:pt x="15712" y="107611"/>
                    <a:pt x="13210" y="104142"/>
                  </a:cubicBezTo>
                  <a:cubicBezTo>
                    <a:pt x="13131" y="104043"/>
                    <a:pt x="12992" y="103979"/>
                    <a:pt x="12850" y="103979"/>
                  </a:cubicBezTo>
                  <a:close/>
                  <a:moveTo>
                    <a:pt x="31611" y="120986"/>
                  </a:moveTo>
                  <a:cubicBezTo>
                    <a:pt x="31456" y="120986"/>
                    <a:pt x="31311" y="121068"/>
                    <a:pt x="31223" y="121221"/>
                  </a:cubicBezTo>
                  <a:cubicBezTo>
                    <a:pt x="31090" y="121421"/>
                    <a:pt x="31190" y="121688"/>
                    <a:pt x="31390" y="121821"/>
                  </a:cubicBezTo>
                  <a:cubicBezTo>
                    <a:pt x="35059" y="123923"/>
                    <a:pt x="38962" y="125724"/>
                    <a:pt x="43098" y="127092"/>
                  </a:cubicBezTo>
                  <a:cubicBezTo>
                    <a:pt x="43131" y="127125"/>
                    <a:pt x="43198" y="127125"/>
                    <a:pt x="43232" y="127125"/>
                  </a:cubicBezTo>
                  <a:cubicBezTo>
                    <a:pt x="43432" y="127125"/>
                    <a:pt x="43598" y="127058"/>
                    <a:pt x="43699" y="126792"/>
                  </a:cubicBezTo>
                  <a:cubicBezTo>
                    <a:pt x="43765" y="126558"/>
                    <a:pt x="43632" y="126291"/>
                    <a:pt x="43398" y="126225"/>
                  </a:cubicBezTo>
                  <a:cubicBezTo>
                    <a:pt x="39295" y="124890"/>
                    <a:pt x="35426" y="123122"/>
                    <a:pt x="31857" y="121054"/>
                  </a:cubicBezTo>
                  <a:cubicBezTo>
                    <a:pt x="31777" y="121008"/>
                    <a:pt x="31693" y="120986"/>
                    <a:pt x="31611" y="120986"/>
                  </a:cubicBezTo>
                  <a:close/>
                  <a:moveTo>
                    <a:pt x="92951" y="123869"/>
                  </a:moveTo>
                  <a:cubicBezTo>
                    <a:pt x="92886" y="123869"/>
                    <a:pt x="92823" y="123886"/>
                    <a:pt x="92767" y="123923"/>
                  </a:cubicBezTo>
                  <a:cubicBezTo>
                    <a:pt x="88931" y="125724"/>
                    <a:pt x="84928" y="127125"/>
                    <a:pt x="80825" y="128159"/>
                  </a:cubicBezTo>
                  <a:cubicBezTo>
                    <a:pt x="80592" y="128226"/>
                    <a:pt x="80458" y="128459"/>
                    <a:pt x="80491" y="128726"/>
                  </a:cubicBezTo>
                  <a:cubicBezTo>
                    <a:pt x="80592" y="128926"/>
                    <a:pt x="80758" y="129060"/>
                    <a:pt x="80958" y="129060"/>
                  </a:cubicBezTo>
                  <a:lnTo>
                    <a:pt x="81059" y="129027"/>
                  </a:lnTo>
                  <a:cubicBezTo>
                    <a:pt x="85228" y="127992"/>
                    <a:pt x="89264" y="126525"/>
                    <a:pt x="93134" y="124690"/>
                  </a:cubicBezTo>
                  <a:cubicBezTo>
                    <a:pt x="93334" y="124623"/>
                    <a:pt x="93467" y="124323"/>
                    <a:pt x="93334" y="124123"/>
                  </a:cubicBezTo>
                  <a:cubicBezTo>
                    <a:pt x="93286" y="123979"/>
                    <a:pt x="93116" y="123869"/>
                    <a:pt x="92951" y="123869"/>
                  </a:cubicBezTo>
                  <a:close/>
                  <a:moveTo>
                    <a:pt x="55592" y="129212"/>
                  </a:moveTo>
                  <a:cubicBezTo>
                    <a:pt x="55384" y="129212"/>
                    <a:pt x="55235" y="129367"/>
                    <a:pt x="55207" y="129594"/>
                  </a:cubicBezTo>
                  <a:cubicBezTo>
                    <a:pt x="55140" y="129827"/>
                    <a:pt x="55307" y="130027"/>
                    <a:pt x="55574" y="130094"/>
                  </a:cubicBezTo>
                  <a:cubicBezTo>
                    <a:pt x="59410" y="130628"/>
                    <a:pt x="63413" y="130928"/>
                    <a:pt x="67482" y="130928"/>
                  </a:cubicBezTo>
                  <a:lnTo>
                    <a:pt x="68383" y="130928"/>
                  </a:lnTo>
                  <a:cubicBezTo>
                    <a:pt x="68616" y="130928"/>
                    <a:pt x="68783" y="130728"/>
                    <a:pt x="68783" y="130461"/>
                  </a:cubicBezTo>
                  <a:cubicBezTo>
                    <a:pt x="68783" y="130227"/>
                    <a:pt x="68583" y="130061"/>
                    <a:pt x="68316" y="130061"/>
                  </a:cubicBezTo>
                  <a:cubicBezTo>
                    <a:pt x="68098" y="130062"/>
                    <a:pt x="67881" y="130063"/>
                    <a:pt x="67663" y="130063"/>
                  </a:cubicBezTo>
                  <a:cubicBezTo>
                    <a:pt x="63554" y="130063"/>
                    <a:pt x="59540" y="129765"/>
                    <a:pt x="55707" y="129227"/>
                  </a:cubicBezTo>
                  <a:cubicBezTo>
                    <a:pt x="55667" y="129217"/>
                    <a:pt x="55629" y="129212"/>
                    <a:pt x="55592" y="1292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0"/>
            <p:cNvSpPr/>
            <p:nvPr/>
          </p:nvSpPr>
          <p:spPr>
            <a:xfrm>
              <a:off x="-2749300" y="1785875"/>
              <a:ext cx="1042450" cy="1486100"/>
            </a:xfrm>
            <a:custGeom>
              <a:avLst/>
              <a:gdLst/>
              <a:ahLst/>
              <a:cxnLst/>
              <a:rect l="l" t="t" r="r" b="b"/>
              <a:pathLst>
                <a:path w="41698" h="59444" extrusionOk="0">
                  <a:moveTo>
                    <a:pt x="3870" y="1"/>
                  </a:moveTo>
                  <a:cubicBezTo>
                    <a:pt x="1769" y="1"/>
                    <a:pt x="1" y="1769"/>
                    <a:pt x="1" y="3904"/>
                  </a:cubicBezTo>
                  <a:lnTo>
                    <a:pt x="1" y="55541"/>
                  </a:lnTo>
                  <a:cubicBezTo>
                    <a:pt x="1" y="57676"/>
                    <a:pt x="1769" y="59444"/>
                    <a:pt x="3870" y="59444"/>
                  </a:cubicBezTo>
                  <a:lnTo>
                    <a:pt x="37828" y="59444"/>
                  </a:lnTo>
                  <a:cubicBezTo>
                    <a:pt x="39963" y="59444"/>
                    <a:pt x="41697" y="57709"/>
                    <a:pt x="41697" y="55541"/>
                  </a:cubicBezTo>
                  <a:lnTo>
                    <a:pt x="41697" y="3904"/>
                  </a:lnTo>
                  <a:cubicBezTo>
                    <a:pt x="41697" y="1769"/>
                    <a:pt x="39963" y="1"/>
                    <a:pt x="37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0"/>
            <p:cNvSpPr/>
            <p:nvPr/>
          </p:nvSpPr>
          <p:spPr>
            <a:xfrm>
              <a:off x="-2637550" y="2006875"/>
              <a:ext cx="439500" cy="741400"/>
            </a:xfrm>
            <a:custGeom>
              <a:avLst/>
              <a:gdLst/>
              <a:ahLst/>
              <a:cxnLst/>
              <a:rect l="l" t="t" r="r" b="b"/>
              <a:pathLst>
                <a:path w="17580" h="29656" extrusionOk="0">
                  <a:moveTo>
                    <a:pt x="4004" y="1"/>
                  </a:moveTo>
                  <a:cubicBezTo>
                    <a:pt x="1802" y="1"/>
                    <a:pt x="1" y="1802"/>
                    <a:pt x="1" y="4004"/>
                  </a:cubicBezTo>
                  <a:lnTo>
                    <a:pt x="1" y="25652"/>
                  </a:lnTo>
                  <a:cubicBezTo>
                    <a:pt x="1" y="27854"/>
                    <a:pt x="1802" y="29655"/>
                    <a:pt x="4004" y="29655"/>
                  </a:cubicBezTo>
                  <a:lnTo>
                    <a:pt x="13577" y="29655"/>
                  </a:lnTo>
                  <a:cubicBezTo>
                    <a:pt x="15812" y="29655"/>
                    <a:pt x="17580" y="27854"/>
                    <a:pt x="17580" y="25652"/>
                  </a:cubicBezTo>
                  <a:lnTo>
                    <a:pt x="17580" y="4004"/>
                  </a:lnTo>
                  <a:cubicBezTo>
                    <a:pt x="17580" y="1802"/>
                    <a:pt x="15812" y="1"/>
                    <a:pt x="13577" y="1"/>
                  </a:cubicBez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0"/>
            <p:cNvSpPr/>
            <p:nvPr/>
          </p:nvSpPr>
          <p:spPr>
            <a:xfrm>
              <a:off x="-2529125" y="2144200"/>
              <a:ext cx="222675" cy="214900"/>
            </a:xfrm>
            <a:custGeom>
              <a:avLst/>
              <a:gdLst/>
              <a:ahLst/>
              <a:cxnLst/>
              <a:rect l="l" t="t" r="r" b="b"/>
              <a:pathLst>
                <a:path w="8907" h="8596" extrusionOk="0">
                  <a:moveTo>
                    <a:pt x="4461" y="1"/>
                  </a:moveTo>
                  <a:cubicBezTo>
                    <a:pt x="2224" y="1"/>
                    <a:pt x="326" y="1716"/>
                    <a:pt x="167" y="3981"/>
                  </a:cubicBezTo>
                  <a:cubicBezTo>
                    <a:pt x="0" y="6349"/>
                    <a:pt x="1768" y="8418"/>
                    <a:pt x="4136" y="8584"/>
                  </a:cubicBezTo>
                  <a:cubicBezTo>
                    <a:pt x="4238" y="8592"/>
                    <a:pt x="4340" y="8595"/>
                    <a:pt x="4440" y="8595"/>
                  </a:cubicBezTo>
                  <a:cubicBezTo>
                    <a:pt x="6679" y="8595"/>
                    <a:pt x="8580" y="6848"/>
                    <a:pt x="8740" y="4582"/>
                  </a:cubicBezTo>
                  <a:cubicBezTo>
                    <a:pt x="8906" y="2213"/>
                    <a:pt x="7139" y="178"/>
                    <a:pt x="4770" y="12"/>
                  </a:cubicBezTo>
                  <a:cubicBezTo>
                    <a:pt x="4667" y="4"/>
                    <a:pt x="4563" y="1"/>
                    <a:pt x="4461"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0"/>
            <p:cNvSpPr/>
            <p:nvPr/>
          </p:nvSpPr>
          <p:spPr>
            <a:xfrm>
              <a:off x="-2637550" y="2414675"/>
              <a:ext cx="439500" cy="333600"/>
            </a:xfrm>
            <a:custGeom>
              <a:avLst/>
              <a:gdLst/>
              <a:ahLst/>
              <a:cxnLst/>
              <a:rect l="l" t="t" r="r" b="b"/>
              <a:pathLst>
                <a:path w="17580" h="13344" extrusionOk="0">
                  <a:moveTo>
                    <a:pt x="8807" y="0"/>
                  </a:moveTo>
                  <a:cubicBezTo>
                    <a:pt x="4904" y="0"/>
                    <a:pt x="1568" y="2169"/>
                    <a:pt x="1" y="5337"/>
                  </a:cubicBezTo>
                  <a:lnTo>
                    <a:pt x="1" y="9340"/>
                  </a:lnTo>
                  <a:cubicBezTo>
                    <a:pt x="1" y="11542"/>
                    <a:pt x="1802" y="13343"/>
                    <a:pt x="4004" y="13343"/>
                  </a:cubicBezTo>
                  <a:lnTo>
                    <a:pt x="13577" y="13343"/>
                  </a:lnTo>
                  <a:cubicBezTo>
                    <a:pt x="15812" y="13343"/>
                    <a:pt x="17580" y="11542"/>
                    <a:pt x="17580" y="9340"/>
                  </a:cubicBezTo>
                  <a:lnTo>
                    <a:pt x="17580" y="5337"/>
                  </a:lnTo>
                  <a:cubicBezTo>
                    <a:pt x="16012" y="2169"/>
                    <a:pt x="12676" y="0"/>
                    <a:pt x="8807"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0"/>
            <p:cNvSpPr/>
            <p:nvPr/>
          </p:nvSpPr>
          <p:spPr>
            <a:xfrm>
              <a:off x="-2749300" y="1785875"/>
              <a:ext cx="1042450" cy="132625"/>
            </a:xfrm>
            <a:custGeom>
              <a:avLst/>
              <a:gdLst/>
              <a:ahLst/>
              <a:cxnLst/>
              <a:rect l="l" t="t" r="r" b="b"/>
              <a:pathLst>
                <a:path w="41698" h="5305" extrusionOk="0">
                  <a:moveTo>
                    <a:pt x="3870" y="1"/>
                  </a:moveTo>
                  <a:cubicBezTo>
                    <a:pt x="1769" y="1"/>
                    <a:pt x="1" y="1769"/>
                    <a:pt x="1" y="3904"/>
                  </a:cubicBezTo>
                  <a:lnTo>
                    <a:pt x="1" y="5305"/>
                  </a:lnTo>
                  <a:lnTo>
                    <a:pt x="41697" y="5305"/>
                  </a:lnTo>
                  <a:lnTo>
                    <a:pt x="41697" y="3904"/>
                  </a:lnTo>
                  <a:cubicBezTo>
                    <a:pt x="41697" y="1769"/>
                    <a:pt x="39963" y="1"/>
                    <a:pt x="37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0"/>
            <p:cNvSpPr/>
            <p:nvPr/>
          </p:nvSpPr>
          <p:spPr>
            <a:xfrm>
              <a:off x="-2149700" y="1813400"/>
              <a:ext cx="79250" cy="79250"/>
            </a:xfrm>
            <a:custGeom>
              <a:avLst/>
              <a:gdLst/>
              <a:ahLst/>
              <a:cxnLst/>
              <a:rect l="l" t="t" r="r" b="b"/>
              <a:pathLst>
                <a:path w="3170" h="3170" extrusionOk="0">
                  <a:moveTo>
                    <a:pt x="1568" y="1"/>
                  </a:moveTo>
                  <a:cubicBezTo>
                    <a:pt x="701" y="1"/>
                    <a:pt x="1" y="701"/>
                    <a:pt x="1" y="1569"/>
                  </a:cubicBezTo>
                  <a:cubicBezTo>
                    <a:pt x="1" y="2436"/>
                    <a:pt x="701" y="3170"/>
                    <a:pt x="1568" y="3170"/>
                  </a:cubicBezTo>
                  <a:cubicBezTo>
                    <a:pt x="2469" y="3170"/>
                    <a:pt x="3170" y="2436"/>
                    <a:pt x="3170" y="1569"/>
                  </a:cubicBezTo>
                  <a:cubicBezTo>
                    <a:pt x="3170"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0"/>
            <p:cNvSpPr/>
            <p:nvPr/>
          </p:nvSpPr>
          <p:spPr>
            <a:xfrm>
              <a:off x="-2003750" y="1813400"/>
              <a:ext cx="79250" cy="79250"/>
            </a:xfrm>
            <a:custGeom>
              <a:avLst/>
              <a:gdLst/>
              <a:ahLst/>
              <a:cxnLst/>
              <a:rect l="l" t="t" r="r" b="b"/>
              <a:pathLst>
                <a:path w="3170" h="3170" extrusionOk="0">
                  <a:moveTo>
                    <a:pt x="1568" y="1"/>
                  </a:moveTo>
                  <a:cubicBezTo>
                    <a:pt x="701" y="1"/>
                    <a:pt x="0" y="701"/>
                    <a:pt x="0" y="1569"/>
                  </a:cubicBezTo>
                  <a:cubicBezTo>
                    <a:pt x="0" y="2436"/>
                    <a:pt x="701" y="3170"/>
                    <a:pt x="1568" y="3170"/>
                  </a:cubicBezTo>
                  <a:cubicBezTo>
                    <a:pt x="2469" y="3170"/>
                    <a:pt x="3169" y="2436"/>
                    <a:pt x="3169" y="1569"/>
                  </a:cubicBezTo>
                  <a:cubicBezTo>
                    <a:pt x="3169"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0"/>
            <p:cNvSpPr/>
            <p:nvPr/>
          </p:nvSpPr>
          <p:spPr>
            <a:xfrm>
              <a:off x="-1857825" y="1813400"/>
              <a:ext cx="79250" cy="79250"/>
            </a:xfrm>
            <a:custGeom>
              <a:avLst/>
              <a:gdLst/>
              <a:ahLst/>
              <a:cxnLst/>
              <a:rect l="l" t="t" r="r" b="b"/>
              <a:pathLst>
                <a:path w="3170" h="3170" extrusionOk="0">
                  <a:moveTo>
                    <a:pt x="1568" y="1"/>
                  </a:moveTo>
                  <a:cubicBezTo>
                    <a:pt x="701" y="1"/>
                    <a:pt x="1" y="701"/>
                    <a:pt x="1" y="1569"/>
                  </a:cubicBezTo>
                  <a:cubicBezTo>
                    <a:pt x="1" y="2436"/>
                    <a:pt x="701" y="3170"/>
                    <a:pt x="1568" y="3170"/>
                  </a:cubicBezTo>
                  <a:cubicBezTo>
                    <a:pt x="2469" y="3170"/>
                    <a:pt x="3170" y="2436"/>
                    <a:pt x="3170" y="1569"/>
                  </a:cubicBezTo>
                  <a:cubicBezTo>
                    <a:pt x="3170"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0"/>
            <p:cNvSpPr/>
            <p:nvPr/>
          </p:nvSpPr>
          <p:spPr>
            <a:xfrm>
              <a:off x="-2624200" y="2876675"/>
              <a:ext cx="412825" cy="37550"/>
            </a:xfrm>
            <a:custGeom>
              <a:avLst/>
              <a:gdLst/>
              <a:ahLst/>
              <a:cxnLst/>
              <a:rect l="l" t="t" r="r" b="b"/>
              <a:pathLst>
                <a:path w="16513" h="1502" extrusionOk="0">
                  <a:moveTo>
                    <a:pt x="768" y="0"/>
                  </a:moveTo>
                  <a:cubicBezTo>
                    <a:pt x="334" y="0"/>
                    <a:pt x="0" y="334"/>
                    <a:pt x="0" y="734"/>
                  </a:cubicBezTo>
                  <a:cubicBezTo>
                    <a:pt x="0" y="1168"/>
                    <a:pt x="334" y="1501"/>
                    <a:pt x="768" y="1501"/>
                  </a:cubicBezTo>
                  <a:lnTo>
                    <a:pt x="15778" y="1501"/>
                  </a:lnTo>
                  <a:cubicBezTo>
                    <a:pt x="16179" y="1501"/>
                    <a:pt x="16512" y="1168"/>
                    <a:pt x="16512" y="734"/>
                  </a:cubicBezTo>
                  <a:cubicBezTo>
                    <a:pt x="16512" y="334"/>
                    <a:pt x="16179" y="0"/>
                    <a:pt x="15778"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0"/>
            <p:cNvSpPr/>
            <p:nvPr/>
          </p:nvSpPr>
          <p:spPr>
            <a:xfrm>
              <a:off x="-2624200" y="2952550"/>
              <a:ext cx="412825" cy="37550"/>
            </a:xfrm>
            <a:custGeom>
              <a:avLst/>
              <a:gdLst/>
              <a:ahLst/>
              <a:cxnLst/>
              <a:rect l="l" t="t" r="r" b="b"/>
              <a:pathLst>
                <a:path w="16513" h="1502" extrusionOk="0">
                  <a:moveTo>
                    <a:pt x="768" y="1"/>
                  </a:moveTo>
                  <a:cubicBezTo>
                    <a:pt x="334" y="1"/>
                    <a:pt x="0" y="334"/>
                    <a:pt x="0" y="768"/>
                  </a:cubicBezTo>
                  <a:cubicBezTo>
                    <a:pt x="0" y="1168"/>
                    <a:pt x="334" y="1502"/>
                    <a:pt x="768" y="1502"/>
                  </a:cubicBezTo>
                  <a:lnTo>
                    <a:pt x="15778" y="1502"/>
                  </a:lnTo>
                  <a:cubicBezTo>
                    <a:pt x="16179" y="1502"/>
                    <a:pt x="16512" y="1168"/>
                    <a:pt x="16512" y="768"/>
                  </a:cubicBezTo>
                  <a:cubicBezTo>
                    <a:pt x="16512" y="334"/>
                    <a:pt x="16179" y="1"/>
                    <a:pt x="15778"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0"/>
            <p:cNvSpPr/>
            <p:nvPr/>
          </p:nvSpPr>
          <p:spPr>
            <a:xfrm>
              <a:off x="-2624200" y="3028450"/>
              <a:ext cx="412825" cy="37550"/>
            </a:xfrm>
            <a:custGeom>
              <a:avLst/>
              <a:gdLst/>
              <a:ahLst/>
              <a:cxnLst/>
              <a:rect l="l" t="t" r="r" b="b"/>
              <a:pathLst>
                <a:path w="16513" h="1502" extrusionOk="0">
                  <a:moveTo>
                    <a:pt x="768" y="0"/>
                  </a:moveTo>
                  <a:cubicBezTo>
                    <a:pt x="334" y="0"/>
                    <a:pt x="0" y="334"/>
                    <a:pt x="0" y="767"/>
                  </a:cubicBezTo>
                  <a:cubicBezTo>
                    <a:pt x="0" y="1168"/>
                    <a:pt x="334" y="1501"/>
                    <a:pt x="768" y="1501"/>
                  </a:cubicBezTo>
                  <a:lnTo>
                    <a:pt x="15778" y="1501"/>
                  </a:lnTo>
                  <a:cubicBezTo>
                    <a:pt x="16179" y="1501"/>
                    <a:pt x="16512" y="1168"/>
                    <a:pt x="16512" y="767"/>
                  </a:cubicBezTo>
                  <a:cubicBezTo>
                    <a:pt x="16512" y="334"/>
                    <a:pt x="16179" y="0"/>
                    <a:pt x="15778"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0"/>
            <p:cNvSpPr/>
            <p:nvPr/>
          </p:nvSpPr>
          <p:spPr>
            <a:xfrm>
              <a:off x="-2125525" y="2786600"/>
              <a:ext cx="322775" cy="323600"/>
            </a:xfrm>
            <a:custGeom>
              <a:avLst/>
              <a:gdLst/>
              <a:ahLst/>
              <a:cxnLst/>
              <a:rect l="l" t="t" r="r" b="b"/>
              <a:pathLst>
                <a:path w="12911" h="12944" extrusionOk="0">
                  <a:moveTo>
                    <a:pt x="6439" y="1"/>
                  </a:moveTo>
                  <a:cubicBezTo>
                    <a:pt x="2870" y="1"/>
                    <a:pt x="1" y="2903"/>
                    <a:pt x="1" y="6472"/>
                  </a:cubicBezTo>
                  <a:cubicBezTo>
                    <a:pt x="1" y="10041"/>
                    <a:pt x="2870" y="12943"/>
                    <a:pt x="6439" y="12943"/>
                  </a:cubicBezTo>
                  <a:cubicBezTo>
                    <a:pt x="10041" y="12943"/>
                    <a:pt x="12910" y="10041"/>
                    <a:pt x="12910" y="6472"/>
                  </a:cubicBezTo>
                  <a:cubicBezTo>
                    <a:pt x="12910" y="2903"/>
                    <a:pt x="10041" y="1"/>
                    <a:pt x="6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0"/>
            <p:cNvSpPr/>
            <p:nvPr/>
          </p:nvSpPr>
          <p:spPr>
            <a:xfrm>
              <a:off x="-2095500" y="2816625"/>
              <a:ext cx="262725" cy="263550"/>
            </a:xfrm>
            <a:custGeom>
              <a:avLst/>
              <a:gdLst/>
              <a:ahLst/>
              <a:cxnLst/>
              <a:rect l="l" t="t" r="r" b="b"/>
              <a:pathLst>
                <a:path w="10509" h="10542" extrusionOk="0">
                  <a:moveTo>
                    <a:pt x="5238" y="1"/>
                  </a:moveTo>
                  <a:cubicBezTo>
                    <a:pt x="2369" y="1"/>
                    <a:pt x="1" y="2369"/>
                    <a:pt x="1" y="5271"/>
                  </a:cubicBezTo>
                  <a:cubicBezTo>
                    <a:pt x="1" y="8173"/>
                    <a:pt x="2369" y="10541"/>
                    <a:pt x="5238" y="10541"/>
                  </a:cubicBezTo>
                  <a:cubicBezTo>
                    <a:pt x="8140" y="10541"/>
                    <a:pt x="10508" y="8173"/>
                    <a:pt x="10508" y="5271"/>
                  </a:cubicBezTo>
                  <a:cubicBezTo>
                    <a:pt x="10508" y="2369"/>
                    <a:pt x="8140" y="1"/>
                    <a:pt x="5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0"/>
            <p:cNvSpPr/>
            <p:nvPr/>
          </p:nvSpPr>
          <p:spPr>
            <a:xfrm>
              <a:off x="-2042125" y="2839150"/>
              <a:ext cx="156800" cy="217675"/>
            </a:xfrm>
            <a:custGeom>
              <a:avLst/>
              <a:gdLst/>
              <a:ahLst/>
              <a:cxnLst/>
              <a:rect l="l" t="t" r="r" b="b"/>
              <a:pathLst>
                <a:path w="6272" h="8707" extrusionOk="0">
                  <a:moveTo>
                    <a:pt x="2402" y="2202"/>
                  </a:moveTo>
                  <a:cubicBezTo>
                    <a:pt x="2803" y="2235"/>
                    <a:pt x="3170" y="2235"/>
                    <a:pt x="3537" y="2235"/>
                  </a:cubicBezTo>
                  <a:cubicBezTo>
                    <a:pt x="3670" y="2235"/>
                    <a:pt x="3770" y="2335"/>
                    <a:pt x="3903" y="2369"/>
                  </a:cubicBezTo>
                  <a:cubicBezTo>
                    <a:pt x="4204" y="2502"/>
                    <a:pt x="4337" y="2702"/>
                    <a:pt x="4337" y="3036"/>
                  </a:cubicBezTo>
                  <a:cubicBezTo>
                    <a:pt x="4337" y="3336"/>
                    <a:pt x="4170" y="3536"/>
                    <a:pt x="3870" y="3669"/>
                  </a:cubicBezTo>
                  <a:cubicBezTo>
                    <a:pt x="3537" y="3836"/>
                    <a:pt x="3170" y="3836"/>
                    <a:pt x="2769" y="3836"/>
                  </a:cubicBezTo>
                  <a:lnTo>
                    <a:pt x="2402" y="3836"/>
                  </a:lnTo>
                  <a:lnTo>
                    <a:pt x="2402" y="2202"/>
                  </a:lnTo>
                  <a:close/>
                  <a:moveTo>
                    <a:pt x="2937" y="4682"/>
                  </a:moveTo>
                  <a:cubicBezTo>
                    <a:pt x="3201" y="4682"/>
                    <a:pt x="3463" y="4698"/>
                    <a:pt x="3737" y="4737"/>
                  </a:cubicBezTo>
                  <a:cubicBezTo>
                    <a:pt x="3903" y="4770"/>
                    <a:pt x="4070" y="4837"/>
                    <a:pt x="4237" y="4904"/>
                  </a:cubicBezTo>
                  <a:cubicBezTo>
                    <a:pt x="4537" y="5037"/>
                    <a:pt x="4671" y="5237"/>
                    <a:pt x="4671" y="5571"/>
                  </a:cubicBezTo>
                  <a:cubicBezTo>
                    <a:pt x="4671" y="5904"/>
                    <a:pt x="4504" y="6138"/>
                    <a:pt x="4204" y="6238"/>
                  </a:cubicBezTo>
                  <a:cubicBezTo>
                    <a:pt x="3837" y="6405"/>
                    <a:pt x="3436" y="6471"/>
                    <a:pt x="3036" y="6471"/>
                  </a:cubicBezTo>
                  <a:lnTo>
                    <a:pt x="2402" y="6471"/>
                  </a:lnTo>
                  <a:cubicBezTo>
                    <a:pt x="2402" y="5838"/>
                    <a:pt x="2402" y="5237"/>
                    <a:pt x="2369" y="4704"/>
                  </a:cubicBezTo>
                  <a:cubicBezTo>
                    <a:pt x="2562" y="4690"/>
                    <a:pt x="2750" y="4682"/>
                    <a:pt x="2937" y="4682"/>
                  </a:cubicBezTo>
                  <a:close/>
                  <a:moveTo>
                    <a:pt x="1602" y="0"/>
                  </a:moveTo>
                  <a:lnTo>
                    <a:pt x="1602" y="1334"/>
                  </a:lnTo>
                  <a:lnTo>
                    <a:pt x="1" y="1334"/>
                  </a:lnTo>
                  <a:lnTo>
                    <a:pt x="1" y="2202"/>
                  </a:lnTo>
                  <a:lnTo>
                    <a:pt x="668" y="2202"/>
                  </a:lnTo>
                  <a:cubicBezTo>
                    <a:pt x="968" y="2202"/>
                    <a:pt x="1068" y="2369"/>
                    <a:pt x="1068" y="2635"/>
                  </a:cubicBezTo>
                  <a:lnTo>
                    <a:pt x="1068" y="4237"/>
                  </a:lnTo>
                  <a:lnTo>
                    <a:pt x="1068" y="6071"/>
                  </a:lnTo>
                  <a:cubicBezTo>
                    <a:pt x="1068" y="6305"/>
                    <a:pt x="1001" y="6405"/>
                    <a:pt x="735" y="6405"/>
                  </a:cubicBezTo>
                  <a:lnTo>
                    <a:pt x="167" y="6405"/>
                  </a:lnTo>
                  <a:cubicBezTo>
                    <a:pt x="134" y="6738"/>
                    <a:pt x="34" y="7039"/>
                    <a:pt x="1" y="7372"/>
                  </a:cubicBezTo>
                  <a:lnTo>
                    <a:pt x="1635" y="7372"/>
                  </a:lnTo>
                  <a:lnTo>
                    <a:pt x="1635" y="8706"/>
                  </a:lnTo>
                  <a:lnTo>
                    <a:pt x="2402" y="8706"/>
                  </a:lnTo>
                  <a:lnTo>
                    <a:pt x="2402" y="7372"/>
                  </a:lnTo>
                  <a:lnTo>
                    <a:pt x="3036" y="7372"/>
                  </a:lnTo>
                  <a:lnTo>
                    <a:pt x="3036" y="8706"/>
                  </a:lnTo>
                  <a:lnTo>
                    <a:pt x="3837" y="8706"/>
                  </a:lnTo>
                  <a:lnTo>
                    <a:pt x="3837" y="7405"/>
                  </a:lnTo>
                  <a:cubicBezTo>
                    <a:pt x="4237" y="7339"/>
                    <a:pt x="4671" y="7305"/>
                    <a:pt x="5038" y="7172"/>
                  </a:cubicBezTo>
                  <a:cubicBezTo>
                    <a:pt x="5738" y="6972"/>
                    <a:pt x="6172" y="6505"/>
                    <a:pt x="6238" y="5804"/>
                  </a:cubicBezTo>
                  <a:cubicBezTo>
                    <a:pt x="6272" y="5704"/>
                    <a:pt x="6272" y="5571"/>
                    <a:pt x="6272" y="5504"/>
                  </a:cubicBezTo>
                  <a:cubicBezTo>
                    <a:pt x="6272" y="4737"/>
                    <a:pt x="5938" y="4237"/>
                    <a:pt x="5204" y="4036"/>
                  </a:cubicBezTo>
                  <a:cubicBezTo>
                    <a:pt x="5171" y="4003"/>
                    <a:pt x="5171" y="4003"/>
                    <a:pt x="5104" y="4003"/>
                  </a:cubicBezTo>
                  <a:lnTo>
                    <a:pt x="5104" y="3970"/>
                  </a:lnTo>
                  <a:cubicBezTo>
                    <a:pt x="5738" y="3536"/>
                    <a:pt x="5938" y="2836"/>
                    <a:pt x="5671" y="2168"/>
                  </a:cubicBezTo>
                  <a:cubicBezTo>
                    <a:pt x="5505" y="1801"/>
                    <a:pt x="5171" y="1568"/>
                    <a:pt x="4771" y="1468"/>
                  </a:cubicBezTo>
                  <a:cubicBezTo>
                    <a:pt x="4504" y="1368"/>
                    <a:pt x="4204" y="1334"/>
                    <a:pt x="3903" y="1301"/>
                  </a:cubicBezTo>
                  <a:cubicBezTo>
                    <a:pt x="3870" y="1301"/>
                    <a:pt x="3837" y="1301"/>
                    <a:pt x="3837" y="1201"/>
                  </a:cubicBezTo>
                  <a:lnTo>
                    <a:pt x="3837" y="667"/>
                  </a:lnTo>
                  <a:lnTo>
                    <a:pt x="3837" y="0"/>
                  </a:lnTo>
                  <a:lnTo>
                    <a:pt x="3036" y="0"/>
                  </a:lnTo>
                  <a:lnTo>
                    <a:pt x="3036" y="1301"/>
                  </a:lnTo>
                  <a:lnTo>
                    <a:pt x="2402" y="1301"/>
                  </a:lnTo>
                  <a:lnTo>
                    <a:pt x="24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0"/>
            <p:cNvSpPr/>
            <p:nvPr/>
          </p:nvSpPr>
          <p:spPr>
            <a:xfrm>
              <a:off x="-1933700" y="3732275"/>
              <a:ext cx="617950" cy="619650"/>
            </a:xfrm>
            <a:custGeom>
              <a:avLst/>
              <a:gdLst/>
              <a:ahLst/>
              <a:cxnLst/>
              <a:rect l="l" t="t" r="r" b="b"/>
              <a:pathLst>
                <a:path w="24718" h="24786" extrusionOk="0">
                  <a:moveTo>
                    <a:pt x="12009" y="1168"/>
                  </a:moveTo>
                  <a:lnTo>
                    <a:pt x="12009" y="4704"/>
                  </a:lnTo>
                  <a:cubicBezTo>
                    <a:pt x="11075" y="4704"/>
                    <a:pt x="10174" y="4704"/>
                    <a:pt x="9340" y="4804"/>
                  </a:cubicBezTo>
                  <a:cubicBezTo>
                    <a:pt x="10307" y="3136"/>
                    <a:pt x="11375" y="1869"/>
                    <a:pt x="12009" y="1168"/>
                  </a:cubicBezTo>
                  <a:close/>
                  <a:moveTo>
                    <a:pt x="12709" y="968"/>
                  </a:moveTo>
                  <a:cubicBezTo>
                    <a:pt x="13343" y="1602"/>
                    <a:pt x="14577" y="3003"/>
                    <a:pt x="15711" y="4971"/>
                  </a:cubicBezTo>
                  <a:cubicBezTo>
                    <a:pt x="14677" y="4838"/>
                    <a:pt x="13677" y="4771"/>
                    <a:pt x="12709" y="4704"/>
                  </a:cubicBezTo>
                  <a:lnTo>
                    <a:pt x="12709" y="968"/>
                  </a:lnTo>
                  <a:close/>
                  <a:moveTo>
                    <a:pt x="11241" y="968"/>
                  </a:moveTo>
                  <a:lnTo>
                    <a:pt x="11241" y="968"/>
                  </a:lnTo>
                  <a:cubicBezTo>
                    <a:pt x="10508" y="1769"/>
                    <a:pt x="9407" y="3103"/>
                    <a:pt x="8506" y="4838"/>
                  </a:cubicBezTo>
                  <a:cubicBezTo>
                    <a:pt x="7205" y="4971"/>
                    <a:pt x="6038" y="5171"/>
                    <a:pt x="5004" y="5371"/>
                  </a:cubicBezTo>
                  <a:cubicBezTo>
                    <a:pt x="6505" y="3270"/>
                    <a:pt x="8673" y="1669"/>
                    <a:pt x="11241" y="968"/>
                  </a:cubicBezTo>
                  <a:close/>
                  <a:moveTo>
                    <a:pt x="13710" y="968"/>
                  </a:moveTo>
                  <a:lnTo>
                    <a:pt x="13710" y="968"/>
                  </a:lnTo>
                  <a:cubicBezTo>
                    <a:pt x="16412" y="1769"/>
                    <a:pt x="18713" y="3503"/>
                    <a:pt x="20215" y="5805"/>
                  </a:cubicBezTo>
                  <a:cubicBezTo>
                    <a:pt x="18914" y="5471"/>
                    <a:pt x="17713" y="5204"/>
                    <a:pt x="16579" y="5104"/>
                  </a:cubicBezTo>
                  <a:cubicBezTo>
                    <a:pt x="15611" y="3203"/>
                    <a:pt x="14444" y="1802"/>
                    <a:pt x="13710" y="968"/>
                  </a:cubicBezTo>
                  <a:close/>
                  <a:moveTo>
                    <a:pt x="8506" y="1335"/>
                  </a:moveTo>
                  <a:lnTo>
                    <a:pt x="8506" y="1335"/>
                  </a:lnTo>
                  <a:cubicBezTo>
                    <a:pt x="6672" y="2369"/>
                    <a:pt x="5104" y="3837"/>
                    <a:pt x="4003" y="5638"/>
                  </a:cubicBezTo>
                  <a:cubicBezTo>
                    <a:pt x="3436" y="5772"/>
                    <a:pt x="3002" y="5938"/>
                    <a:pt x="2535" y="6038"/>
                  </a:cubicBezTo>
                  <a:cubicBezTo>
                    <a:pt x="3936" y="3870"/>
                    <a:pt x="6038" y="2202"/>
                    <a:pt x="8506" y="1335"/>
                  </a:cubicBezTo>
                  <a:close/>
                  <a:moveTo>
                    <a:pt x="16845" y="1569"/>
                  </a:moveTo>
                  <a:lnTo>
                    <a:pt x="16845" y="1569"/>
                  </a:lnTo>
                  <a:cubicBezTo>
                    <a:pt x="19180" y="2536"/>
                    <a:pt x="21082" y="4204"/>
                    <a:pt x="22349" y="6339"/>
                  </a:cubicBezTo>
                  <a:cubicBezTo>
                    <a:pt x="21916" y="6205"/>
                    <a:pt x="21549" y="6072"/>
                    <a:pt x="21115" y="6005"/>
                  </a:cubicBezTo>
                  <a:cubicBezTo>
                    <a:pt x="20081" y="4170"/>
                    <a:pt x="18580" y="2669"/>
                    <a:pt x="16845" y="1569"/>
                  </a:cubicBezTo>
                  <a:close/>
                  <a:moveTo>
                    <a:pt x="3503" y="6472"/>
                  </a:moveTo>
                  <a:cubicBezTo>
                    <a:pt x="2669" y="8107"/>
                    <a:pt x="2168" y="9941"/>
                    <a:pt x="2068" y="11876"/>
                  </a:cubicBezTo>
                  <a:lnTo>
                    <a:pt x="701" y="11876"/>
                  </a:lnTo>
                  <a:cubicBezTo>
                    <a:pt x="767" y="10108"/>
                    <a:pt x="1234" y="8440"/>
                    <a:pt x="2002" y="6972"/>
                  </a:cubicBezTo>
                  <a:cubicBezTo>
                    <a:pt x="2402" y="6806"/>
                    <a:pt x="2902" y="6639"/>
                    <a:pt x="3503" y="6472"/>
                  </a:cubicBezTo>
                  <a:close/>
                  <a:moveTo>
                    <a:pt x="8106" y="5538"/>
                  </a:moveTo>
                  <a:cubicBezTo>
                    <a:pt x="7272" y="7273"/>
                    <a:pt x="6672" y="9307"/>
                    <a:pt x="6538" y="11642"/>
                  </a:cubicBezTo>
                  <a:lnTo>
                    <a:pt x="6538" y="11876"/>
                  </a:lnTo>
                  <a:lnTo>
                    <a:pt x="2769" y="11876"/>
                  </a:lnTo>
                  <a:cubicBezTo>
                    <a:pt x="2869" y="9808"/>
                    <a:pt x="3469" y="7873"/>
                    <a:pt x="4437" y="6205"/>
                  </a:cubicBezTo>
                  <a:cubicBezTo>
                    <a:pt x="5137" y="6038"/>
                    <a:pt x="5871" y="5872"/>
                    <a:pt x="6672" y="5772"/>
                  </a:cubicBezTo>
                  <a:cubicBezTo>
                    <a:pt x="7139" y="5671"/>
                    <a:pt x="7639" y="5638"/>
                    <a:pt x="8106" y="5538"/>
                  </a:cubicBezTo>
                  <a:close/>
                  <a:moveTo>
                    <a:pt x="12009" y="5371"/>
                  </a:moveTo>
                  <a:lnTo>
                    <a:pt x="12009" y="11876"/>
                  </a:lnTo>
                  <a:lnTo>
                    <a:pt x="7205" y="11876"/>
                  </a:lnTo>
                  <a:lnTo>
                    <a:pt x="7205" y="11676"/>
                  </a:lnTo>
                  <a:cubicBezTo>
                    <a:pt x="7339" y="9307"/>
                    <a:pt x="8039" y="7206"/>
                    <a:pt x="8906" y="5471"/>
                  </a:cubicBezTo>
                  <a:cubicBezTo>
                    <a:pt x="9874" y="5438"/>
                    <a:pt x="10908" y="5371"/>
                    <a:pt x="12009" y="5371"/>
                  </a:cubicBezTo>
                  <a:close/>
                  <a:moveTo>
                    <a:pt x="12709" y="5438"/>
                  </a:moveTo>
                  <a:cubicBezTo>
                    <a:pt x="13743" y="5471"/>
                    <a:pt x="14877" y="5538"/>
                    <a:pt x="16078" y="5705"/>
                  </a:cubicBezTo>
                  <a:cubicBezTo>
                    <a:pt x="16912" y="7373"/>
                    <a:pt x="17579" y="9407"/>
                    <a:pt x="17713" y="11676"/>
                  </a:cubicBezTo>
                  <a:lnTo>
                    <a:pt x="17713" y="11876"/>
                  </a:lnTo>
                  <a:lnTo>
                    <a:pt x="12709" y="11876"/>
                  </a:lnTo>
                  <a:lnTo>
                    <a:pt x="12709" y="5438"/>
                  </a:lnTo>
                  <a:close/>
                  <a:moveTo>
                    <a:pt x="16912" y="5838"/>
                  </a:moveTo>
                  <a:lnTo>
                    <a:pt x="16912" y="5838"/>
                  </a:lnTo>
                  <a:cubicBezTo>
                    <a:pt x="18113" y="6005"/>
                    <a:pt x="19381" y="6305"/>
                    <a:pt x="20682" y="6639"/>
                  </a:cubicBezTo>
                  <a:cubicBezTo>
                    <a:pt x="21549" y="8173"/>
                    <a:pt x="22049" y="9975"/>
                    <a:pt x="22116" y="11876"/>
                  </a:cubicBezTo>
                  <a:lnTo>
                    <a:pt x="18380" y="11876"/>
                  </a:lnTo>
                  <a:lnTo>
                    <a:pt x="18380" y="11642"/>
                  </a:lnTo>
                  <a:cubicBezTo>
                    <a:pt x="18280" y="9407"/>
                    <a:pt x="17679" y="7473"/>
                    <a:pt x="16912" y="5838"/>
                  </a:cubicBezTo>
                  <a:close/>
                  <a:moveTo>
                    <a:pt x="21616" y="6839"/>
                  </a:moveTo>
                  <a:lnTo>
                    <a:pt x="21616" y="6839"/>
                  </a:lnTo>
                  <a:cubicBezTo>
                    <a:pt x="22049" y="6972"/>
                    <a:pt x="22416" y="7106"/>
                    <a:pt x="22850" y="7206"/>
                  </a:cubicBezTo>
                  <a:cubicBezTo>
                    <a:pt x="23550" y="8640"/>
                    <a:pt x="23951" y="10208"/>
                    <a:pt x="24017" y="11876"/>
                  </a:cubicBezTo>
                  <a:lnTo>
                    <a:pt x="22850" y="11876"/>
                  </a:lnTo>
                  <a:cubicBezTo>
                    <a:pt x="22783" y="10108"/>
                    <a:pt x="22349" y="8373"/>
                    <a:pt x="21616" y="6839"/>
                  </a:cubicBezTo>
                  <a:close/>
                  <a:moveTo>
                    <a:pt x="2068" y="12610"/>
                  </a:moveTo>
                  <a:cubicBezTo>
                    <a:pt x="2135" y="14711"/>
                    <a:pt x="2702" y="16779"/>
                    <a:pt x="3669" y="18514"/>
                  </a:cubicBezTo>
                  <a:cubicBezTo>
                    <a:pt x="3202" y="18381"/>
                    <a:pt x="2702" y="18247"/>
                    <a:pt x="2202" y="18114"/>
                  </a:cubicBezTo>
                  <a:cubicBezTo>
                    <a:pt x="1301" y="16479"/>
                    <a:pt x="701" y="14611"/>
                    <a:pt x="667" y="12610"/>
                  </a:cubicBezTo>
                  <a:close/>
                  <a:moveTo>
                    <a:pt x="24017" y="12610"/>
                  </a:moveTo>
                  <a:cubicBezTo>
                    <a:pt x="23951" y="14711"/>
                    <a:pt x="23350" y="16713"/>
                    <a:pt x="22283" y="18447"/>
                  </a:cubicBezTo>
                  <a:cubicBezTo>
                    <a:pt x="21916" y="18547"/>
                    <a:pt x="21515" y="18681"/>
                    <a:pt x="21082" y="18814"/>
                  </a:cubicBezTo>
                  <a:cubicBezTo>
                    <a:pt x="22183" y="16980"/>
                    <a:pt x="22783" y="14845"/>
                    <a:pt x="22850" y="12610"/>
                  </a:cubicBezTo>
                  <a:close/>
                  <a:moveTo>
                    <a:pt x="6538" y="12610"/>
                  </a:moveTo>
                  <a:cubicBezTo>
                    <a:pt x="6571" y="14945"/>
                    <a:pt x="7205" y="17213"/>
                    <a:pt x="8406" y="19481"/>
                  </a:cubicBezTo>
                  <a:cubicBezTo>
                    <a:pt x="7239" y="19315"/>
                    <a:pt x="6004" y="19048"/>
                    <a:pt x="4670" y="18781"/>
                  </a:cubicBezTo>
                  <a:cubicBezTo>
                    <a:pt x="3503" y="16980"/>
                    <a:pt x="2835" y="14845"/>
                    <a:pt x="2769" y="12610"/>
                  </a:cubicBezTo>
                  <a:close/>
                  <a:moveTo>
                    <a:pt x="22149" y="12610"/>
                  </a:moveTo>
                  <a:cubicBezTo>
                    <a:pt x="22083" y="14978"/>
                    <a:pt x="21349" y="17213"/>
                    <a:pt x="20081" y="19048"/>
                  </a:cubicBezTo>
                  <a:cubicBezTo>
                    <a:pt x="19447" y="19214"/>
                    <a:pt x="18780" y="19348"/>
                    <a:pt x="18046" y="19481"/>
                  </a:cubicBezTo>
                  <a:cubicBezTo>
                    <a:pt x="17546" y="19548"/>
                    <a:pt x="17012" y="19648"/>
                    <a:pt x="16412" y="19681"/>
                  </a:cubicBezTo>
                  <a:cubicBezTo>
                    <a:pt x="17679" y="17346"/>
                    <a:pt x="18347" y="15011"/>
                    <a:pt x="18380" y="12610"/>
                  </a:cubicBezTo>
                  <a:close/>
                  <a:moveTo>
                    <a:pt x="12009" y="12610"/>
                  </a:moveTo>
                  <a:lnTo>
                    <a:pt x="12009" y="19815"/>
                  </a:lnTo>
                  <a:cubicBezTo>
                    <a:pt x="11108" y="19782"/>
                    <a:pt x="10207" y="19715"/>
                    <a:pt x="9240" y="19615"/>
                  </a:cubicBezTo>
                  <a:cubicBezTo>
                    <a:pt x="7939" y="17313"/>
                    <a:pt x="7272" y="14978"/>
                    <a:pt x="7239" y="12610"/>
                  </a:cubicBezTo>
                  <a:close/>
                  <a:moveTo>
                    <a:pt x="17713" y="12543"/>
                  </a:moveTo>
                  <a:cubicBezTo>
                    <a:pt x="17679" y="14978"/>
                    <a:pt x="16946" y="17346"/>
                    <a:pt x="15611" y="19715"/>
                  </a:cubicBezTo>
                  <a:cubicBezTo>
                    <a:pt x="14936" y="19790"/>
                    <a:pt x="14223" y="19827"/>
                    <a:pt x="13472" y="19827"/>
                  </a:cubicBezTo>
                  <a:cubicBezTo>
                    <a:pt x="13222" y="19827"/>
                    <a:pt x="12968" y="19823"/>
                    <a:pt x="12709" y="19815"/>
                  </a:cubicBezTo>
                  <a:lnTo>
                    <a:pt x="12709" y="12543"/>
                  </a:lnTo>
                  <a:close/>
                  <a:moveTo>
                    <a:pt x="21616" y="19315"/>
                  </a:moveTo>
                  <a:cubicBezTo>
                    <a:pt x="20415" y="20982"/>
                    <a:pt x="18780" y="22283"/>
                    <a:pt x="16845" y="23117"/>
                  </a:cubicBezTo>
                  <a:cubicBezTo>
                    <a:pt x="18280" y="22217"/>
                    <a:pt x="19547" y="21049"/>
                    <a:pt x="20515" y="19648"/>
                  </a:cubicBezTo>
                  <a:cubicBezTo>
                    <a:pt x="20915" y="19548"/>
                    <a:pt x="21282" y="19448"/>
                    <a:pt x="21616" y="19315"/>
                  </a:cubicBezTo>
                  <a:close/>
                  <a:moveTo>
                    <a:pt x="2769" y="19014"/>
                  </a:moveTo>
                  <a:cubicBezTo>
                    <a:pt x="3236" y="19148"/>
                    <a:pt x="3736" y="19281"/>
                    <a:pt x="4203" y="19381"/>
                  </a:cubicBezTo>
                  <a:cubicBezTo>
                    <a:pt x="5271" y="21016"/>
                    <a:pt x="6738" y="22383"/>
                    <a:pt x="8506" y="23351"/>
                  </a:cubicBezTo>
                  <a:cubicBezTo>
                    <a:pt x="6171" y="22517"/>
                    <a:pt x="4203" y="20982"/>
                    <a:pt x="2769" y="19014"/>
                  </a:cubicBezTo>
                  <a:close/>
                  <a:moveTo>
                    <a:pt x="9674" y="20349"/>
                  </a:moveTo>
                  <a:cubicBezTo>
                    <a:pt x="10508" y="20449"/>
                    <a:pt x="11241" y="20482"/>
                    <a:pt x="12009" y="20515"/>
                  </a:cubicBezTo>
                  <a:lnTo>
                    <a:pt x="12009" y="23451"/>
                  </a:lnTo>
                  <a:cubicBezTo>
                    <a:pt x="11075" y="22383"/>
                    <a:pt x="10341" y="21383"/>
                    <a:pt x="9674" y="20349"/>
                  </a:cubicBezTo>
                  <a:close/>
                  <a:moveTo>
                    <a:pt x="15178" y="20482"/>
                  </a:moveTo>
                  <a:cubicBezTo>
                    <a:pt x="14510" y="21549"/>
                    <a:pt x="13677" y="22650"/>
                    <a:pt x="12709" y="23684"/>
                  </a:cubicBezTo>
                  <a:lnTo>
                    <a:pt x="12709" y="20515"/>
                  </a:lnTo>
                  <a:lnTo>
                    <a:pt x="13210" y="20515"/>
                  </a:lnTo>
                  <a:cubicBezTo>
                    <a:pt x="13877" y="20515"/>
                    <a:pt x="14544" y="20482"/>
                    <a:pt x="15178" y="20482"/>
                  </a:cubicBezTo>
                  <a:close/>
                  <a:moveTo>
                    <a:pt x="5204" y="19648"/>
                  </a:moveTo>
                  <a:lnTo>
                    <a:pt x="5204" y="19648"/>
                  </a:lnTo>
                  <a:cubicBezTo>
                    <a:pt x="6505" y="19882"/>
                    <a:pt x="7672" y="20115"/>
                    <a:pt x="8773" y="20215"/>
                  </a:cubicBezTo>
                  <a:cubicBezTo>
                    <a:pt x="9507" y="21449"/>
                    <a:pt x="10341" y="22617"/>
                    <a:pt x="11342" y="23784"/>
                  </a:cubicBezTo>
                  <a:cubicBezTo>
                    <a:pt x="8840" y="23117"/>
                    <a:pt x="6738" y="21616"/>
                    <a:pt x="5204" y="19648"/>
                  </a:cubicBezTo>
                  <a:close/>
                  <a:moveTo>
                    <a:pt x="19514" y="19882"/>
                  </a:moveTo>
                  <a:lnTo>
                    <a:pt x="19514" y="19882"/>
                  </a:lnTo>
                  <a:cubicBezTo>
                    <a:pt x="18013" y="21716"/>
                    <a:pt x="15978" y="23117"/>
                    <a:pt x="13576" y="23784"/>
                  </a:cubicBezTo>
                  <a:cubicBezTo>
                    <a:pt x="14544" y="22650"/>
                    <a:pt x="15344" y="21516"/>
                    <a:pt x="16045" y="20382"/>
                  </a:cubicBezTo>
                  <a:cubicBezTo>
                    <a:pt x="17346" y="20282"/>
                    <a:pt x="18480" y="20115"/>
                    <a:pt x="19514" y="19882"/>
                  </a:cubicBezTo>
                  <a:close/>
                  <a:moveTo>
                    <a:pt x="12376" y="1"/>
                  </a:moveTo>
                  <a:cubicBezTo>
                    <a:pt x="5537" y="1"/>
                    <a:pt x="0" y="5538"/>
                    <a:pt x="0" y="12376"/>
                  </a:cubicBezTo>
                  <a:cubicBezTo>
                    <a:pt x="0" y="19214"/>
                    <a:pt x="5537" y="24785"/>
                    <a:pt x="12376" y="24785"/>
                  </a:cubicBezTo>
                  <a:lnTo>
                    <a:pt x="12642" y="24785"/>
                  </a:lnTo>
                  <a:cubicBezTo>
                    <a:pt x="19347" y="24552"/>
                    <a:pt x="24718" y="19048"/>
                    <a:pt x="24718" y="12343"/>
                  </a:cubicBezTo>
                  <a:cubicBezTo>
                    <a:pt x="24718" y="5638"/>
                    <a:pt x="19347" y="134"/>
                    <a:pt x="12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0"/>
            <p:cNvSpPr/>
            <p:nvPr/>
          </p:nvSpPr>
          <p:spPr>
            <a:xfrm>
              <a:off x="-4410475" y="4376900"/>
              <a:ext cx="752225" cy="721375"/>
            </a:xfrm>
            <a:custGeom>
              <a:avLst/>
              <a:gdLst/>
              <a:ahLst/>
              <a:cxnLst/>
              <a:rect l="l" t="t" r="r" b="b"/>
              <a:pathLst>
                <a:path w="30089" h="28855" extrusionOk="0">
                  <a:moveTo>
                    <a:pt x="3336" y="1"/>
                  </a:moveTo>
                  <a:cubicBezTo>
                    <a:pt x="1501" y="1"/>
                    <a:pt x="0" y="1502"/>
                    <a:pt x="0" y="3337"/>
                  </a:cubicBezTo>
                  <a:lnTo>
                    <a:pt x="0" y="25519"/>
                  </a:lnTo>
                  <a:cubicBezTo>
                    <a:pt x="0" y="27354"/>
                    <a:pt x="1501" y="28855"/>
                    <a:pt x="3336" y="28855"/>
                  </a:cubicBezTo>
                  <a:lnTo>
                    <a:pt x="26753" y="28855"/>
                  </a:lnTo>
                  <a:cubicBezTo>
                    <a:pt x="28587" y="28855"/>
                    <a:pt x="30089" y="27354"/>
                    <a:pt x="30089" y="25519"/>
                  </a:cubicBezTo>
                  <a:lnTo>
                    <a:pt x="30089" y="3337"/>
                  </a:lnTo>
                  <a:cubicBezTo>
                    <a:pt x="30089" y="1502"/>
                    <a:pt x="28587" y="1"/>
                    <a:pt x="267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0"/>
            <p:cNvSpPr/>
            <p:nvPr/>
          </p:nvSpPr>
          <p:spPr>
            <a:xfrm>
              <a:off x="-4368775" y="4337725"/>
              <a:ext cx="752225" cy="721375"/>
            </a:xfrm>
            <a:custGeom>
              <a:avLst/>
              <a:gdLst/>
              <a:ahLst/>
              <a:cxnLst/>
              <a:rect l="l" t="t" r="r" b="b"/>
              <a:pathLst>
                <a:path w="30089" h="28855" extrusionOk="0">
                  <a:moveTo>
                    <a:pt x="3336" y="0"/>
                  </a:moveTo>
                  <a:cubicBezTo>
                    <a:pt x="1501" y="0"/>
                    <a:pt x="0" y="1501"/>
                    <a:pt x="0" y="3336"/>
                  </a:cubicBezTo>
                  <a:lnTo>
                    <a:pt x="0" y="25518"/>
                  </a:lnTo>
                  <a:cubicBezTo>
                    <a:pt x="0" y="27353"/>
                    <a:pt x="1501" y="28854"/>
                    <a:pt x="3336" y="28854"/>
                  </a:cubicBezTo>
                  <a:lnTo>
                    <a:pt x="26753" y="28854"/>
                  </a:lnTo>
                  <a:cubicBezTo>
                    <a:pt x="28587" y="28854"/>
                    <a:pt x="30088" y="27353"/>
                    <a:pt x="30088" y="25518"/>
                  </a:cubicBezTo>
                  <a:lnTo>
                    <a:pt x="30088" y="3336"/>
                  </a:lnTo>
                  <a:cubicBezTo>
                    <a:pt x="30088" y="1501"/>
                    <a:pt x="28587" y="0"/>
                    <a:pt x="26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0"/>
            <p:cNvSpPr/>
            <p:nvPr/>
          </p:nvSpPr>
          <p:spPr>
            <a:xfrm>
              <a:off x="-4308750" y="4382750"/>
              <a:ext cx="632150" cy="632150"/>
            </a:xfrm>
            <a:custGeom>
              <a:avLst/>
              <a:gdLst/>
              <a:ahLst/>
              <a:cxnLst/>
              <a:rect l="l" t="t" r="r" b="b"/>
              <a:pathLst>
                <a:path w="25286" h="25286" extrusionOk="0">
                  <a:moveTo>
                    <a:pt x="12643" y="3703"/>
                  </a:moveTo>
                  <a:cubicBezTo>
                    <a:pt x="17547" y="3703"/>
                    <a:pt x="21550" y="7706"/>
                    <a:pt x="21550" y="12643"/>
                  </a:cubicBezTo>
                  <a:cubicBezTo>
                    <a:pt x="21550" y="17546"/>
                    <a:pt x="17547" y="21549"/>
                    <a:pt x="12643" y="21549"/>
                  </a:cubicBezTo>
                  <a:cubicBezTo>
                    <a:pt x="7706" y="21549"/>
                    <a:pt x="3704" y="17546"/>
                    <a:pt x="3704" y="12643"/>
                  </a:cubicBezTo>
                  <a:cubicBezTo>
                    <a:pt x="3704" y="7706"/>
                    <a:pt x="7706" y="3703"/>
                    <a:pt x="12643" y="3703"/>
                  </a:cubicBezTo>
                  <a:close/>
                  <a:moveTo>
                    <a:pt x="12643" y="0"/>
                  </a:moveTo>
                  <a:cubicBezTo>
                    <a:pt x="5672" y="0"/>
                    <a:pt x="1" y="5671"/>
                    <a:pt x="1" y="12643"/>
                  </a:cubicBezTo>
                  <a:cubicBezTo>
                    <a:pt x="1" y="19614"/>
                    <a:pt x="5672" y="25285"/>
                    <a:pt x="12643" y="25285"/>
                  </a:cubicBezTo>
                  <a:cubicBezTo>
                    <a:pt x="19615" y="25285"/>
                    <a:pt x="25286" y="19614"/>
                    <a:pt x="25286" y="12643"/>
                  </a:cubicBezTo>
                  <a:cubicBezTo>
                    <a:pt x="25286" y="5671"/>
                    <a:pt x="19615" y="0"/>
                    <a:pt x="12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0"/>
            <p:cNvSpPr/>
            <p:nvPr/>
          </p:nvSpPr>
          <p:spPr>
            <a:xfrm>
              <a:off x="-3778350" y="4637100"/>
              <a:ext cx="25" cy="2525"/>
            </a:xfrm>
            <a:custGeom>
              <a:avLst/>
              <a:gdLst/>
              <a:ahLst/>
              <a:cxnLst/>
              <a:rect l="l" t="t" r="r" b="b"/>
              <a:pathLst>
                <a:path w="1" h="101" fill="none" extrusionOk="0">
                  <a:moveTo>
                    <a:pt x="0" y="100"/>
                  </a:moveTo>
                  <a:lnTo>
                    <a:pt x="0" y="0"/>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0"/>
            <p:cNvSpPr/>
            <p:nvPr/>
          </p:nvSpPr>
          <p:spPr>
            <a:xfrm>
              <a:off x="-3782525" y="4627100"/>
              <a:ext cx="1675" cy="1675"/>
            </a:xfrm>
            <a:custGeom>
              <a:avLst/>
              <a:gdLst/>
              <a:ahLst/>
              <a:cxnLst/>
              <a:rect l="l" t="t" r="r" b="b"/>
              <a:pathLst>
                <a:path w="67" h="67" fill="none" extrusionOk="0">
                  <a:moveTo>
                    <a:pt x="67" y="67"/>
                  </a:moveTo>
                  <a:cubicBezTo>
                    <a:pt x="67" y="33"/>
                    <a:pt x="67" y="33"/>
                    <a:pt x="0" y="0"/>
                  </a:cubicBezTo>
                  <a:cubicBezTo>
                    <a:pt x="67" y="33"/>
                    <a:pt x="67" y="67"/>
                    <a:pt x="67" y="67"/>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0"/>
            <p:cNvSpPr/>
            <p:nvPr/>
          </p:nvSpPr>
          <p:spPr>
            <a:xfrm>
              <a:off x="-4092750" y="4603750"/>
              <a:ext cx="416975" cy="411150"/>
            </a:xfrm>
            <a:custGeom>
              <a:avLst/>
              <a:gdLst/>
              <a:ahLst/>
              <a:cxnLst/>
              <a:rect l="l" t="t" r="r" b="b"/>
              <a:pathLst>
                <a:path w="16679" h="16446" extrusionOk="0">
                  <a:moveTo>
                    <a:pt x="16045" y="0"/>
                  </a:moveTo>
                  <a:lnTo>
                    <a:pt x="16045" y="0"/>
                  </a:lnTo>
                  <a:cubicBezTo>
                    <a:pt x="16155" y="359"/>
                    <a:pt x="16253" y="725"/>
                    <a:pt x="16337" y="1096"/>
                  </a:cubicBezTo>
                  <a:lnTo>
                    <a:pt x="16337" y="1096"/>
                  </a:lnTo>
                  <a:cubicBezTo>
                    <a:pt x="16263" y="731"/>
                    <a:pt x="16174" y="369"/>
                    <a:pt x="16045" y="0"/>
                  </a:cubicBezTo>
                  <a:close/>
                  <a:moveTo>
                    <a:pt x="16337" y="1096"/>
                  </a:moveTo>
                  <a:lnTo>
                    <a:pt x="16337" y="1096"/>
                  </a:lnTo>
                  <a:cubicBezTo>
                    <a:pt x="16416" y="1489"/>
                    <a:pt x="16476" y="1886"/>
                    <a:pt x="16546" y="2302"/>
                  </a:cubicBezTo>
                  <a:lnTo>
                    <a:pt x="12976" y="3536"/>
                  </a:lnTo>
                  <a:lnTo>
                    <a:pt x="12976" y="3803"/>
                  </a:lnTo>
                  <a:cubicBezTo>
                    <a:pt x="12976" y="8706"/>
                    <a:pt x="8974" y="12709"/>
                    <a:pt x="4037" y="12709"/>
                  </a:cubicBezTo>
                  <a:cubicBezTo>
                    <a:pt x="2802" y="12709"/>
                    <a:pt x="1568" y="12476"/>
                    <a:pt x="467" y="11975"/>
                  </a:cubicBezTo>
                  <a:lnTo>
                    <a:pt x="0" y="15778"/>
                  </a:lnTo>
                  <a:cubicBezTo>
                    <a:pt x="1235" y="16178"/>
                    <a:pt x="2636" y="16445"/>
                    <a:pt x="4037" y="16445"/>
                  </a:cubicBezTo>
                  <a:cubicBezTo>
                    <a:pt x="11008" y="16445"/>
                    <a:pt x="16679" y="10774"/>
                    <a:pt x="16679" y="3803"/>
                  </a:cubicBezTo>
                  <a:cubicBezTo>
                    <a:pt x="16656" y="2868"/>
                    <a:pt x="16534" y="1965"/>
                    <a:pt x="16337" y="1096"/>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0"/>
            <p:cNvSpPr/>
            <p:nvPr/>
          </p:nvSpPr>
          <p:spPr>
            <a:xfrm>
              <a:off x="-3785025" y="4616250"/>
              <a:ext cx="850" cy="3350"/>
            </a:xfrm>
            <a:custGeom>
              <a:avLst/>
              <a:gdLst/>
              <a:ahLst/>
              <a:cxnLst/>
              <a:rect l="l" t="t" r="r" b="b"/>
              <a:pathLst>
                <a:path w="34" h="134" fill="none" extrusionOk="0">
                  <a:moveTo>
                    <a:pt x="34" y="134"/>
                  </a:moveTo>
                  <a:cubicBezTo>
                    <a:pt x="34" y="100"/>
                    <a:pt x="0" y="34"/>
                    <a:pt x="0" y="0"/>
                  </a:cubicBezTo>
                  <a:cubicBezTo>
                    <a:pt x="0" y="34"/>
                    <a:pt x="34" y="100"/>
                    <a:pt x="34" y="134"/>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0"/>
            <p:cNvSpPr/>
            <p:nvPr/>
          </p:nvSpPr>
          <p:spPr>
            <a:xfrm>
              <a:off x="-3771700" y="4670450"/>
              <a:ext cx="25" cy="25"/>
            </a:xfrm>
            <a:custGeom>
              <a:avLst/>
              <a:gdLst/>
              <a:ahLst/>
              <a:cxnLst/>
              <a:rect l="l" t="t" r="r" b="b"/>
              <a:pathLst>
                <a:path w="1" h="1" fill="none" extrusionOk="0">
                  <a:moveTo>
                    <a:pt x="1" y="1"/>
                  </a:moveTo>
                  <a:lnTo>
                    <a:pt x="1" y="1"/>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0"/>
            <p:cNvSpPr/>
            <p:nvPr/>
          </p:nvSpPr>
          <p:spPr>
            <a:xfrm>
              <a:off x="-3775025" y="4648775"/>
              <a:ext cx="25" cy="850"/>
            </a:xfrm>
            <a:custGeom>
              <a:avLst/>
              <a:gdLst/>
              <a:ahLst/>
              <a:cxnLst/>
              <a:rect l="l" t="t" r="r" b="b"/>
              <a:pathLst>
                <a:path w="1" h="34" fill="none" extrusionOk="0">
                  <a:moveTo>
                    <a:pt x="1" y="34"/>
                  </a:moveTo>
                  <a:lnTo>
                    <a:pt x="1" y="0"/>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0"/>
            <p:cNvSpPr/>
            <p:nvPr/>
          </p:nvSpPr>
          <p:spPr>
            <a:xfrm>
              <a:off x="-3772525" y="4658775"/>
              <a:ext cx="25" cy="1700"/>
            </a:xfrm>
            <a:custGeom>
              <a:avLst/>
              <a:gdLst/>
              <a:ahLst/>
              <a:cxnLst/>
              <a:rect l="l" t="t" r="r" b="b"/>
              <a:pathLst>
                <a:path w="1" h="68" fill="none" extrusionOk="0">
                  <a:moveTo>
                    <a:pt x="1" y="67"/>
                  </a:moveTo>
                  <a:cubicBezTo>
                    <a:pt x="1" y="67"/>
                    <a:pt x="1" y="1"/>
                    <a:pt x="1" y="67"/>
                  </a:cubicBezTo>
                  <a:cubicBezTo>
                    <a:pt x="1" y="1"/>
                    <a:pt x="1" y="67"/>
                    <a:pt x="1" y="67"/>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0"/>
            <p:cNvSpPr/>
            <p:nvPr/>
          </p:nvSpPr>
          <p:spPr>
            <a:xfrm>
              <a:off x="-3976825" y="4383575"/>
              <a:ext cx="297725" cy="310250"/>
            </a:xfrm>
            <a:custGeom>
              <a:avLst/>
              <a:gdLst/>
              <a:ahLst/>
              <a:cxnLst/>
              <a:rect l="l" t="t" r="r" b="b"/>
              <a:pathLst>
                <a:path w="11909" h="12410" extrusionOk="0">
                  <a:moveTo>
                    <a:pt x="0" y="1"/>
                  </a:moveTo>
                  <a:lnTo>
                    <a:pt x="0" y="3737"/>
                  </a:lnTo>
                  <a:cubicBezTo>
                    <a:pt x="4537" y="4070"/>
                    <a:pt x="8173" y="7773"/>
                    <a:pt x="8273" y="12410"/>
                  </a:cubicBezTo>
                  <a:lnTo>
                    <a:pt x="11909" y="11142"/>
                  </a:lnTo>
                  <a:cubicBezTo>
                    <a:pt x="11175" y="5071"/>
                    <a:pt x="6171" y="301"/>
                    <a:pt x="0"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0"/>
            <p:cNvSpPr/>
            <p:nvPr/>
          </p:nvSpPr>
          <p:spPr>
            <a:xfrm>
              <a:off x="-4269550" y="4383575"/>
              <a:ext cx="292750" cy="235200"/>
            </a:xfrm>
            <a:custGeom>
              <a:avLst/>
              <a:gdLst/>
              <a:ahLst/>
              <a:cxnLst/>
              <a:rect l="l" t="t" r="r" b="b"/>
              <a:pathLst>
                <a:path w="11710" h="9408" extrusionOk="0">
                  <a:moveTo>
                    <a:pt x="11075" y="1"/>
                  </a:moveTo>
                  <a:cubicBezTo>
                    <a:pt x="6272" y="1"/>
                    <a:pt x="2102" y="2669"/>
                    <a:pt x="1" y="6605"/>
                  </a:cubicBezTo>
                  <a:lnTo>
                    <a:pt x="2736" y="9407"/>
                  </a:lnTo>
                  <a:cubicBezTo>
                    <a:pt x="4037" y="6072"/>
                    <a:pt x="7273" y="3737"/>
                    <a:pt x="11075" y="3737"/>
                  </a:cubicBezTo>
                  <a:cubicBezTo>
                    <a:pt x="11275" y="3737"/>
                    <a:pt x="11509" y="3737"/>
                    <a:pt x="11709" y="3770"/>
                  </a:cubicBezTo>
                  <a:lnTo>
                    <a:pt x="11709" y="1"/>
                  </a:ln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0"/>
            <p:cNvSpPr/>
            <p:nvPr/>
          </p:nvSpPr>
          <p:spPr>
            <a:xfrm>
              <a:off x="-4813275" y="4215950"/>
              <a:ext cx="676350" cy="502900"/>
            </a:xfrm>
            <a:custGeom>
              <a:avLst/>
              <a:gdLst/>
              <a:ahLst/>
              <a:cxnLst/>
              <a:rect l="l" t="t" r="r" b="b"/>
              <a:pathLst>
                <a:path w="27054" h="20116" extrusionOk="0">
                  <a:moveTo>
                    <a:pt x="4104" y="1"/>
                  </a:moveTo>
                  <a:cubicBezTo>
                    <a:pt x="1835" y="1"/>
                    <a:pt x="1" y="1836"/>
                    <a:pt x="1" y="4104"/>
                  </a:cubicBezTo>
                  <a:lnTo>
                    <a:pt x="1" y="16012"/>
                  </a:lnTo>
                  <a:cubicBezTo>
                    <a:pt x="1" y="18281"/>
                    <a:pt x="1835" y="20115"/>
                    <a:pt x="4104" y="20115"/>
                  </a:cubicBezTo>
                  <a:lnTo>
                    <a:pt x="22951" y="20115"/>
                  </a:lnTo>
                  <a:cubicBezTo>
                    <a:pt x="25219" y="20115"/>
                    <a:pt x="27054" y="18281"/>
                    <a:pt x="27020" y="16012"/>
                  </a:cubicBezTo>
                  <a:lnTo>
                    <a:pt x="27020" y="4104"/>
                  </a:lnTo>
                  <a:cubicBezTo>
                    <a:pt x="27020" y="1836"/>
                    <a:pt x="25186" y="1"/>
                    <a:pt x="229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0"/>
            <p:cNvSpPr/>
            <p:nvPr/>
          </p:nvSpPr>
          <p:spPr>
            <a:xfrm>
              <a:off x="-4758225" y="4164250"/>
              <a:ext cx="675500" cy="502050"/>
            </a:xfrm>
            <a:custGeom>
              <a:avLst/>
              <a:gdLst/>
              <a:ahLst/>
              <a:cxnLst/>
              <a:rect l="l" t="t" r="r" b="b"/>
              <a:pathLst>
                <a:path w="27020" h="20082" extrusionOk="0">
                  <a:moveTo>
                    <a:pt x="4103" y="1"/>
                  </a:moveTo>
                  <a:cubicBezTo>
                    <a:pt x="1835" y="1"/>
                    <a:pt x="0" y="1835"/>
                    <a:pt x="0" y="4070"/>
                  </a:cubicBezTo>
                  <a:lnTo>
                    <a:pt x="0" y="16012"/>
                  </a:lnTo>
                  <a:cubicBezTo>
                    <a:pt x="0" y="18247"/>
                    <a:pt x="1835" y="20082"/>
                    <a:pt x="4103" y="20082"/>
                  </a:cubicBezTo>
                  <a:lnTo>
                    <a:pt x="22950" y="20082"/>
                  </a:lnTo>
                  <a:cubicBezTo>
                    <a:pt x="25185" y="20082"/>
                    <a:pt x="27020" y="18247"/>
                    <a:pt x="27020" y="16012"/>
                  </a:cubicBezTo>
                  <a:lnTo>
                    <a:pt x="27020" y="4070"/>
                  </a:lnTo>
                  <a:cubicBezTo>
                    <a:pt x="27020" y="1802"/>
                    <a:pt x="25185" y="1"/>
                    <a:pt x="22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0"/>
            <p:cNvSpPr/>
            <p:nvPr/>
          </p:nvSpPr>
          <p:spPr>
            <a:xfrm>
              <a:off x="-4558075" y="4261950"/>
              <a:ext cx="281875" cy="306175"/>
            </a:xfrm>
            <a:custGeom>
              <a:avLst/>
              <a:gdLst/>
              <a:ahLst/>
              <a:cxnLst/>
              <a:rect l="l" t="t" r="r" b="b"/>
              <a:pathLst>
                <a:path w="11275" h="12247" extrusionOk="0">
                  <a:moveTo>
                    <a:pt x="1548" y="0"/>
                  </a:moveTo>
                  <a:cubicBezTo>
                    <a:pt x="739" y="0"/>
                    <a:pt x="0" y="639"/>
                    <a:pt x="0" y="1530"/>
                  </a:cubicBezTo>
                  <a:lnTo>
                    <a:pt x="0" y="10703"/>
                  </a:lnTo>
                  <a:cubicBezTo>
                    <a:pt x="0" y="11591"/>
                    <a:pt x="752" y="12247"/>
                    <a:pt x="1552" y="12247"/>
                  </a:cubicBezTo>
                  <a:cubicBezTo>
                    <a:pt x="1804" y="12247"/>
                    <a:pt x="2062" y="12182"/>
                    <a:pt x="2302" y="12038"/>
                  </a:cubicBezTo>
                  <a:lnTo>
                    <a:pt x="10274" y="7468"/>
                  </a:lnTo>
                  <a:cubicBezTo>
                    <a:pt x="11275" y="6834"/>
                    <a:pt x="11275" y="5366"/>
                    <a:pt x="10274" y="4799"/>
                  </a:cubicBezTo>
                  <a:lnTo>
                    <a:pt x="2302" y="196"/>
                  </a:lnTo>
                  <a:cubicBezTo>
                    <a:pt x="2057" y="62"/>
                    <a:pt x="1799"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0"/>
            <p:cNvSpPr/>
            <p:nvPr/>
          </p:nvSpPr>
          <p:spPr>
            <a:xfrm>
              <a:off x="-2170550" y="2098600"/>
              <a:ext cx="970725" cy="615475"/>
            </a:xfrm>
            <a:custGeom>
              <a:avLst/>
              <a:gdLst/>
              <a:ahLst/>
              <a:cxnLst/>
              <a:rect l="l" t="t" r="r" b="b"/>
              <a:pathLst>
                <a:path w="38829" h="24619" extrusionOk="0">
                  <a:moveTo>
                    <a:pt x="3136" y="1"/>
                  </a:moveTo>
                  <a:cubicBezTo>
                    <a:pt x="1368" y="1"/>
                    <a:pt x="1" y="1435"/>
                    <a:pt x="1" y="3137"/>
                  </a:cubicBezTo>
                  <a:lnTo>
                    <a:pt x="1" y="21483"/>
                  </a:lnTo>
                  <a:cubicBezTo>
                    <a:pt x="1" y="23251"/>
                    <a:pt x="1402" y="24619"/>
                    <a:pt x="3136" y="24619"/>
                  </a:cubicBezTo>
                  <a:lnTo>
                    <a:pt x="35693" y="24619"/>
                  </a:lnTo>
                  <a:cubicBezTo>
                    <a:pt x="37394" y="24619"/>
                    <a:pt x="38828" y="23184"/>
                    <a:pt x="38828" y="21483"/>
                  </a:cubicBezTo>
                  <a:lnTo>
                    <a:pt x="38828" y="3137"/>
                  </a:lnTo>
                  <a:cubicBezTo>
                    <a:pt x="38828" y="1402"/>
                    <a:pt x="37394" y="1"/>
                    <a:pt x="356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0"/>
            <p:cNvSpPr/>
            <p:nvPr/>
          </p:nvSpPr>
          <p:spPr>
            <a:xfrm>
              <a:off x="-2135525" y="2061075"/>
              <a:ext cx="970725" cy="615475"/>
            </a:xfrm>
            <a:custGeom>
              <a:avLst/>
              <a:gdLst/>
              <a:ahLst/>
              <a:cxnLst/>
              <a:rect l="l" t="t" r="r" b="b"/>
              <a:pathLst>
                <a:path w="38829" h="24619" extrusionOk="0">
                  <a:moveTo>
                    <a:pt x="3136" y="1"/>
                  </a:moveTo>
                  <a:cubicBezTo>
                    <a:pt x="1402" y="1"/>
                    <a:pt x="1" y="1435"/>
                    <a:pt x="1" y="3136"/>
                  </a:cubicBezTo>
                  <a:lnTo>
                    <a:pt x="1" y="21483"/>
                  </a:lnTo>
                  <a:cubicBezTo>
                    <a:pt x="1" y="23251"/>
                    <a:pt x="1435" y="24618"/>
                    <a:pt x="3136" y="24618"/>
                  </a:cubicBezTo>
                  <a:lnTo>
                    <a:pt x="35693" y="24618"/>
                  </a:lnTo>
                  <a:cubicBezTo>
                    <a:pt x="37461" y="24618"/>
                    <a:pt x="38828" y="23184"/>
                    <a:pt x="38828" y="21483"/>
                  </a:cubicBezTo>
                  <a:lnTo>
                    <a:pt x="38828" y="3136"/>
                  </a:lnTo>
                  <a:cubicBezTo>
                    <a:pt x="38828" y="1402"/>
                    <a:pt x="37427" y="1"/>
                    <a:pt x="35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0"/>
            <p:cNvSpPr/>
            <p:nvPr/>
          </p:nvSpPr>
          <p:spPr>
            <a:xfrm>
              <a:off x="-2016275" y="2148650"/>
              <a:ext cx="739725" cy="110925"/>
            </a:xfrm>
            <a:custGeom>
              <a:avLst/>
              <a:gdLst/>
              <a:ahLst/>
              <a:cxnLst/>
              <a:rect l="l" t="t" r="r" b="b"/>
              <a:pathLst>
                <a:path w="29589" h="4437" extrusionOk="0">
                  <a:moveTo>
                    <a:pt x="2202" y="0"/>
                  </a:moveTo>
                  <a:cubicBezTo>
                    <a:pt x="1001" y="0"/>
                    <a:pt x="1" y="1001"/>
                    <a:pt x="1" y="2235"/>
                  </a:cubicBezTo>
                  <a:cubicBezTo>
                    <a:pt x="1" y="3436"/>
                    <a:pt x="1001" y="4437"/>
                    <a:pt x="2202" y="4437"/>
                  </a:cubicBezTo>
                  <a:lnTo>
                    <a:pt x="27387" y="4437"/>
                  </a:lnTo>
                  <a:cubicBezTo>
                    <a:pt x="28655" y="4437"/>
                    <a:pt x="29589" y="3436"/>
                    <a:pt x="29589" y="2235"/>
                  </a:cubicBezTo>
                  <a:cubicBezTo>
                    <a:pt x="29589" y="1001"/>
                    <a:pt x="28588" y="0"/>
                    <a:pt x="27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0"/>
            <p:cNvSpPr/>
            <p:nvPr/>
          </p:nvSpPr>
          <p:spPr>
            <a:xfrm>
              <a:off x="-1582625" y="2148650"/>
              <a:ext cx="306075" cy="110925"/>
            </a:xfrm>
            <a:custGeom>
              <a:avLst/>
              <a:gdLst/>
              <a:ahLst/>
              <a:cxnLst/>
              <a:rect l="l" t="t" r="r" b="b"/>
              <a:pathLst>
                <a:path w="12243" h="4437" extrusionOk="0">
                  <a:moveTo>
                    <a:pt x="0" y="0"/>
                  </a:moveTo>
                  <a:lnTo>
                    <a:pt x="0" y="4437"/>
                  </a:lnTo>
                  <a:lnTo>
                    <a:pt x="10041" y="4437"/>
                  </a:lnTo>
                  <a:cubicBezTo>
                    <a:pt x="11242" y="4437"/>
                    <a:pt x="12243" y="3436"/>
                    <a:pt x="12243" y="2235"/>
                  </a:cubicBezTo>
                  <a:cubicBezTo>
                    <a:pt x="12243" y="1001"/>
                    <a:pt x="11309" y="0"/>
                    <a:pt x="100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0"/>
            <p:cNvSpPr/>
            <p:nvPr/>
          </p:nvSpPr>
          <p:spPr>
            <a:xfrm>
              <a:off x="-1640175" y="2147825"/>
              <a:ext cx="112625" cy="112600"/>
            </a:xfrm>
            <a:custGeom>
              <a:avLst/>
              <a:gdLst/>
              <a:ahLst/>
              <a:cxnLst/>
              <a:rect l="l" t="t" r="r" b="b"/>
              <a:pathLst>
                <a:path w="4505" h="4504" extrusionOk="0">
                  <a:moveTo>
                    <a:pt x="2269" y="0"/>
                  </a:moveTo>
                  <a:cubicBezTo>
                    <a:pt x="1002" y="0"/>
                    <a:pt x="1" y="1001"/>
                    <a:pt x="1" y="2268"/>
                  </a:cubicBezTo>
                  <a:cubicBezTo>
                    <a:pt x="1" y="3503"/>
                    <a:pt x="1002" y="4503"/>
                    <a:pt x="2269" y="4503"/>
                  </a:cubicBezTo>
                  <a:cubicBezTo>
                    <a:pt x="3503" y="4503"/>
                    <a:pt x="4504" y="3503"/>
                    <a:pt x="4504" y="2268"/>
                  </a:cubicBezTo>
                  <a:cubicBezTo>
                    <a:pt x="4504" y="1001"/>
                    <a:pt x="3503" y="0"/>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0"/>
            <p:cNvSpPr/>
            <p:nvPr/>
          </p:nvSpPr>
          <p:spPr>
            <a:xfrm>
              <a:off x="-2016275" y="2295425"/>
              <a:ext cx="739725" cy="110925"/>
            </a:xfrm>
            <a:custGeom>
              <a:avLst/>
              <a:gdLst/>
              <a:ahLst/>
              <a:cxnLst/>
              <a:rect l="l" t="t" r="r" b="b"/>
              <a:pathLst>
                <a:path w="29589" h="4437" extrusionOk="0">
                  <a:moveTo>
                    <a:pt x="2202" y="0"/>
                  </a:moveTo>
                  <a:cubicBezTo>
                    <a:pt x="1001" y="0"/>
                    <a:pt x="1" y="1034"/>
                    <a:pt x="1" y="2235"/>
                  </a:cubicBezTo>
                  <a:cubicBezTo>
                    <a:pt x="1" y="3436"/>
                    <a:pt x="1001" y="4437"/>
                    <a:pt x="2202" y="4437"/>
                  </a:cubicBezTo>
                  <a:lnTo>
                    <a:pt x="27387" y="4437"/>
                  </a:lnTo>
                  <a:cubicBezTo>
                    <a:pt x="28655" y="4437"/>
                    <a:pt x="29589" y="3436"/>
                    <a:pt x="29589" y="2235"/>
                  </a:cubicBezTo>
                  <a:cubicBezTo>
                    <a:pt x="29589" y="1034"/>
                    <a:pt x="28588" y="0"/>
                    <a:pt x="27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0"/>
            <p:cNvSpPr/>
            <p:nvPr/>
          </p:nvSpPr>
          <p:spPr>
            <a:xfrm>
              <a:off x="-2016275" y="2443025"/>
              <a:ext cx="739725" cy="110100"/>
            </a:xfrm>
            <a:custGeom>
              <a:avLst/>
              <a:gdLst/>
              <a:ahLst/>
              <a:cxnLst/>
              <a:rect l="l" t="t" r="r" b="b"/>
              <a:pathLst>
                <a:path w="29589" h="4404" extrusionOk="0">
                  <a:moveTo>
                    <a:pt x="2202" y="0"/>
                  </a:moveTo>
                  <a:cubicBezTo>
                    <a:pt x="1001" y="0"/>
                    <a:pt x="1" y="1001"/>
                    <a:pt x="1" y="2202"/>
                  </a:cubicBezTo>
                  <a:cubicBezTo>
                    <a:pt x="1" y="3403"/>
                    <a:pt x="1001" y="4404"/>
                    <a:pt x="2202" y="4404"/>
                  </a:cubicBezTo>
                  <a:lnTo>
                    <a:pt x="27387" y="4404"/>
                  </a:lnTo>
                  <a:cubicBezTo>
                    <a:pt x="28655" y="4404"/>
                    <a:pt x="29589" y="3470"/>
                    <a:pt x="29589" y="2202"/>
                  </a:cubicBezTo>
                  <a:cubicBezTo>
                    <a:pt x="29589" y="1001"/>
                    <a:pt x="28588" y="0"/>
                    <a:pt x="27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0"/>
            <p:cNvSpPr/>
            <p:nvPr/>
          </p:nvSpPr>
          <p:spPr>
            <a:xfrm>
              <a:off x="-1718550" y="2296250"/>
              <a:ext cx="442000" cy="110100"/>
            </a:xfrm>
            <a:custGeom>
              <a:avLst/>
              <a:gdLst/>
              <a:ahLst/>
              <a:cxnLst/>
              <a:rect l="l" t="t" r="r" b="b"/>
              <a:pathLst>
                <a:path w="17680" h="4404" extrusionOk="0">
                  <a:moveTo>
                    <a:pt x="0" y="1"/>
                  </a:moveTo>
                  <a:lnTo>
                    <a:pt x="0" y="4404"/>
                  </a:lnTo>
                  <a:lnTo>
                    <a:pt x="15478" y="4404"/>
                  </a:lnTo>
                  <a:cubicBezTo>
                    <a:pt x="16679" y="4404"/>
                    <a:pt x="17680" y="3403"/>
                    <a:pt x="17680" y="2202"/>
                  </a:cubicBezTo>
                  <a:cubicBezTo>
                    <a:pt x="17680" y="1001"/>
                    <a:pt x="16746" y="1"/>
                    <a:pt x="15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0"/>
            <p:cNvSpPr/>
            <p:nvPr/>
          </p:nvSpPr>
          <p:spPr>
            <a:xfrm>
              <a:off x="-1470875" y="2443850"/>
              <a:ext cx="194325" cy="110950"/>
            </a:xfrm>
            <a:custGeom>
              <a:avLst/>
              <a:gdLst/>
              <a:ahLst/>
              <a:cxnLst/>
              <a:rect l="l" t="t" r="r" b="b"/>
              <a:pathLst>
                <a:path w="7773" h="4438" extrusionOk="0">
                  <a:moveTo>
                    <a:pt x="0" y="1"/>
                  </a:moveTo>
                  <a:lnTo>
                    <a:pt x="0" y="4437"/>
                  </a:lnTo>
                  <a:lnTo>
                    <a:pt x="5571" y="4437"/>
                  </a:lnTo>
                  <a:cubicBezTo>
                    <a:pt x="6772" y="4437"/>
                    <a:pt x="7773" y="3437"/>
                    <a:pt x="7773" y="2202"/>
                  </a:cubicBezTo>
                  <a:cubicBezTo>
                    <a:pt x="7773" y="1002"/>
                    <a:pt x="6839" y="1"/>
                    <a:pt x="55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0"/>
            <p:cNvSpPr/>
            <p:nvPr/>
          </p:nvSpPr>
          <p:spPr>
            <a:xfrm>
              <a:off x="-1774425" y="2294575"/>
              <a:ext cx="112600" cy="112625"/>
            </a:xfrm>
            <a:custGeom>
              <a:avLst/>
              <a:gdLst/>
              <a:ahLst/>
              <a:cxnLst/>
              <a:rect l="l" t="t" r="r" b="b"/>
              <a:pathLst>
                <a:path w="4504" h="4505" extrusionOk="0">
                  <a:moveTo>
                    <a:pt x="2235" y="1"/>
                  </a:moveTo>
                  <a:cubicBezTo>
                    <a:pt x="1001" y="1"/>
                    <a:pt x="0" y="1002"/>
                    <a:pt x="0" y="2269"/>
                  </a:cubicBezTo>
                  <a:cubicBezTo>
                    <a:pt x="0" y="3503"/>
                    <a:pt x="1001" y="4504"/>
                    <a:pt x="2235" y="4504"/>
                  </a:cubicBezTo>
                  <a:cubicBezTo>
                    <a:pt x="3503" y="4504"/>
                    <a:pt x="4504" y="3503"/>
                    <a:pt x="4504" y="2269"/>
                  </a:cubicBezTo>
                  <a:cubicBezTo>
                    <a:pt x="4504" y="1068"/>
                    <a:pt x="3503" y="68"/>
                    <a:pt x="2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0"/>
            <p:cNvSpPr/>
            <p:nvPr/>
          </p:nvSpPr>
          <p:spPr>
            <a:xfrm>
              <a:off x="-1527575" y="2442200"/>
              <a:ext cx="112600" cy="112600"/>
            </a:xfrm>
            <a:custGeom>
              <a:avLst/>
              <a:gdLst/>
              <a:ahLst/>
              <a:cxnLst/>
              <a:rect l="l" t="t" r="r" b="b"/>
              <a:pathLst>
                <a:path w="4504" h="4504" extrusionOk="0">
                  <a:moveTo>
                    <a:pt x="2268" y="0"/>
                  </a:moveTo>
                  <a:cubicBezTo>
                    <a:pt x="1001" y="0"/>
                    <a:pt x="0" y="1001"/>
                    <a:pt x="0" y="2235"/>
                  </a:cubicBezTo>
                  <a:cubicBezTo>
                    <a:pt x="0" y="3503"/>
                    <a:pt x="1001" y="4503"/>
                    <a:pt x="2268" y="4503"/>
                  </a:cubicBezTo>
                  <a:cubicBezTo>
                    <a:pt x="3503" y="4503"/>
                    <a:pt x="4503" y="3503"/>
                    <a:pt x="4503" y="2235"/>
                  </a:cubicBezTo>
                  <a:cubicBezTo>
                    <a:pt x="4503" y="1034"/>
                    <a:pt x="3503" y="33"/>
                    <a:pt x="22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0"/>
            <p:cNvSpPr/>
            <p:nvPr/>
          </p:nvSpPr>
          <p:spPr>
            <a:xfrm>
              <a:off x="-2213075" y="3595525"/>
              <a:ext cx="70900" cy="70900"/>
            </a:xfrm>
            <a:custGeom>
              <a:avLst/>
              <a:gdLst/>
              <a:ahLst/>
              <a:cxnLst/>
              <a:rect l="l" t="t" r="r" b="b"/>
              <a:pathLst>
                <a:path w="2836" h="2836" extrusionOk="0">
                  <a:moveTo>
                    <a:pt x="1401" y="534"/>
                  </a:moveTo>
                  <a:cubicBezTo>
                    <a:pt x="1868" y="534"/>
                    <a:pt x="2269" y="967"/>
                    <a:pt x="2269" y="1434"/>
                  </a:cubicBezTo>
                  <a:cubicBezTo>
                    <a:pt x="2269" y="1902"/>
                    <a:pt x="1868" y="2302"/>
                    <a:pt x="1401" y="2302"/>
                  </a:cubicBezTo>
                  <a:cubicBezTo>
                    <a:pt x="934" y="2302"/>
                    <a:pt x="534" y="1935"/>
                    <a:pt x="534" y="1434"/>
                  </a:cubicBezTo>
                  <a:cubicBezTo>
                    <a:pt x="534" y="967"/>
                    <a:pt x="901" y="534"/>
                    <a:pt x="1401" y="534"/>
                  </a:cubicBezTo>
                  <a:close/>
                  <a:moveTo>
                    <a:pt x="1401" y="0"/>
                  </a:moveTo>
                  <a:cubicBezTo>
                    <a:pt x="601" y="0"/>
                    <a:pt x="0" y="634"/>
                    <a:pt x="0" y="1434"/>
                  </a:cubicBezTo>
                  <a:cubicBezTo>
                    <a:pt x="0" y="2202"/>
                    <a:pt x="601" y="2836"/>
                    <a:pt x="1401" y="2836"/>
                  </a:cubicBezTo>
                  <a:cubicBezTo>
                    <a:pt x="2169" y="2836"/>
                    <a:pt x="2836" y="2202"/>
                    <a:pt x="2836" y="1434"/>
                  </a:cubicBezTo>
                  <a:cubicBezTo>
                    <a:pt x="2836" y="634"/>
                    <a:pt x="2202"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0"/>
            <p:cNvSpPr/>
            <p:nvPr/>
          </p:nvSpPr>
          <p:spPr>
            <a:xfrm>
              <a:off x="-2005425" y="3659725"/>
              <a:ext cx="70075" cy="70075"/>
            </a:xfrm>
            <a:custGeom>
              <a:avLst/>
              <a:gdLst/>
              <a:ahLst/>
              <a:cxnLst/>
              <a:rect l="l" t="t" r="r" b="b"/>
              <a:pathLst>
                <a:path w="2803" h="2803" extrusionOk="0">
                  <a:moveTo>
                    <a:pt x="1401" y="1"/>
                  </a:moveTo>
                  <a:cubicBezTo>
                    <a:pt x="601" y="1"/>
                    <a:pt x="0" y="601"/>
                    <a:pt x="0" y="1402"/>
                  </a:cubicBezTo>
                  <a:cubicBezTo>
                    <a:pt x="0" y="2202"/>
                    <a:pt x="601" y="2803"/>
                    <a:pt x="1401" y="2803"/>
                  </a:cubicBezTo>
                  <a:cubicBezTo>
                    <a:pt x="2202" y="2803"/>
                    <a:pt x="2802" y="2202"/>
                    <a:pt x="2802" y="1402"/>
                  </a:cubicBezTo>
                  <a:cubicBezTo>
                    <a:pt x="2769" y="601"/>
                    <a:pt x="2169"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0"/>
            <p:cNvSpPr/>
            <p:nvPr/>
          </p:nvSpPr>
          <p:spPr>
            <a:xfrm>
              <a:off x="-2108000" y="3371800"/>
              <a:ext cx="145125" cy="158675"/>
            </a:xfrm>
            <a:custGeom>
              <a:avLst/>
              <a:gdLst/>
              <a:ahLst/>
              <a:cxnLst/>
              <a:rect l="l" t="t" r="r" b="b"/>
              <a:pathLst>
                <a:path w="5805" h="6347" extrusionOk="0">
                  <a:moveTo>
                    <a:pt x="685" y="0"/>
                  </a:moveTo>
                  <a:cubicBezTo>
                    <a:pt x="322" y="0"/>
                    <a:pt x="0" y="288"/>
                    <a:pt x="0" y="677"/>
                  </a:cubicBezTo>
                  <a:lnTo>
                    <a:pt x="0" y="5680"/>
                  </a:lnTo>
                  <a:cubicBezTo>
                    <a:pt x="0" y="6078"/>
                    <a:pt x="316" y="6346"/>
                    <a:pt x="656" y="6346"/>
                  </a:cubicBezTo>
                  <a:cubicBezTo>
                    <a:pt x="772" y="6346"/>
                    <a:pt x="891" y="6315"/>
                    <a:pt x="1001" y="6247"/>
                  </a:cubicBezTo>
                  <a:lnTo>
                    <a:pt x="5338" y="3745"/>
                  </a:lnTo>
                  <a:cubicBezTo>
                    <a:pt x="5805" y="3512"/>
                    <a:pt x="5805" y="2878"/>
                    <a:pt x="5338" y="2578"/>
                  </a:cubicBezTo>
                  <a:lnTo>
                    <a:pt x="1001" y="76"/>
                  </a:lnTo>
                  <a:cubicBezTo>
                    <a:pt x="897" y="24"/>
                    <a:pt x="789" y="0"/>
                    <a:pt x="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0"/>
            <p:cNvSpPr/>
            <p:nvPr/>
          </p:nvSpPr>
          <p:spPr>
            <a:xfrm>
              <a:off x="-4436325" y="3096825"/>
              <a:ext cx="377800" cy="575425"/>
            </a:xfrm>
            <a:custGeom>
              <a:avLst/>
              <a:gdLst/>
              <a:ahLst/>
              <a:cxnLst/>
              <a:rect l="l" t="t" r="r" b="b"/>
              <a:pathLst>
                <a:path w="15112" h="23017" extrusionOk="0">
                  <a:moveTo>
                    <a:pt x="15111" y="1"/>
                  </a:moveTo>
                  <a:cubicBezTo>
                    <a:pt x="14858" y="472"/>
                    <a:pt x="14628" y="850"/>
                    <a:pt x="14409" y="1157"/>
                  </a:cubicBezTo>
                  <a:lnTo>
                    <a:pt x="14409" y="1157"/>
                  </a:lnTo>
                  <a:cubicBezTo>
                    <a:pt x="15111" y="837"/>
                    <a:pt x="15111" y="1026"/>
                    <a:pt x="15111" y="1"/>
                  </a:cubicBezTo>
                  <a:close/>
                  <a:moveTo>
                    <a:pt x="14409" y="1157"/>
                  </a:moveTo>
                  <a:cubicBezTo>
                    <a:pt x="14083" y="1306"/>
                    <a:pt x="13607" y="1563"/>
                    <a:pt x="12910" y="2102"/>
                  </a:cubicBezTo>
                  <a:cubicBezTo>
                    <a:pt x="12591" y="2353"/>
                    <a:pt x="12263" y="2592"/>
                    <a:pt x="11930" y="2824"/>
                  </a:cubicBezTo>
                  <a:lnTo>
                    <a:pt x="11930" y="2824"/>
                  </a:lnTo>
                  <a:cubicBezTo>
                    <a:pt x="12975" y="2456"/>
                    <a:pt x="13618" y="2266"/>
                    <a:pt x="14409" y="1157"/>
                  </a:cubicBezTo>
                  <a:close/>
                  <a:moveTo>
                    <a:pt x="11930" y="2824"/>
                  </a:moveTo>
                  <a:lnTo>
                    <a:pt x="11930" y="2824"/>
                  </a:lnTo>
                  <a:cubicBezTo>
                    <a:pt x="11319" y="3039"/>
                    <a:pt x="10570" y="3314"/>
                    <a:pt x="9574" y="3870"/>
                  </a:cubicBezTo>
                  <a:cubicBezTo>
                    <a:pt x="6972" y="5271"/>
                    <a:pt x="4003" y="6205"/>
                    <a:pt x="2102" y="8507"/>
                  </a:cubicBezTo>
                  <a:cubicBezTo>
                    <a:pt x="100" y="10942"/>
                    <a:pt x="0" y="14611"/>
                    <a:pt x="1435" y="17446"/>
                  </a:cubicBezTo>
                  <a:cubicBezTo>
                    <a:pt x="2902" y="20248"/>
                    <a:pt x="5771" y="22216"/>
                    <a:pt x="8840" y="23017"/>
                  </a:cubicBezTo>
                  <a:cubicBezTo>
                    <a:pt x="6105" y="21516"/>
                    <a:pt x="4103" y="18747"/>
                    <a:pt x="3603" y="15678"/>
                  </a:cubicBezTo>
                  <a:cubicBezTo>
                    <a:pt x="3103" y="12610"/>
                    <a:pt x="4070" y="9341"/>
                    <a:pt x="6205" y="7039"/>
                  </a:cubicBezTo>
                  <a:cubicBezTo>
                    <a:pt x="7802" y="5298"/>
                    <a:pt x="9962" y="4193"/>
                    <a:pt x="11930" y="2824"/>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0"/>
            <p:cNvSpPr/>
            <p:nvPr/>
          </p:nvSpPr>
          <p:spPr>
            <a:xfrm>
              <a:off x="-2341500" y="4202625"/>
              <a:ext cx="362775" cy="310300"/>
            </a:xfrm>
            <a:custGeom>
              <a:avLst/>
              <a:gdLst/>
              <a:ahLst/>
              <a:cxnLst/>
              <a:rect l="l" t="t" r="r" b="b"/>
              <a:pathLst>
                <a:path w="14511" h="12412" extrusionOk="0">
                  <a:moveTo>
                    <a:pt x="10174" y="0"/>
                  </a:moveTo>
                  <a:lnTo>
                    <a:pt x="0" y="3569"/>
                  </a:lnTo>
                  <a:lnTo>
                    <a:pt x="4904" y="12176"/>
                  </a:lnTo>
                  <a:cubicBezTo>
                    <a:pt x="4904" y="12176"/>
                    <a:pt x="5880" y="12411"/>
                    <a:pt x="7241" y="12411"/>
                  </a:cubicBezTo>
                  <a:cubicBezTo>
                    <a:pt x="9502" y="12411"/>
                    <a:pt x="12825" y="11762"/>
                    <a:pt x="14511" y="8306"/>
                  </a:cubicBezTo>
                  <a:lnTo>
                    <a:pt x="10174"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0"/>
            <p:cNvSpPr/>
            <p:nvPr/>
          </p:nvSpPr>
          <p:spPr>
            <a:xfrm>
              <a:off x="-2341500" y="4202625"/>
              <a:ext cx="283550" cy="261875"/>
            </a:xfrm>
            <a:custGeom>
              <a:avLst/>
              <a:gdLst/>
              <a:ahLst/>
              <a:cxnLst/>
              <a:rect l="l" t="t" r="r" b="b"/>
              <a:pathLst>
                <a:path w="11342" h="10475" extrusionOk="0">
                  <a:moveTo>
                    <a:pt x="10141" y="0"/>
                  </a:moveTo>
                  <a:lnTo>
                    <a:pt x="0" y="3569"/>
                  </a:lnTo>
                  <a:lnTo>
                    <a:pt x="1668" y="6505"/>
                  </a:lnTo>
                  <a:lnTo>
                    <a:pt x="3903" y="10474"/>
                  </a:lnTo>
                  <a:lnTo>
                    <a:pt x="11342" y="2335"/>
                  </a:lnTo>
                  <a:lnTo>
                    <a:pt x="10141"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0"/>
            <p:cNvSpPr/>
            <p:nvPr/>
          </p:nvSpPr>
          <p:spPr>
            <a:xfrm>
              <a:off x="-2257275" y="4393575"/>
              <a:ext cx="646325" cy="384475"/>
            </a:xfrm>
            <a:custGeom>
              <a:avLst/>
              <a:gdLst/>
              <a:ahLst/>
              <a:cxnLst/>
              <a:rect l="l" t="t" r="r" b="b"/>
              <a:pathLst>
                <a:path w="25853" h="15379" extrusionOk="0">
                  <a:moveTo>
                    <a:pt x="10775" y="1"/>
                  </a:moveTo>
                  <a:lnTo>
                    <a:pt x="534" y="2836"/>
                  </a:lnTo>
                  <a:lnTo>
                    <a:pt x="134" y="8674"/>
                  </a:lnTo>
                  <a:cubicBezTo>
                    <a:pt x="1" y="10709"/>
                    <a:pt x="1468" y="12443"/>
                    <a:pt x="3470" y="12710"/>
                  </a:cubicBezTo>
                  <a:lnTo>
                    <a:pt x="25619" y="15379"/>
                  </a:lnTo>
                  <a:lnTo>
                    <a:pt x="25686" y="14678"/>
                  </a:lnTo>
                  <a:cubicBezTo>
                    <a:pt x="25852" y="12944"/>
                    <a:pt x="24985" y="11342"/>
                    <a:pt x="23484" y="10575"/>
                  </a:cubicBezTo>
                  <a:lnTo>
                    <a:pt x="20682" y="9208"/>
                  </a:lnTo>
                  <a:lnTo>
                    <a:pt x="10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0"/>
            <p:cNvSpPr/>
            <p:nvPr/>
          </p:nvSpPr>
          <p:spPr>
            <a:xfrm>
              <a:off x="-2258100" y="4570375"/>
              <a:ext cx="150950" cy="146800"/>
            </a:xfrm>
            <a:custGeom>
              <a:avLst/>
              <a:gdLst/>
              <a:ahLst/>
              <a:cxnLst/>
              <a:rect l="l" t="t" r="r" b="b"/>
              <a:pathLst>
                <a:path w="6038" h="5872" extrusionOk="0">
                  <a:moveTo>
                    <a:pt x="1254" y="1"/>
                  </a:moveTo>
                  <a:cubicBezTo>
                    <a:pt x="901" y="1"/>
                    <a:pt x="567" y="45"/>
                    <a:pt x="234" y="134"/>
                  </a:cubicBezTo>
                  <a:lnTo>
                    <a:pt x="134" y="1602"/>
                  </a:lnTo>
                  <a:cubicBezTo>
                    <a:pt x="0" y="3603"/>
                    <a:pt x="1468" y="5371"/>
                    <a:pt x="3469" y="5638"/>
                  </a:cubicBezTo>
                  <a:lnTo>
                    <a:pt x="5604" y="5872"/>
                  </a:lnTo>
                  <a:cubicBezTo>
                    <a:pt x="5671" y="5638"/>
                    <a:pt x="5704" y="5371"/>
                    <a:pt x="5738" y="5104"/>
                  </a:cubicBezTo>
                  <a:cubicBezTo>
                    <a:pt x="6038" y="2603"/>
                    <a:pt x="4303" y="334"/>
                    <a:pt x="1801" y="34"/>
                  </a:cubicBezTo>
                  <a:cubicBezTo>
                    <a:pt x="1612" y="12"/>
                    <a:pt x="1431"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0"/>
            <p:cNvSpPr/>
            <p:nvPr/>
          </p:nvSpPr>
          <p:spPr>
            <a:xfrm>
              <a:off x="-1898675" y="4554525"/>
              <a:ext cx="137625" cy="119275"/>
            </a:xfrm>
            <a:custGeom>
              <a:avLst/>
              <a:gdLst/>
              <a:ahLst/>
              <a:cxnLst/>
              <a:rect l="l" t="t" r="r" b="b"/>
              <a:pathLst>
                <a:path w="5505" h="4771" extrusionOk="0">
                  <a:moveTo>
                    <a:pt x="3369" y="1"/>
                  </a:moveTo>
                  <a:lnTo>
                    <a:pt x="0" y="2469"/>
                  </a:lnTo>
                  <a:lnTo>
                    <a:pt x="1668" y="4771"/>
                  </a:lnTo>
                  <a:lnTo>
                    <a:pt x="5504" y="1969"/>
                  </a:lnTo>
                  <a:lnTo>
                    <a:pt x="33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0"/>
            <p:cNvSpPr/>
            <p:nvPr/>
          </p:nvSpPr>
          <p:spPr>
            <a:xfrm>
              <a:off x="-1983750" y="4481150"/>
              <a:ext cx="143475" cy="122600"/>
            </a:xfrm>
            <a:custGeom>
              <a:avLst/>
              <a:gdLst/>
              <a:ahLst/>
              <a:cxnLst/>
              <a:rect l="l" t="t" r="r" b="b"/>
              <a:pathLst>
                <a:path w="5739" h="4904" extrusionOk="0">
                  <a:moveTo>
                    <a:pt x="3603" y="0"/>
                  </a:moveTo>
                  <a:lnTo>
                    <a:pt x="1" y="2602"/>
                  </a:lnTo>
                  <a:lnTo>
                    <a:pt x="1669" y="4904"/>
                  </a:lnTo>
                  <a:lnTo>
                    <a:pt x="5738" y="1935"/>
                  </a:lnTo>
                  <a:lnTo>
                    <a:pt x="3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0"/>
            <p:cNvSpPr/>
            <p:nvPr/>
          </p:nvSpPr>
          <p:spPr>
            <a:xfrm>
              <a:off x="-3740825" y="2355700"/>
              <a:ext cx="1056600" cy="1254025"/>
            </a:xfrm>
            <a:custGeom>
              <a:avLst/>
              <a:gdLst/>
              <a:ahLst/>
              <a:cxnLst/>
              <a:rect l="l" t="t" r="r" b="b"/>
              <a:pathLst>
                <a:path w="42264" h="50161" extrusionOk="0">
                  <a:moveTo>
                    <a:pt x="11780" y="0"/>
                  </a:moveTo>
                  <a:cubicBezTo>
                    <a:pt x="10157" y="0"/>
                    <a:pt x="8501" y="433"/>
                    <a:pt x="7072" y="1259"/>
                  </a:cubicBezTo>
                  <a:cubicBezTo>
                    <a:pt x="4003" y="2893"/>
                    <a:pt x="1935" y="5995"/>
                    <a:pt x="968" y="9331"/>
                  </a:cubicBezTo>
                  <a:cubicBezTo>
                    <a:pt x="0" y="12600"/>
                    <a:pt x="67" y="16169"/>
                    <a:pt x="501" y="19572"/>
                  </a:cubicBezTo>
                  <a:cubicBezTo>
                    <a:pt x="1468" y="26944"/>
                    <a:pt x="4403" y="34182"/>
                    <a:pt x="9307" y="39786"/>
                  </a:cubicBezTo>
                  <a:cubicBezTo>
                    <a:pt x="14177" y="45390"/>
                    <a:pt x="21149" y="49360"/>
                    <a:pt x="28587" y="50060"/>
                  </a:cubicBezTo>
                  <a:cubicBezTo>
                    <a:pt x="29253" y="50125"/>
                    <a:pt x="29930" y="50161"/>
                    <a:pt x="30608" y="50161"/>
                  </a:cubicBezTo>
                  <a:cubicBezTo>
                    <a:pt x="33431" y="50161"/>
                    <a:pt x="36276" y="49540"/>
                    <a:pt x="38428" y="47792"/>
                  </a:cubicBezTo>
                  <a:cubicBezTo>
                    <a:pt x="41096" y="45624"/>
                    <a:pt x="42264" y="41354"/>
                    <a:pt x="40129" y="38619"/>
                  </a:cubicBezTo>
                  <a:cubicBezTo>
                    <a:pt x="38528" y="36550"/>
                    <a:pt x="35359" y="35550"/>
                    <a:pt x="34925" y="32948"/>
                  </a:cubicBezTo>
                  <a:cubicBezTo>
                    <a:pt x="34592" y="30913"/>
                    <a:pt x="36126" y="29112"/>
                    <a:pt x="36660" y="27177"/>
                  </a:cubicBezTo>
                  <a:cubicBezTo>
                    <a:pt x="37494" y="24242"/>
                    <a:pt x="35792" y="20773"/>
                    <a:pt x="32957" y="19705"/>
                  </a:cubicBezTo>
                  <a:cubicBezTo>
                    <a:pt x="30755" y="18838"/>
                    <a:pt x="28254" y="19271"/>
                    <a:pt x="25919" y="18838"/>
                  </a:cubicBezTo>
                  <a:cubicBezTo>
                    <a:pt x="22416" y="18137"/>
                    <a:pt x="19614" y="15335"/>
                    <a:pt x="18180" y="12066"/>
                  </a:cubicBezTo>
                  <a:cubicBezTo>
                    <a:pt x="16745" y="8831"/>
                    <a:pt x="16512" y="5161"/>
                    <a:pt x="16679" y="1625"/>
                  </a:cubicBezTo>
                  <a:cubicBezTo>
                    <a:pt x="15315" y="524"/>
                    <a:pt x="13568" y="0"/>
                    <a:pt x="11780"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0"/>
            <p:cNvSpPr/>
            <p:nvPr/>
          </p:nvSpPr>
          <p:spPr>
            <a:xfrm>
              <a:off x="-3544850" y="2422175"/>
              <a:ext cx="820600" cy="1146675"/>
            </a:xfrm>
            <a:custGeom>
              <a:avLst/>
              <a:gdLst/>
              <a:ahLst/>
              <a:cxnLst/>
              <a:rect l="l" t="t" r="r" b="b"/>
              <a:pathLst>
                <a:path w="32824" h="45867" extrusionOk="0">
                  <a:moveTo>
                    <a:pt x="5971" y="1"/>
                  </a:moveTo>
                  <a:lnTo>
                    <a:pt x="0" y="2302"/>
                  </a:lnTo>
                  <a:lnTo>
                    <a:pt x="1234" y="36827"/>
                  </a:lnTo>
                  <a:cubicBezTo>
                    <a:pt x="1301" y="36894"/>
                    <a:pt x="1334" y="36994"/>
                    <a:pt x="1434" y="37060"/>
                  </a:cubicBezTo>
                  <a:cubicBezTo>
                    <a:pt x="4904" y="41030"/>
                    <a:pt x="9340" y="44099"/>
                    <a:pt x="14244" y="45867"/>
                  </a:cubicBezTo>
                  <a:cubicBezTo>
                    <a:pt x="20915" y="44866"/>
                    <a:pt x="28454" y="43732"/>
                    <a:pt x="32290" y="42931"/>
                  </a:cubicBezTo>
                  <a:cubicBezTo>
                    <a:pt x="32523" y="42698"/>
                    <a:pt x="32690" y="42364"/>
                    <a:pt x="32824" y="42031"/>
                  </a:cubicBezTo>
                  <a:cubicBezTo>
                    <a:pt x="26686" y="41097"/>
                    <a:pt x="23484" y="34492"/>
                    <a:pt x="24284" y="31023"/>
                  </a:cubicBezTo>
                  <a:cubicBezTo>
                    <a:pt x="25118" y="27353"/>
                    <a:pt x="27520" y="21483"/>
                    <a:pt x="18180" y="20048"/>
                  </a:cubicBezTo>
                  <a:cubicBezTo>
                    <a:pt x="8840" y="18647"/>
                    <a:pt x="5971" y="1"/>
                    <a:pt x="5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0"/>
            <p:cNvSpPr/>
            <p:nvPr/>
          </p:nvSpPr>
          <p:spPr>
            <a:xfrm>
              <a:off x="-4334600" y="2355500"/>
              <a:ext cx="930700" cy="1483050"/>
            </a:xfrm>
            <a:custGeom>
              <a:avLst/>
              <a:gdLst/>
              <a:ahLst/>
              <a:cxnLst/>
              <a:rect l="l" t="t" r="r" b="b"/>
              <a:pathLst>
                <a:path w="37228" h="59322" extrusionOk="0">
                  <a:moveTo>
                    <a:pt x="16025" y="0"/>
                  </a:moveTo>
                  <a:cubicBezTo>
                    <a:pt x="15004" y="0"/>
                    <a:pt x="13932" y="105"/>
                    <a:pt x="12810" y="333"/>
                  </a:cubicBezTo>
                  <a:cubicBezTo>
                    <a:pt x="13744" y="4135"/>
                    <a:pt x="14545" y="8872"/>
                    <a:pt x="12310" y="12074"/>
                  </a:cubicBezTo>
                  <a:cubicBezTo>
                    <a:pt x="10742" y="14309"/>
                    <a:pt x="8040" y="15377"/>
                    <a:pt x="5805" y="16878"/>
                  </a:cubicBezTo>
                  <a:cubicBezTo>
                    <a:pt x="3537" y="18379"/>
                    <a:pt x="1402" y="20914"/>
                    <a:pt x="2136" y="23549"/>
                  </a:cubicBezTo>
                  <a:cubicBezTo>
                    <a:pt x="2903" y="26518"/>
                    <a:pt x="6872" y="28052"/>
                    <a:pt x="6973" y="31088"/>
                  </a:cubicBezTo>
                  <a:cubicBezTo>
                    <a:pt x="7039" y="33423"/>
                    <a:pt x="4804" y="35057"/>
                    <a:pt x="3303" y="36892"/>
                  </a:cubicBezTo>
                  <a:cubicBezTo>
                    <a:pt x="1" y="40895"/>
                    <a:pt x="368" y="47066"/>
                    <a:pt x="3303" y="51336"/>
                  </a:cubicBezTo>
                  <a:cubicBezTo>
                    <a:pt x="6205" y="55572"/>
                    <a:pt x="11209" y="58041"/>
                    <a:pt x="16313" y="58941"/>
                  </a:cubicBezTo>
                  <a:cubicBezTo>
                    <a:pt x="17630" y="59185"/>
                    <a:pt x="18987" y="59322"/>
                    <a:pt x="20339" y="59322"/>
                  </a:cubicBezTo>
                  <a:cubicBezTo>
                    <a:pt x="23061" y="59322"/>
                    <a:pt x="25759" y="58766"/>
                    <a:pt x="28054" y="57407"/>
                  </a:cubicBezTo>
                  <a:cubicBezTo>
                    <a:pt x="33125" y="54405"/>
                    <a:pt x="35226" y="48167"/>
                    <a:pt x="35993" y="42329"/>
                  </a:cubicBezTo>
                  <a:cubicBezTo>
                    <a:pt x="37227" y="32155"/>
                    <a:pt x="35460" y="21681"/>
                    <a:pt x="31290" y="12341"/>
                  </a:cubicBezTo>
                  <a:cubicBezTo>
                    <a:pt x="29722" y="8905"/>
                    <a:pt x="27854" y="5536"/>
                    <a:pt x="24885" y="3168"/>
                  </a:cubicBezTo>
                  <a:cubicBezTo>
                    <a:pt x="22621" y="1320"/>
                    <a:pt x="19647" y="0"/>
                    <a:pt x="16025"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0"/>
            <p:cNvSpPr/>
            <p:nvPr/>
          </p:nvSpPr>
          <p:spPr>
            <a:xfrm>
              <a:off x="-4438000" y="2585625"/>
              <a:ext cx="1400200" cy="1772125"/>
            </a:xfrm>
            <a:custGeom>
              <a:avLst/>
              <a:gdLst/>
              <a:ahLst/>
              <a:cxnLst/>
              <a:rect l="l" t="t" r="r" b="b"/>
              <a:pathLst>
                <a:path w="56008" h="70885" extrusionOk="0">
                  <a:moveTo>
                    <a:pt x="10341" y="24351"/>
                  </a:moveTo>
                  <a:lnTo>
                    <a:pt x="10341" y="24351"/>
                  </a:lnTo>
                  <a:cubicBezTo>
                    <a:pt x="9507" y="25519"/>
                    <a:pt x="8340" y="26553"/>
                    <a:pt x="7473" y="27654"/>
                  </a:cubicBezTo>
                  <a:cubicBezTo>
                    <a:pt x="4170" y="31657"/>
                    <a:pt x="4537" y="37828"/>
                    <a:pt x="7473" y="42064"/>
                  </a:cubicBezTo>
                  <a:cubicBezTo>
                    <a:pt x="7639" y="42331"/>
                    <a:pt x="7840" y="42564"/>
                    <a:pt x="8040" y="42831"/>
                  </a:cubicBezTo>
                  <a:cubicBezTo>
                    <a:pt x="5805" y="41230"/>
                    <a:pt x="4170" y="38795"/>
                    <a:pt x="3770" y="36060"/>
                  </a:cubicBezTo>
                  <a:cubicBezTo>
                    <a:pt x="3270" y="33024"/>
                    <a:pt x="4237" y="29722"/>
                    <a:pt x="6338" y="27454"/>
                  </a:cubicBezTo>
                  <a:cubicBezTo>
                    <a:pt x="7506" y="26186"/>
                    <a:pt x="8940" y="25285"/>
                    <a:pt x="10341" y="24351"/>
                  </a:cubicBezTo>
                  <a:close/>
                  <a:moveTo>
                    <a:pt x="17647" y="1"/>
                  </a:moveTo>
                  <a:cubicBezTo>
                    <a:pt x="17446" y="1035"/>
                    <a:pt x="17013" y="2002"/>
                    <a:pt x="16446" y="2869"/>
                  </a:cubicBezTo>
                  <a:cubicBezTo>
                    <a:pt x="14911" y="5104"/>
                    <a:pt x="12176" y="6172"/>
                    <a:pt x="9941" y="7673"/>
                  </a:cubicBezTo>
                  <a:cubicBezTo>
                    <a:pt x="7673" y="9174"/>
                    <a:pt x="5571" y="11709"/>
                    <a:pt x="6272" y="14344"/>
                  </a:cubicBezTo>
                  <a:cubicBezTo>
                    <a:pt x="7072" y="17313"/>
                    <a:pt x="11008" y="18847"/>
                    <a:pt x="11109" y="21883"/>
                  </a:cubicBezTo>
                  <a:cubicBezTo>
                    <a:pt x="11142" y="22617"/>
                    <a:pt x="10942" y="23217"/>
                    <a:pt x="10608" y="23851"/>
                  </a:cubicBezTo>
                  <a:cubicBezTo>
                    <a:pt x="10308" y="23984"/>
                    <a:pt x="9974" y="24151"/>
                    <a:pt x="9607" y="24351"/>
                  </a:cubicBezTo>
                  <a:cubicBezTo>
                    <a:pt x="7006" y="25786"/>
                    <a:pt x="4003" y="26686"/>
                    <a:pt x="2135" y="28988"/>
                  </a:cubicBezTo>
                  <a:cubicBezTo>
                    <a:pt x="134" y="31456"/>
                    <a:pt x="1" y="35126"/>
                    <a:pt x="1468" y="37961"/>
                  </a:cubicBezTo>
                  <a:cubicBezTo>
                    <a:pt x="2836" y="40563"/>
                    <a:pt x="5438" y="42464"/>
                    <a:pt x="8273" y="43332"/>
                  </a:cubicBezTo>
                  <a:cubicBezTo>
                    <a:pt x="9441" y="44733"/>
                    <a:pt x="10842" y="45900"/>
                    <a:pt x="12443" y="46867"/>
                  </a:cubicBezTo>
                  <a:cubicBezTo>
                    <a:pt x="12510" y="46901"/>
                    <a:pt x="12576" y="46968"/>
                    <a:pt x="12643" y="47001"/>
                  </a:cubicBezTo>
                  <a:cubicBezTo>
                    <a:pt x="12910" y="47168"/>
                    <a:pt x="13143" y="47301"/>
                    <a:pt x="13444" y="47468"/>
                  </a:cubicBezTo>
                  <a:lnTo>
                    <a:pt x="13677" y="47568"/>
                  </a:lnTo>
                  <a:cubicBezTo>
                    <a:pt x="13977" y="47701"/>
                    <a:pt x="14244" y="47868"/>
                    <a:pt x="14511" y="48002"/>
                  </a:cubicBezTo>
                  <a:cubicBezTo>
                    <a:pt x="14578" y="48035"/>
                    <a:pt x="14644" y="48035"/>
                    <a:pt x="14678" y="48068"/>
                  </a:cubicBezTo>
                  <a:cubicBezTo>
                    <a:pt x="15345" y="48369"/>
                    <a:pt x="16079" y="48669"/>
                    <a:pt x="16813" y="48902"/>
                  </a:cubicBezTo>
                  <a:cubicBezTo>
                    <a:pt x="16913" y="48969"/>
                    <a:pt x="17013" y="49002"/>
                    <a:pt x="17113" y="49002"/>
                  </a:cubicBezTo>
                  <a:cubicBezTo>
                    <a:pt x="17346" y="49069"/>
                    <a:pt x="17613" y="49169"/>
                    <a:pt x="17913" y="49236"/>
                  </a:cubicBezTo>
                  <a:cubicBezTo>
                    <a:pt x="18013" y="49303"/>
                    <a:pt x="18147" y="49336"/>
                    <a:pt x="18247" y="49336"/>
                  </a:cubicBezTo>
                  <a:cubicBezTo>
                    <a:pt x="18480" y="49403"/>
                    <a:pt x="18747" y="49469"/>
                    <a:pt x="18981" y="49536"/>
                  </a:cubicBezTo>
                  <a:cubicBezTo>
                    <a:pt x="19114" y="49569"/>
                    <a:pt x="19181" y="49569"/>
                    <a:pt x="19314" y="49636"/>
                  </a:cubicBezTo>
                  <a:cubicBezTo>
                    <a:pt x="19681" y="49703"/>
                    <a:pt x="20015" y="49803"/>
                    <a:pt x="20415" y="49836"/>
                  </a:cubicBezTo>
                  <a:cubicBezTo>
                    <a:pt x="21734" y="50100"/>
                    <a:pt x="23105" y="50209"/>
                    <a:pt x="24459" y="50209"/>
                  </a:cubicBezTo>
                  <a:cubicBezTo>
                    <a:pt x="24646" y="50209"/>
                    <a:pt x="24832" y="50207"/>
                    <a:pt x="25018" y="50203"/>
                  </a:cubicBezTo>
                  <a:lnTo>
                    <a:pt x="27320" y="53506"/>
                  </a:lnTo>
                  <a:lnTo>
                    <a:pt x="27253" y="58876"/>
                  </a:lnTo>
                  <a:lnTo>
                    <a:pt x="28754" y="61511"/>
                  </a:lnTo>
                  <a:cubicBezTo>
                    <a:pt x="29031" y="62014"/>
                    <a:pt x="29080" y="62365"/>
                    <a:pt x="29387" y="62365"/>
                  </a:cubicBezTo>
                  <a:cubicBezTo>
                    <a:pt x="29488" y="62365"/>
                    <a:pt x="29616" y="62327"/>
                    <a:pt x="29789" y="62245"/>
                  </a:cubicBezTo>
                  <a:cubicBezTo>
                    <a:pt x="30322" y="62012"/>
                    <a:pt x="30656" y="61478"/>
                    <a:pt x="30656" y="60877"/>
                  </a:cubicBezTo>
                  <a:lnTo>
                    <a:pt x="30522" y="56541"/>
                  </a:lnTo>
                  <a:lnTo>
                    <a:pt x="33424" y="59143"/>
                  </a:lnTo>
                  <a:lnTo>
                    <a:pt x="35259" y="63479"/>
                  </a:lnTo>
                  <a:cubicBezTo>
                    <a:pt x="35520" y="64080"/>
                    <a:pt x="36128" y="64476"/>
                    <a:pt x="36780" y="64476"/>
                  </a:cubicBezTo>
                  <a:cubicBezTo>
                    <a:pt x="36961" y="64476"/>
                    <a:pt x="37146" y="64445"/>
                    <a:pt x="37327" y="64380"/>
                  </a:cubicBezTo>
                  <a:cubicBezTo>
                    <a:pt x="37861" y="64180"/>
                    <a:pt x="38295" y="63713"/>
                    <a:pt x="38428" y="63146"/>
                  </a:cubicBezTo>
                  <a:lnTo>
                    <a:pt x="38495" y="63146"/>
                  </a:lnTo>
                  <a:cubicBezTo>
                    <a:pt x="38528" y="63146"/>
                    <a:pt x="38528" y="63079"/>
                    <a:pt x="38595" y="63079"/>
                  </a:cubicBezTo>
                  <a:lnTo>
                    <a:pt x="38828" y="63379"/>
                  </a:lnTo>
                  <a:cubicBezTo>
                    <a:pt x="39059" y="63661"/>
                    <a:pt x="39389" y="63825"/>
                    <a:pt x="39726" y="63825"/>
                  </a:cubicBezTo>
                  <a:cubicBezTo>
                    <a:pt x="39827" y="63825"/>
                    <a:pt x="39929" y="63810"/>
                    <a:pt x="40029" y="63780"/>
                  </a:cubicBezTo>
                  <a:cubicBezTo>
                    <a:pt x="40763" y="63613"/>
                    <a:pt x="41163" y="62879"/>
                    <a:pt x="40930" y="62178"/>
                  </a:cubicBezTo>
                  <a:lnTo>
                    <a:pt x="40496" y="61078"/>
                  </a:lnTo>
                  <a:lnTo>
                    <a:pt x="40496" y="61078"/>
                  </a:lnTo>
                  <a:cubicBezTo>
                    <a:pt x="41097" y="61511"/>
                    <a:pt x="41764" y="61878"/>
                    <a:pt x="42364" y="62212"/>
                  </a:cubicBezTo>
                  <a:lnTo>
                    <a:pt x="54473" y="68450"/>
                  </a:lnTo>
                  <a:lnTo>
                    <a:pt x="56007" y="70885"/>
                  </a:lnTo>
                  <a:cubicBezTo>
                    <a:pt x="53784" y="48580"/>
                    <a:pt x="46000" y="44375"/>
                    <a:pt x="37701" y="44375"/>
                  </a:cubicBezTo>
                  <a:cubicBezTo>
                    <a:pt x="32676" y="44375"/>
                    <a:pt x="27462" y="45917"/>
                    <a:pt x="23179" y="45917"/>
                  </a:cubicBezTo>
                  <a:cubicBezTo>
                    <a:pt x="21375" y="45917"/>
                    <a:pt x="19737" y="45643"/>
                    <a:pt x="18347" y="44866"/>
                  </a:cubicBezTo>
                  <a:cubicBezTo>
                    <a:pt x="8106" y="39162"/>
                    <a:pt x="14978" y="26386"/>
                    <a:pt x="19048" y="14845"/>
                  </a:cubicBezTo>
                  <a:cubicBezTo>
                    <a:pt x="22483" y="5304"/>
                    <a:pt x="18981" y="1168"/>
                    <a:pt x="176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0"/>
            <p:cNvSpPr/>
            <p:nvPr/>
          </p:nvSpPr>
          <p:spPr>
            <a:xfrm>
              <a:off x="-4301225" y="2467200"/>
              <a:ext cx="897325" cy="1370150"/>
            </a:xfrm>
            <a:custGeom>
              <a:avLst/>
              <a:gdLst/>
              <a:ahLst/>
              <a:cxnLst/>
              <a:rect l="l" t="t" r="r" b="b"/>
              <a:pathLst>
                <a:path w="35893" h="54806" extrusionOk="0">
                  <a:moveTo>
                    <a:pt x="25018" y="1"/>
                  </a:moveTo>
                  <a:lnTo>
                    <a:pt x="16846" y="1268"/>
                  </a:lnTo>
                  <a:cubicBezTo>
                    <a:pt x="16846" y="1268"/>
                    <a:pt x="16178" y="7940"/>
                    <a:pt x="10841" y="14344"/>
                  </a:cubicBezTo>
                  <a:cubicBezTo>
                    <a:pt x="7139" y="18781"/>
                    <a:pt x="12676" y="25019"/>
                    <a:pt x="10508" y="26753"/>
                  </a:cubicBezTo>
                  <a:cubicBezTo>
                    <a:pt x="3669" y="32224"/>
                    <a:pt x="0" y="37428"/>
                    <a:pt x="6138" y="50904"/>
                  </a:cubicBezTo>
                  <a:cubicBezTo>
                    <a:pt x="8740" y="52739"/>
                    <a:pt x="11842" y="53873"/>
                    <a:pt x="15011" y="54440"/>
                  </a:cubicBezTo>
                  <a:cubicBezTo>
                    <a:pt x="16328" y="54672"/>
                    <a:pt x="17685" y="54806"/>
                    <a:pt x="19037" y="54806"/>
                  </a:cubicBezTo>
                  <a:cubicBezTo>
                    <a:pt x="21759" y="54806"/>
                    <a:pt x="24457" y="54265"/>
                    <a:pt x="26753" y="52905"/>
                  </a:cubicBezTo>
                  <a:cubicBezTo>
                    <a:pt x="31756" y="49903"/>
                    <a:pt x="33891" y="43632"/>
                    <a:pt x="34658" y="37795"/>
                  </a:cubicBezTo>
                  <a:cubicBezTo>
                    <a:pt x="35892" y="27621"/>
                    <a:pt x="34091" y="17180"/>
                    <a:pt x="29922" y="7840"/>
                  </a:cubicBezTo>
                  <a:cubicBezTo>
                    <a:pt x="28687" y="5004"/>
                    <a:pt x="27153" y="2202"/>
                    <a:pt x="250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0"/>
            <p:cNvSpPr/>
            <p:nvPr/>
          </p:nvSpPr>
          <p:spPr>
            <a:xfrm>
              <a:off x="-3451450" y="2840550"/>
              <a:ext cx="557075" cy="591550"/>
            </a:xfrm>
            <a:custGeom>
              <a:avLst/>
              <a:gdLst/>
              <a:ahLst/>
              <a:cxnLst/>
              <a:rect l="l" t="t" r="r" b="b"/>
              <a:pathLst>
                <a:path w="22283" h="23662" extrusionOk="0">
                  <a:moveTo>
                    <a:pt x="6219" y="0"/>
                  </a:moveTo>
                  <a:cubicBezTo>
                    <a:pt x="5188" y="0"/>
                    <a:pt x="4146" y="308"/>
                    <a:pt x="3236" y="945"/>
                  </a:cubicBezTo>
                  <a:lnTo>
                    <a:pt x="2869" y="1178"/>
                  </a:lnTo>
                  <a:cubicBezTo>
                    <a:pt x="534" y="2846"/>
                    <a:pt x="0" y="6049"/>
                    <a:pt x="1601" y="8384"/>
                  </a:cubicBezTo>
                  <a:lnTo>
                    <a:pt x="15111" y="23661"/>
                  </a:lnTo>
                  <a:lnTo>
                    <a:pt x="22283" y="16323"/>
                  </a:lnTo>
                  <a:lnTo>
                    <a:pt x="10441" y="2179"/>
                  </a:lnTo>
                  <a:cubicBezTo>
                    <a:pt x="9423" y="754"/>
                    <a:pt x="7834" y="0"/>
                    <a:pt x="6219" y="0"/>
                  </a:cubicBezTo>
                  <a:close/>
                </a:path>
              </a:pathLst>
            </a:custGeom>
            <a:solidFill>
              <a:srgbClr val="E8A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0"/>
            <p:cNvSpPr/>
            <p:nvPr/>
          </p:nvSpPr>
          <p:spPr>
            <a:xfrm>
              <a:off x="-3151250" y="2876675"/>
              <a:ext cx="484550" cy="555425"/>
            </a:xfrm>
            <a:custGeom>
              <a:avLst/>
              <a:gdLst/>
              <a:ahLst/>
              <a:cxnLst/>
              <a:rect l="l" t="t" r="r" b="b"/>
              <a:pathLst>
                <a:path w="19382" h="22217" extrusionOk="0">
                  <a:moveTo>
                    <a:pt x="16012" y="0"/>
                  </a:moveTo>
                  <a:lnTo>
                    <a:pt x="1" y="12543"/>
                  </a:lnTo>
                  <a:lnTo>
                    <a:pt x="3103" y="22216"/>
                  </a:lnTo>
                  <a:lnTo>
                    <a:pt x="19381" y="5571"/>
                  </a:lnTo>
                  <a:lnTo>
                    <a:pt x="16012"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0"/>
            <p:cNvSpPr/>
            <p:nvPr/>
          </p:nvSpPr>
          <p:spPr>
            <a:xfrm>
              <a:off x="-3540700" y="2812150"/>
              <a:ext cx="481200" cy="345575"/>
            </a:xfrm>
            <a:custGeom>
              <a:avLst/>
              <a:gdLst/>
              <a:ahLst/>
              <a:cxnLst/>
              <a:rect l="l" t="t" r="r" b="b"/>
              <a:pathLst>
                <a:path w="19248" h="13823" extrusionOk="0">
                  <a:moveTo>
                    <a:pt x="8611" y="0"/>
                  </a:moveTo>
                  <a:cubicBezTo>
                    <a:pt x="7239" y="0"/>
                    <a:pt x="5880" y="534"/>
                    <a:pt x="4638" y="1881"/>
                  </a:cubicBezTo>
                  <a:cubicBezTo>
                    <a:pt x="4604" y="1881"/>
                    <a:pt x="1" y="7285"/>
                    <a:pt x="9941" y="13823"/>
                  </a:cubicBezTo>
                  <a:lnTo>
                    <a:pt x="19248" y="7718"/>
                  </a:lnTo>
                  <a:cubicBezTo>
                    <a:pt x="19248" y="7718"/>
                    <a:pt x="13831" y="0"/>
                    <a:pt x="86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0"/>
            <p:cNvSpPr/>
            <p:nvPr/>
          </p:nvSpPr>
          <p:spPr>
            <a:xfrm>
              <a:off x="-3756375" y="2665675"/>
              <a:ext cx="406675" cy="384225"/>
            </a:xfrm>
            <a:custGeom>
              <a:avLst/>
              <a:gdLst/>
              <a:ahLst/>
              <a:cxnLst/>
              <a:rect l="l" t="t" r="r" b="b"/>
              <a:pathLst>
                <a:path w="16267" h="15369" extrusionOk="0">
                  <a:moveTo>
                    <a:pt x="10529" y="1"/>
                  </a:moveTo>
                  <a:cubicBezTo>
                    <a:pt x="10529" y="1"/>
                    <a:pt x="10529" y="1"/>
                    <a:pt x="10529" y="1"/>
                  </a:cubicBezTo>
                  <a:lnTo>
                    <a:pt x="10529" y="1"/>
                  </a:lnTo>
                  <a:cubicBezTo>
                    <a:pt x="10529" y="1"/>
                    <a:pt x="10529" y="1"/>
                    <a:pt x="10529" y="1"/>
                  </a:cubicBezTo>
                  <a:close/>
                  <a:moveTo>
                    <a:pt x="3624" y="1"/>
                  </a:moveTo>
                  <a:cubicBezTo>
                    <a:pt x="3624" y="1"/>
                    <a:pt x="2290" y="8173"/>
                    <a:pt x="789" y="11176"/>
                  </a:cubicBezTo>
                  <a:cubicBezTo>
                    <a:pt x="0" y="12808"/>
                    <a:pt x="4537" y="15368"/>
                    <a:pt x="8902" y="15368"/>
                  </a:cubicBezTo>
                  <a:cubicBezTo>
                    <a:pt x="12477" y="15368"/>
                    <a:pt x="15936" y="13652"/>
                    <a:pt x="16267" y="8307"/>
                  </a:cubicBezTo>
                  <a:cubicBezTo>
                    <a:pt x="16267" y="8307"/>
                    <a:pt x="15533" y="7440"/>
                    <a:pt x="14532" y="6872"/>
                  </a:cubicBezTo>
                  <a:cubicBezTo>
                    <a:pt x="13098" y="6139"/>
                    <a:pt x="11230" y="4304"/>
                    <a:pt x="10529" y="1"/>
                  </a:cubicBezTo>
                  <a:lnTo>
                    <a:pt x="10529" y="1"/>
                  </a:lnTo>
                  <a:cubicBezTo>
                    <a:pt x="10508" y="7"/>
                    <a:pt x="8095" y="371"/>
                    <a:pt x="6059" y="371"/>
                  </a:cubicBezTo>
                  <a:cubicBezTo>
                    <a:pt x="5033" y="371"/>
                    <a:pt x="4102" y="279"/>
                    <a:pt x="3624"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0"/>
            <p:cNvSpPr/>
            <p:nvPr/>
          </p:nvSpPr>
          <p:spPr>
            <a:xfrm>
              <a:off x="-3672450" y="2664850"/>
              <a:ext cx="271050" cy="167325"/>
            </a:xfrm>
            <a:custGeom>
              <a:avLst/>
              <a:gdLst/>
              <a:ahLst/>
              <a:cxnLst/>
              <a:rect l="l" t="t" r="r" b="b"/>
              <a:pathLst>
                <a:path w="10842" h="6693" extrusionOk="0">
                  <a:moveTo>
                    <a:pt x="367" y="0"/>
                  </a:moveTo>
                  <a:lnTo>
                    <a:pt x="367" y="34"/>
                  </a:lnTo>
                  <a:cubicBezTo>
                    <a:pt x="267" y="101"/>
                    <a:pt x="267" y="134"/>
                    <a:pt x="267" y="134"/>
                  </a:cubicBezTo>
                  <a:lnTo>
                    <a:pt x="267" y="201"/>
                  </a:lnTo>
                  <a:lnTo>
                    <a:pt x="267" y="234"/>
                  </a:lnTo>
                  <a:lnTo>
                    <a:pt x="267" y="334"/>
                  </a:lnTo>
                  <a:cubicBezTo>
                    <a:pt x="234" y="568"/>
                    <a:pt x="167" y="1001"/>
                    <a:pt x="67" y="1502"/>
                  </a:cubicBezTo>
                  <a:lnTo>
                    <a:pt x="67" y="1535"/>
                  </a:lnTo>
                  <a:cubicBezTo>
                    <a:pt x="34" y="1668"/>
                    <a:pt x="34" y="1802"/>
                    <a:pt x="0" y="1902"/>
                  </a:cubicBezTo>
                  <a:cubicBezTo>
                    <a:pt x="1608" y="3911"/>
                    <a:pt x="5677" y="6693"/>
                    <a:pt x="9848" y="6693"/>
                  </a:cubicBezTo>
                  <a:cubicBezTo>
                    <a:pt x="10179" y="6693"/>
                    <a:pt x="10511" y="6675"/>
                    <a:pt x="10842" y="6639"/>
                  </a:cubicBezTo>
                  <a:cubicBezTo>
                    <a:pt x="9507" y="5771"/>
                    <a:pt x="7873" y="3937"/>
                    <a:pt x="7239" y="0"/>
                  </a:cubicBezTo>
                  <a:cubicBezTo>
                    <a:pt x="7239" y="0"/>
                    <a:pt x="4793" y="371"/>
                    <a:pt x="2757" y="371"/>
                  </a:cubicBezTo>
                  <a:cubicBezTo>
                    <a:pt x="1739" y="371"/>
                    <a:pt x="823" y="278"/>
                    <a:pt x="367"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0"/>
            <p:cNvSpPr/>
            <p:nvPr/>
          </p:nvSpPr>
          <p:spPr>
            <a:xfrm>
              <a:off x="-3680800" y="2665675"/>
              <a:ext cx="331950" cy="279400"/>
            </a:xfrm>
            <a:custGeom>
              <a:avLst/>
              <a:gdLst/>
              <a:ahLst/>
              <a:cxnLst/>
              <a:rect l="l" t="t" r="r" b="b"/>
              <a:pathLst>
                <a:path w="13278" h="11176" extrusionOk="0">
                  <a:moveTo>
                    <a:pt x="668" y="1"/>
                  </a:moveTo>
                  <a:cubicBezTo>
                    <a:pt x="668" y="1"/>
                    <a:pt x="401" y="1502"/>
                    <a:pt x="1" y="3503"/>
                  </a:cubicBezTo>
                  <a:cubicBezTo>
                    <a:pt x="1369" y="6906"/>
                    <a:pt x="4704" y="10642"/>
                    <a:pt x="12710" y="11176"/>
                  </a:cubicBezTo>
                  <a:cubicBezTo>
                    <a:pt x="13010" y="10408"/>
                    <a:pt x="13210" y="9441"/>
                    <a:pt x="13277" y="8307"/>
                  </a:cubicBezTo>
                  <a:cubicBezTo>
                    <a:pt x="13244" y="8307"/>
                    <a:pt x="12510" y="7440"/>
                    <a:pt x="11542" y="6906"/>
                  </a:cubicBezTo>
                  <a:cubicBezTo>
                    <a:pt x="10108" y="6139"/>
                    <a:pt x="8240" y="4304"/>
                    <a:pt x="7540" y="1"/>
                  </a:cubicBezTo>
                  <a:cubicBezTo>
                    <a:pt x="7540" y="1"/>
                    <a:pt x="5093" y="371"/>
                    <a:pt x="3057" y="371"/>
                  </a:cubicBezTo>
                  <a:cubicBezTo>
                    <a:pt x="2039" y="371"/>
                    <a:pt x="1124" y="279"/>
                    <a:pt x="668"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0"/>
            <p:cNvSpPr/>
            <p:nvPr/>
          </p:nvSpPr>
          <p:spPr>
            <a:xfrm>
              <a:off x="-3500650" y="2068600"/>
              <a:ext cx="291050" cy="382700"/>
            </a:xfrm>
            <a:custGeom>
              <a:avLst/>
              <a:gdLst/>
              <a:ahLst/>
              <a:cxnLst/>
              <a:rect l="l" t="t" r="r" b="b"/>
              <a:pathLst>
                <a:path w="11642" h="15308" extrusionOk="0">
                  <a:moveTo>
                    <a:pt x="1034" y="0"/>
                  </a:moveTo>
                  <a:cubicBezTo>
                    <a:pt x="0" y="2102"/>
                    <a:pt x="167" y="4670"/>
                    <a:pt x="967" y="6872"/>
                  </a:cubicBezTo>
                  <a:cubicBezTo>
                    <a:pt x="1801" y="9073"/>
                    <a:pt x="3136" y="11108"/>
                    <a:pt x="4503" y="13009"/>
                  </a:cubicBezTo>
                  <a:cubicBezTo>
                    <a:pt x="5137" y="13877"/>
                    <a:pt x="5804" y="14844"/>
                    <a:pt x="6838" y="15178"/>
                  </a:cubicBezTo>
                  <a:cubicBezTo>
                    <a:pt x="7104" y="15266"/>
                    <a:pt x="7382" y="15308"/>
                    <a:pt x="7662" y="15308"/>
                  </a:cubicBezTo>
                  <a:cubicBezTo>
                    <a:pt x="8434" y="15308"/>
                    <a:pt x="9219" y="14991"/>
                    <a:pt x="9807" y="14477"/>
                  </a:cubicBezTo>
                  <a:cubicBezTo>
                    <a:pt x="11508" y="12976"/>
                    <a:pt x="11642" y="10174"/>
                    <a:pt x="10574" y="8139"/>
                  </a:cubicBezTo>
                  <a:cubicBezTo>
                    <a:pt x="9540" y="6104"/>
                    <a:pt x="7639" y="4670"/>
                    <a:pt x="5671" y="3469"/>
                  </a:cubicBezTo>
                  <a:cubicBezTo>
                    <a:pt x="5304" y="2035"/>
                    <a:pt x="3302" y="634"/>
                    <a:pt x="1034"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0"/>
            <p:cNvSpPr/>
            <p:nvPr/>
          </p:nvSpPr>
          <p:spPr>
            <a:xfrm>
              <a:off x="-3887600" y="2096950"/>
              <a:ext cx="541250" cy="615525"/>
            </a:xfrm>
            <a:custGeom>
              <a:avLst/>
              <a:gdLst/>
              <a:ahLst/>
              <a:cxnLst/>
              <a:rect l="l" t="t" r="r" b="b"/>
              <a:pathLst>
                <a:path w="21650" h="24621" extrusionOk="0">
                  <a:moveTo>
                    <a:pt x="19881" y="0"/>
                  </a:moveTo>
                  <a:lnTo>
                    <a:pt x="4971" y="1234"/>
                  </a:lnTo>
                  <a:cubicBezTo>
                    <a:pt x="2135" y="1468"/>
                    <a:pt x="0" y="3970"/>
                    <a:pt x="267" y="6805"/>
                  </a:cubicBezTo>
                  <a:lnTo>
                    <a:pt x="968" y="15411"/>
                  </a:lnTo>
                  <a:cubicBezTo>
                    <a:pt x="1410" y="20690"/>
                    <a:pt x="5807" y="24621"/>
                    <a:pt x="10949" y="24621"/>
                  </a:cubicBezTo>
                  <a:cubicBezTo>
                    <a:pt x="11234" y="24621"/>
                    <a:pt x="11520" y="24609"/>
                    <a:pt x="11809" y="24584"/>
                  </a:cubicBezTo>
                  <a:lnTo>
                    <a:pt x="15144" y="24318"/>
                  </a:lnTo>
                  <a:cubicBezTo>
                    <a:pt x="18880" y="24017"/>
                    <a:pt x="21649" y="20715"/>
                    <a:pt x="21316" y="17012"/>
                  </a:cubicBezTo>
                  <a:lnTo>
                    <a:pt x="19881"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0"/>
            <p:cNvSpPr/>
            <p:nvPr/>
          </p:nvSpPr>
          <p:spPr>
            <a:xfrm>
              <a:off x="-3801700" y="2465100"/>
              <a:ext cx="171800" cy="156900"/>
            </a:xfrm>
            <a:custGeom>
              <a:avLst/>
              <a:gdLst/>
              <a:ahLst/>
              <a:cxnLst/>
              <a:rect l="l" t="t" r="r" b="b"/>
              <a:pathLst>
                <a:path w="6872" h="6276" extrusionOk="0">
                  <a:moveTo>
                    <a:pt x="3449" y="1"/>
                  </a:moveTo>
                  <a:cubicBezTo>
                    <a:pt x="2019" y="1"/>
                    <a:pt x="744" y="989"/>
                    <a:pt x="400" y="2420"/>
                  </a:cubicBezTo>
                  <a:cubicBezTo>
                    <a:pt x="0" y="4088"/>
                    <a:pt x="1034" y="5789"/>
                    <a:pt x="2735" y="6189"/>
                  </a:cubicBezTo>
                  <a:cubicBezTo>
                    <a:pt x="2977" y="6247"/>
                    <a:pt x="3220" y="6275"/>
                    <a:pt x="3458" y="6275"/>
                  </a:cubicBezTo>
                  <a:cubicBezTo>
                    <a:pt x="4861" y="6275"/>
                    <a:pt x="6129" y="5308"/>
                    <a:pt x="6471" y="3854"/>
                  </a:cubicBezTo>
                  <a:cubicBezTo>
                    <a:pt x="6872" y="2186"/>
                    <a:pt x="5838" y="485"/>
                    <a:pt x="4170" y="85"/>
                  </a:cubicBezTo>
                  <a:cubicBezTo>
                    <a:pt x="3928" y="28"/>
                    <a:pt x="3686" y="1"/>
                    <a:pt x="3449"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0"/>
            <p:cNvSpPr/>
            <p:nvPr/>
          </p:nvSpPr>
          <p:spPr>
            <a:xfrm>
              <a:off x="-3472300" y="2421350"/>
              <a:ext cx="119275" cy="155950"/>
            </a:xfrm>
            <a:custGeom>
              <a:avLst/>
              <a:gdLst/>
              <a:ahLst/>
              <a:cxnLst/>
              <a:rect l="l" t="t" r="r" b="b"/>
              <a:pathLst>
                <a:path w="4771" h="6238" extrusionOk="0">
                  <a:moveTo>
                    <a:pt x="3069" y="0"/>
                  </a:moveTo>
                  <a:cubicBezTo>
                    <a:pt x="1368" y="34"/>
                    <a:pt x="0" y="1401"/>
                    <a:pt x="0" y="3102"/>
                  </a:cubicBezTo>
                  <a:cubicBezTo>
                    <a:pt x="0" y="4837"/>
                    <a:pt x="1368" y="6238"/>
                    <a:pt x="3102" y="6238"/>
                  </a:cubicBezTo>
                  <a:cubicBezTo>
                    <a:pt x="3669" y="6238"/>
                    <a:pt x="4203" y="6105"/>
                    <a:pt x="4603" y="5838"/>
                  </a:cubicBezTo>
                  <a:cubicBezTo>
                    <a:pt x="4737" y="5237"/>
                    <a:pt x="4770" y="4603"/>
                    <a:pt x="4704" y="4003"/>
                  </a:cubicBezTo>
                  <a:lnTo>
                    <a:pt x="4370" y="267"/>
                  </a:lnTo>
                  <a:cubicBezTo>
                    <a:pt x="3936" y="100"/>
                    <a:pt x="3536" y="0"/>
                    <a:pt x="3069"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0"/>
            <p:cNvSpPr/>
            <p:nvPr/>
          </p:nvSpPr>
          <p:spPr>
            <a:xfrm>
              <a:off x="-3662450" y="3440400"/>
              <a:ext cx="87600" cy="85350"/>
            </a:xfrm>
            <a:custGeom>
              <a:avLst/>
              <a:gdLst/>
              <a:ahLst/>
              <a:cxnLst/>
              <a:rect l="l" t="t" r="r" b="b"/>
              <a:pathLst>
                <a:path w="3504" h="3414" extrusionOk="0">
                  <a:moveTo>
                    <a:pt x="2102" y="1"/>
                  </a:moveTo>
                  <a:lnTo>
                    <a:pt x="1" y="3403"/>
                  </a:lnTo>
                  <a:cubicBezTo>
                    <a:pt x="1" y="3403"/>
                    <a:pt x="144" y="3413"/>
                    <a:pt x="372" y="3413"/>
                  </a:cubicBezTo>
                  <a:cubicBezTo>
                    <a:pt x="867" y="3413"/>
                    <a:pt x="1762" y="3366"/>
                    <a:pt x="2469" y="3070"/>
                  </a:cubicBezTo>
                  <a:cubicBezTo>
                    <a:pt x="3503" y="2703"/>
                    <a:pt x="2102" y="1"/>
                    <a:pt x="2102" y="1"/>
                  </a:cubicBez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0"/>
            <p:cNvSpPr/>
            <p:nvPr/>
          </p:nvSpPr>
          <p:spPr>
            <a:xfrm>
              <a:off x="-3162250" y="3300300"/>
              <a:ext cx="115275" cy="66175"/>
            </a:xfrm>
            <a:custGeom>
              <a:avLst/>
              <a:gdLst/>
              <a:ahLst/>
              <a:cxnLst/>
              <a:rect l="l" t="t" r="r" b="b"/>
              <a:pathLst>
                <a:path w="4611" h="2647" extrusionOk="0">
                  <a:moveTo>
                    <a:pt x="841" y="1"/>
                  </a:moveTo>
                  <a:cubicBezTo>
                    <a:pt x="841" y="1"/>
                    <a:pt x="1" y="2646"/>
                    <a:pt x="1386" y="2646"/>
                  </a:cubicBezTo>
                  <a:cubicBezTo>
                    <a:pt x="1435" y="2646"/>
                    <a:pt x="1487" y="2643"/>
                    <a:pt x="1541" y="2636"/>
                  </a:cubicBezTo>
                  <a:cubicBezTo>
                    <a:pt x="3143" y="2436"/>
                    <a:pt x="4610" y="801"/>
                    <a:pt x="4610" y="801"/>
                  </a:cubicBezTo>
                  <a:lnTo>
                    <a:pt x="841" y="1"/>
                  </a:ln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0"/>
            <p:cNvSpPr/>
            <p:nvPr/>
          </p:nvSpPr>
          <p:spPr>
            <a:xfrm>
              <a:off x="-3636600" y="3299475"/>
              <a:ext cx="562100" cy="273550"/>
            </a:xfrm>
            <a:custGeom>
              <a:avLst/>
              <a:gdLst/>
              <a:ahLst/>
              <a:cxnLst/>
              <a:rect l="l" t="t" r="r" b="b"/>
              <a:pathLst>
                <a:path w="22484" h="10942" extrusionOk="0">
                  <a:moveTo>
                    <a:pt x="20449" y="0"/>
                  </a:moveTo>
                  <a:cubicBezTo>
                    <a:pt x="20415" y="0"/>
                    <a:pt x="5471" y="1435"/>
                    <a:pt x="1" y="6505"/>
                  </a:cubicBezTo>
                  <a:lnTo>
                    <a:pt x="968" y="10941"/>
                  </a:lnTo>
                  <a:lnTo>
                    <a:pt x="22484" y="4103"/>
                  </a:lnTo>
                  <a:lnTo>
                    <a:pt x="20449"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0"/>
            <p:cNvSpPr/>
            <p:nvPr/>
          </p:nvSpPr>
          <p:spPr>
            <a:xfrm>
              <a:off x="-3636600" y="3299475"/>
              <a:ext cx="546250" cy="211850"/>
            </a:xfrm>
            <a:custGeom>
              <a:avLst/>
              <a:gdLst/>
              <a:ahLst/>
              <a:cxnLst/>
              <a:rect l="l" t="t" r="r" b="b"/>
              <a:pathLst>
                <a:path w="21850" h="8474" extrusionOk="0">
                  <a:moveTo>
                    <a:pt x="20415" y="0"/>
                  </a:moveTo>
                  <a:cubicBezTo>
                    <a:pt x="20415" y="0"/>
                    <a:pt x="5438" y="1435"/>
                    <a:pt x="1" y="6505"/>
                  </a:cubicBezTo>
                  <a:lnTo>
                    <a:pt x="434" y="8473"/>
                  </a:lnTo>
                  <a:cubicBezTo>
                    <a:pt x="4504" y="7005"/>
                    <a:pt x="12743" y="4337"/>
                    <a:pt x="21850" y="2936"/>
                  </a:cubicBezTo>
                  <a:lnTo>
                    <a:pt x="20415"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0"/>
            <p:cNvSpPr/>
            <p:nvPr/>
          </p:nvSpPr>
          <p:spPr>
            <a:xfrm>
              <a:off x="-3757500" y="1944325"/>
              <a:ext cx="145950" cy="187450"/>
            </a:xfrm>
            <a:custGeom>
              <a:avLst/>
              <a:gdLst/>
              <a:ahLst/>
              <a:cxnLst/>
              <a:rect l="l" t="t" r="r" b="b"/>
              <a:pathLst>
                <a:path w="5838" h="7498" extrusionOk="0">
                  <a:moveTo>
                    <a:pt x="4603" y="1"/>
                  </a:moveTo>
                  <a:cubicBezTo>
                    <a:pt x="4003" y="2936"/>
                    <a:pt x="2335" y="5605"/>
                    <a:pt x="0" y="7440"/>
                  </a:cubicBezTo>
                  <a:cubicBezTo>
                    <a:pt x="323" y="7479"/>
                    <a:pt x="632" y="7498"/>
                    <a:pt x="926" y="7498"/>
                  </a:cubicBezTo>
                  <a:cubicBezTo>
                    <a:pt x="3117" y="7498"/>
                    <a:pt x="4490" y="6446"/>
                    <a:pt x="5137" y="5004"/>
                  </a:cubicBezTo>
                  <a:cubicBezTo>
                    <a:pt x="5838" y="3437"/>
                    <a:pt x="5637" y="1435"/>
                    <a:pt x="4603"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0"/>
            <p:cNvSpPr/>
            <p:nvPr/>
          </p:nvSpPr>
          <p:spPr>
            <a:xfrm>
              <a:off x="-4026025" y="2060250"/>
              <a:ext cx="365575" cy="438675"/>
            </a:xfrm>
            <a:custGeom>
              <a:avLst/>
              <a:gdLst/>
              <a:ahLst/>
              <a:cxnLst/>
              <a:rect l="l" t="t" r="r" b="b"/>
              <a:pathLst>
                <a:path w="14623" h="17547" extrusionOk="0">
                  <a:moveTo>
                    <a:pt x="14010" y="1"/>
                  </a:moveTo>
                  <a:cubicBezTo>
                    <a:pt x="14010" y="72"/>
                    <a:pt x="14019" y="153"/>
                    <a:pt x="14045" y="217"/>
                  </a:cubicBezTo>
                  <a:lnTo>
                    <a:pt x="14045" y="217"/>
                  </a:lnTo>
                  <a:cubicBezTo>
                    <a:pt x="14034" y="145"/>
                    <a:pt x="14022" y="73"/>
                    <a:pt x="14010" y="1"/>
                  </a:cubicBezTo>
                  <a:close/>
                  <a:moveTo>
                    <a:pt x="14045" y="217"/>
                  </a:moveTo>
                  <a:lnTo>
                    <a:pt x="14045" y="217"/>
                  </a:lnTo>
                  <a:cubicBezTo>
                    <a:pt x="14051" y="258"/>
                    <a:pt x="14058" y="299"/>
                    <a:pt x="14064" y="340"/>
                  </a:cubicBezTo>
                  <a:lnTo>
                    <a:pt x="14064" y="340"/>
                  </a:lnTo>
                  <a:cubicBezTo>
                    <a:pt x="14089" y="335"/>
                    <a:pt x="14114" y="330"/>
                    <a:pt x="14139" y="324"/>
                  </a:cubicBezTo>
                  <a:lnTo>
                    <a:pt x="14139" y="324"/>
                  </a:lnTo>
                  <a:cubicBezTo>
                    <a:pt x="14159" y="333"/>
                    <a:pt x="14181" y="338"/>
                    <a:pt x="14207" y="338"/>
                  </a:cubicBezTo>
                  <a:cubicBezTo>
                    <a:pt x="14260" y="338"/>
                    <a:pt x="14327" y="317"/>
                    <a:pt x="14410" y="267"/>
                  </a:cubicBezTo>
                  <a:lnTo>
                    <a:pt x="14410" y="267"/>
                  </a:lnTo>
                  <a:cubicBezTo>
                    <a:pt x="14320" y="286"/>
                    <a:pt x="14229" y="305"/>
                    <a:pt x="14139" y="324"/>
                  </a:cubicBezTo>
                  <a:lnTo>
                    <a:pt x="14139" y="324"/>
                  </a:lnTo>
                  <a:cubicBezTo>
                    <a:pt x="14095" y="305"/>
                    <a:pt x="14065" y="265"/>
                    <a:pt x="14045" y="217"/>
                  </a:cubicBezTo>
                  <a:close/>
                  <a:moveTo>
                    <a:pt x="14064" y="340"/>
                  </a:moveTo>
                  <a:lnTo>
                    <a:pt x="14064" y="340"/>
                  </a:lnTo>
                  <a:cubicBezTo>
                    <a:pt x="11470" y="887"/>
                    <a:pt x="8802" y="1488"/>
                    <a:pt x="6471" y="2669"/>
                  </a:cubicBezTo>
                  <a:cubicBezTo>
                    <a:pt x="4003" y="3937"/>
                    <a:pt x="1735" y="5971"/>
                    <a:pt x="901" y="8640"/>
                  </a:cubicBezTo>
                  <a:cubicBezTo>
                    <a:pt x="0" y="11509"/>
                    <a:pt x="734" y="14644"/>
                    <a:pt x="1501" y="17546"/>
                  </a:cubicBezTo>
                  <a:cubicBezTo>
                    <a:pt x="5471" y="16946"/>
                    <a:pt x="9073" y="14644"/>
                    <a:pt x="11408" y="11375"/>
                  </a:cubicBezTo>
                  <a:cubicBezTo>
                    <a:pt x="13676" y="8233"/>
                    <a:pt x="14622" y="4177"/>
                    <a:pt x="14064" y="34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0"/>
            <p:cNvSpPr/>
            <p:nvPr/>
          </p:nvSpPr>
          <p:spPr>
            <a:xfrm>
              <a:off x="-3720825" y="2002275"/>
              <a:ext cx="422000" cy="271475"/>
            </a:xfrm>
            <a:custGeom>
              <a:avLst/>
              <a:gdLst/>
              <a:ahLst/>
              <a:cxnLst/>
              <a:rect l="l" t="t" r="r" b="b"/>
              <a:pathLst>
                <a:path w="16880" h="10859" extrusionOk="0">
                  <a:moveTo>
                    <a:pt x="9186" y="1"/>
                  </a:moveTo>
                  <a:cubicBezTo>
                    <a:pt x="8082" y="1"/>
                    <a:pt x="6975" y="183"/>
                    <a:pt x="5938" y="518"/>
                  </a:cubicBezTo>
                  <a:cubicBezTo>
                    <a:pt x="3837" y="1152"/>
                    <a:pt x="2002" y="2420"/>
                    <a:pt x="1" y="4188"/>
                  </a:cubicBezTo>
                  <a:cubicBezTo>
                    <a:pt x="2603" y="8257"/>
                    <a:pt x="7306" y="10826"/>
                    <a:pt x="12143" y="10859"/>
                  </a:cubicBezTo>
                  <a:cubicBezTo>
                    <a:pt x="13177" y="10859"/>
                    <a:pt x="14278" y="10759"/>
                    <a:pt x="15112" y="10192"/>
                  </a:cubicBezTo>
                  <a:cubicBezTo>
                    <a:pt x="16312" y="9425"/>
                    <a:pt x="16879" y="7924"/>
                    <a:pt x="16846" y="6489"/>
                  </a:cubicBezTo>
                  <a:cubicBezTo>
                    <a:pt x="16779" y="4087"/>
                    <a:pt x="15145" y="1853"/>
                    <a:pt x="12977" y="818"/>
                  </a:cubicBezTo>
                  <a:cubicBezTo>
                    <a:pt x="11800" y="257"/>
                    <a:pt x="10495" y="1"/>
                    <a:pt x="9186"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0"/>
            <p:cNvSpPr/>
            <p:nvPr/>
          </p:nvSpPr>
          <p:spPr>
            <a:xfrm>
              <a:off x="-4076075" y="2115300"/>
              <a:ext cx="297750" cy="290225"/>
            </a:xfrm>
            <a:custGeom>
              <a:avLst/>
              <a:gdLst/>
              <a:ahLst/>
              <a:cxnLst/>
              <a:rect l="l" t="t" r="r" b="b"/>
              <a:pathLst>
                <a:path w="11910" h="11609" extrusionOk="0">
                  <a:moveTo>
                    <a:pt x="11909" y="0"/>
                  </a:moveTo>
                  <a:cubicBezTo>
                    <a:pt x="11666" y="210"/>
                    <a:pt x="11454" y="372"/>
                    <a:pt x="11263" y="498"/>
                  </a:cubicBezTo>
                  <a:lnTo>
                    <a:pt x="11263" y="498"/>
                  </a:lnTo>
                  <a:cubicBezTo>
                    <a:pt x="11732" y="472"/>
                    <a:pt x="11684" y="563"/>
                    <a:pt x="11909" y="0"/>
                  </a:cubicBezTo>
                  <a:close/>
                  <a:moveTo>
                    <a:pt x="11263" y="498"/>
                  </a:moveTo>
                  <a:lnTo>
                    <a:pt x="11263" y="498"/>
                  </a:lnTo>
                  <a:cubicBezTo>
                    <a:pt x="11038" y="510"/>
                    <a:pt x="10693" y="549"/>
                    <a:pt x="10141" y="701"/>
                  </a:cubicBezTo>
                  <a:cubicBezTo>
                    <a:pt x="9896" y="771"/>
                    <a:pt x="9647" y="831"/>
                    <a:pt x="9397" y="886"/>
                  </a:cubicBezTo>
                  <a:lnTo>
                    <a:pt x="9397" y="886"/>
                  </a:lnTo>
                  <a:cubicBezTo>
                    <a:pt x="9606" y="896"/>
                    <a:pt x="9790" y="907"/>
                    <a:pt x="9963" y="907"/>
                  </a:cubicBezTo>
                  <a:cubicBezTo>
                    <a:pt x="10388" y="907"/>
                    <a:pt x="10749" y="837"/>
                    <a:pt x="11263" y="498"/>
                  </a:cubicBezTo>
                  <a:close/>
                  <a:moveTo>
                    <a:pt x="8882" y="872"/>
                  </a:moveTo>
                  <a:cubicBezTo>
                    <a:pt x="8597" y="872"/>
                    <a:pt x="8268" y="886"/>
                    <a:pt x="7873" y="934"/>
                  </a:cubicBezTo>
                  <a:cubicBezTo>
                    <a:pt x="6072" y="1134"/>
                    <a:pt x="4170" y="967"/>
                    <a:pt x="2569" y="1835"/>
                  </a:cubicBezTo>
                  <a:cubicBezTo>
                    <a:pt x="868" y="2802"/>
                    <a:pt x="1" y="4837"/>
                    <a:pt x="167" y="6772"/>
                  </a:cubicBezTo>
                  <a:cubicBezTo>
                    <a:pt x="368" y="8673"/>
                    <a:pt x="1535" y="10441"/>
                    <a:pt x="3069" y="11608"/>
                  </a:cubicBezTo>
                  <a:cubicBezTo>
                    <a:pt x="1869" y="10141"/>
                    <a:pt x="1368" y="8106"/>
                    <a:pt x="1802" y="6271"/>
                  </a:cubicBezTo>
                  <a:cubicBezTo>
                    <a:pt x="2202" y="4370"/>
                    <a:pt x="3503" y="2769"/>
                    <a:pt x="5204" y="1968"/>
                  </a:cubicBezTo>
                  <a:cubicBezTo>
                    <a:pt x="6508" y="1316"/>
                    <a:pt x="7981" y="1194"/>
                    <a:pt x="9397" y="886"/>
                  </a:cubicBezTo>
                  <a:lnTo>
                    <a:pt x="9397" y="886"/>
                  </a:lnTo>
                  <a:cubicBezTo>
                    <a:pt x="9241" y="878"/>
                    <a:pt x="9071" y="872"/>
                    <a:pt x="8882" y="872"/>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0"/>
            <p:cNvSpPr/>
            <p:nvPr/>
          </p:nvSpPr>
          <p:spPr>
            <a:xfrm>
              <a:off x="-3346375" y="2535600"/>
              <a:ext cx="380275" cy="261400"/>
            </a:xfrm>
            <a:custGeom>
              <a:avLst/>
              <a:gdLst/>
              <a:ahLst/>
              <a:cxnLst/>
              <a:rect l="l" t="t" r="r" b="b"/>
              <a:pathLst>
                <a:path w="15211" h="10456" extrusionOk="0">
                  <a:moveTo>
                    <a:pt x="567" y="0"/>
                  </a:moveTo>
                  <a:cubicBezTo>
                    <a:pt x="0" y="1768"/>
                    <a:pt x="734" y="4270"/>
                    <a:pt x="2202" y="6305"/>
                  </a:cubicBezTo>
                  <a:cubicBezTo>
                    <a:pt x="3669" y="8339"/>
                    <a:pt x="5871" y="9941"/>
                    <a:pt x="8373" y="10341"/>
                  </a:cubicBezTo>
                  <a:cubicBezTo>
                    <a:pt x="8810" y="10418"/>
                    <a:pt x="9254" y="10456"/>
                    <a:pt x="9698" y="10456"/>
                  </a:cubicBezTo>
                  <a:cubicBezTo>
                    <a:pt x="11765" y="10456"/>
                    <a:pt x="13838" y="9632"/>
                    <a:pt x="15211" y="8039"/>
                  </a:cubicBezTo>
                  <a:lnTo>
                    <a:pt x="15211" y="8039"/>
                  </a:lnTo>
                  <a:cubicBezTo>
                    <a:pt x="13919" y="8976"/>
                    <a:pt x="12345" y="9412"/>
                    <a:pt x="10751" y="9412"/>
                  </a:cubicBezTo>
                  <a:cubicBezTo>
                    <a:pt x="9053" y="9412"/>
                    <a:pt x="7332" y="8918"/>
                    <a:pt x="5904" y="8006"/>
                  </a:cubicBezTo>
                  <a:cubicBezTo>
                    <a:pt x="3169" y="6271"/>
                    <a:pt x="1368" y="3202"/>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0"/>
            <p:cNvSpPr/>
            <p:nvPr/>
          </p:nvSpPr>
          <p:spPr>
            <a:xfrm>
              <a:off x="-3624925" y="2585625"/>
              <a:ext cx="144300" cy="59225"/>
            </a:xfrm>
            <a:custGeom>
              <a:avLst/>
              <a:gdLst/>
              <a:ahLst/>
              <a:cxnLst/>
              <a:rect l="l" t="t" r="r" b="b"/>
              <a:pathLst>
                <a:path w="5772" h="2369" extrusionOk="0">
                  <a:moveTo>
                    <a:pt x="282" y="1"/>
                  </a:moveTo>
                  <a:cubicBezTo>
                    <a:pt x="242" y="1"/>
                    <a:pt x="201" y="12"/>
                    <a:pt x="168" y="34"/>
                  </a:cubicBezTo>
                  <a:cubicBezTo>
                    <a:pt x="34" y="101"/>
                    <a:pt x="1" y="267"/>
                    <a:pt x="101" y="334"/>
                  </a:cubicBezTo>
                  <a:cubicBezTo>
                    <a:pt x="835" y="1635"/>
                    <a:pt x="2369" y="2369"/>
                    <a:pt x="3870" y="2369"/>
                  </a:cubicBezTo>
                  <a:cubicBezTo>
                    <a:pt x="4471" y="2369"/>
                    <a:pt x="5038" y="2269"/>
                    <a:pt x="5605" y="2035"/>
                  </a:cubicBezTo>
                  <a:cubicBezTo>
                    <a:pt x="5705" y="2002"/>
                    <a:pt x="5772" y="1869"/>
                    <a:pt x="5705" y="1768"/>
                  </a:cubicBezTo>
                  <a:cubicBezTo>
                    <a:pt x="5679" y="1667"/>
                    <a:pt x="5596" y="1623"/>
                    <a:pt x="5513" y="1623"/>
                  </a:cubicBezTo>
                  <a:cubicBezTo>
                    <a:pt x="5487" y="1623"/>
                    <a:pt x="5462" y="1627"/>
                    <a:pt x="5438" y="1635"/>
                  </a:cubicBezTo>
                  <a:cubicBezTo>
                    <a:pt x="4941" y="1865"/>
                    <a:pt x="4402" y="1973"/>
                    <a:pt x="3863" y="1973"/>
                  </a:cubicBezTo>
                  <a:cubicBezTo>
                    <a:pt x="2523" y="1973"/>
                    <a:pt x="1182" y="1300"/>
                    <a:pt x="468" y="134"/>
                  </a:cubicBezTo>
                  <a:cubicBezTo>
                    <a:pt x="446" y="45"/>
                    <a:pt x="364" y="1"/>
                    <a:pt x="282" y="1"/>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0"/>
            <p:cNvSpPr/>
            <p:nvPr/>
          </p:nvSpPr>
          <p:spPr>
            <a:xfrm>
              <a:off x="-3757500" y="2831625"/>
              <a:ext cx="710525" cy="693875"/>
            </a:xfrm>
            <a:custGeom>
              <a:avLst/>
              <a:gdLst/>
              <a:ahLst/>
              <a:cxnLst/>
              <a:rect l="l" t="t" r="r" b="b"/>
              <a:pathLst>
                <a:path w="28421" h="27755" extrusionOk="0">
                  <a:moveTo>
                    <a:pt x="14844" y="1"/>
                  </a:moveTo>
                  <a:lnTo>
                    <a:pt x="14510" y="201"/>
                  </a:lnTo>
                  <a:cubicBezTo>
                    <a:pt x="14510" y="201"/>
                    <a:pt x="18480" y="4904"/>
                    <a:pt x="11575" y="6973"/>
                  </a:cubicBezTo>
                  <a:cubicBezTo>
                    <a:pt x="11575" y="6973"/>
                    <a:pt x="10945" y="7266"/>
                    <a:pt x="9858" y="7266"/>
                  </a:cubicBezTo>
                  <a:cubicBezTo>
                    <a:pt x="8060" y="7266"/>
                    <a:pt x="5014" y="6463"/>
                    <a:pt x="1501" y="2203"/>
                  </a:cubicBezTo>
                  <a:lnTo>
                    <a:pt x="0" y="13844"/>
                  </a:lnTo>
                  <a:lnTo>
                    <a:pt x="3803" y="27754"/>
                  </a:lnTo>
                  <a:cubicBezTo>
                    <a:pt x="3803" y="27754"/>
                    <a:pt x="11575" y="21149"/>
                    <a:pt x="28420" y="19548"/>
                  </a:cubicBezTo>
                  <a:cubicBezTo>
                    <a:pt x="26919" y="13444"/>
                    <a:pt x="25118" y="7406"/>
                    <a:pt x="14844" y="1"/>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0"/>
            <p:cNvSpPr/>
            <p:nvPr/>
          </p:nvSpPr>
          <p:spPr>
            <a:xfrm>
              <a:off x="-3757500" y="3143525"/>
              <a:ext cx="710525" cy="383625"/>
            </a:xfrm>
            <a:custGeom>
              <a:avLst/>
              <a:gdLst/>
              <a:ahLst/>
              <a:cxnLst/>
              <a:rect l="l" t="t" r="r" b="b"/>
              <a:pathLst>
                <a:path w="28421" h="15345" extrusionOk="0">
                  <a:moveTo>
                    <a:pt x="167" y="1"/>
                  </a:moveTo>
                  <a:lnTo>
                    <a:pt x="0" y="1368"/>
                  </a:lnTo>
                  <a:lnTo>
                    <a:pt x="3803" y="15345"/>
                  </a:lnTo>
                  <a:cubicBezTo>
                    <a:pt x="3803" y="15278"/>
                    <a:pt x="11575" y="8673"/>
                    <a:pt x="28420" y="7072"/>
                  </a:cubicBezTo>
                  <a:cubicBezTo>
                    <a:pt x="27820" y="4804"/>
                    <a:pt x="27253" y="2502"/>
                    <a:pt x="26152" y="167"/>
                  </a:cubicBezTo>
                  <a:cubicBezTo>
                    <a:pt x="21525" y="2558"/>
                    <a:pt x="17192" y="3359"/>
                    <a:pt x="13464" y="3359"/>
                  </a:cubicBezTo>
                  <a:cubicBezTo>
                    <a:pt x="5906" y="3359"/>
                    <a:pt x="834" y="67"/>
                    <a:pt x="834" y="67"/>
                  </a:cubicBezTo>
                  <a:lnTo>
                    <a:pt x="1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0"/>
            <p:cNvSpPr/>
            <p:nvPr/>
          </p:nvSpPr>
          <p:spPr>
            <a:xfrm>
              <a:off x="-3757500" y="2886675"/>
              <a:ext cx="161800" cy="471200"/>
            </a:xfrm>
            <a:custGeom>
              <a:avLst/>
              <a:gdLst/>
              <a:ahLst/>
              <a:cxnLst/>
              <a:rect l="l" t="t" r="r" b="b"/>
              <a:pathLst>
                <a:path w="6472" h="18848" extrusionOk="0">
                  <a:moveTo>
                    <a:pt x="1501" y="1"/>
                  </a:moveTo>
                  <a:lnTo>
                    <a:pt x="0" y="11642"/>
                  </a:lnTo>
                  <a:lnTo>
                    <a:pt x="1968" y="18847"/>
                  </a:lnTo>
                  <a:cubicBezTo>
                    <a:pt x="6171" y="15945"/>
                    <a:pt x="6471" y="8340"/>
                    <a:pt x="6271" y="4103"/>
                  </a:cubicBezTo>
                  <a:cubicBezTo>
                    <a:pt x="4837" y="3336"/>
                    <a:pt x="3236" y="2102"/>
                    <a:pt x="15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0"/>
            <p:cNvSpPr/>
            <p:nvPr/>
          </p:nvSpPr>
          <p:spPr>
            <a:xfrm>
              <a:off x="-3282175" y="3366175"/>
              <a:ext cx="1180025" cy="870650"/>
            </a:xfrm>
            <a:custGeom>
              <a:avLst/>
              <a:gdLst/>
              <a:ahLst/>
              <a:cxnLst/>
              <a:rect l="l" t="t" r="r" b="b"/>
              <a:pathLst>
                <a:path w="47201" h="34826" extrusionOk="0">
                  <a:moveTo>
                    <a:pt x="8907" y="1"/>
                  </a:moveTo>
                  <a:lnTo>
                    <a:pt x="1" y="2870"/>
                  </a:lnTo>
                  <a:lnTo>
                    <a:pt x="7639" y="18881"/>
                  </a:lnTo>
                  <a:lnTo>
                    <a:pt x="25686" y="18881"/>
                  </a:lnTo>
                  <a:lnTo>
                    <a:pt x="36160" y="34826"/>
                  </a:lnTo>
                  <a:lnTo>
                    <a:pt x="47201" y="30623"/>
                  </a:lnTo>
                  <a:lnTo>
                    <a:pt x="39295" y="12176"/>
                  </a:lnTo>
                  <a:cubicBezTo>
                    <a:pt x="38928" y="11176"/>
                    <a:pt x="38295" y="10108"/>
                    <a:pt x="37527" y="9007"/>
                  </a:cubicBezTo>
                  <a:cubicBezTo>
                    <a:pt x="34445" y="4599"/>
                    <a:pt x="29320" y="2002"/>
                    <a:pt x="23888" y="2002"/>
                  </a:cubicBezTo>
                  <a:cubicBezTo>
                    <a:pt x="23854" y="2002"/>
                    <a:pt x="23819" y="2002"/>
                    <a:pt x="23784" y="2002"/>
                  </a:cubicBezTo>
                  <a:lnTo>
                    <a:pt x="9974" y="2136"/>
                  </a:lnTo>
                  <a:lnTo>
                    <a:pt x="89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0"/>
            <p:cNvSpPr/>
            <p:nvPr/>
          </p:nvSpPr>
          <p:spPr>
            <a:xfrm>
              <a:off x="-3192950" y="3623025"/>
              <a:ext cx="902350" cy="614650"/>
            </a:xfrm>
            <a:custGeom>
              <a:avLst/>
              <a:gdLst/>
              <a:ahLst/>
              <a:cxnLst/>
              <a:rect l="l" t="t" r="r" b="b"/>
              <a:pathLst>
                <a:path w="36094" h="24586" extrusionOk="0">
                  <a:moveTo>
                    <a:pt x="3103" y="1"/>
                  </a:moveTo>
                  <a:lnTo>
                    <a:pt x="1" y="201"/>
                  </a:lnTo>
                  <a:lnTo>
                    <a:pt x="4037" y="8674"/>
                  </a:lnTo>
                  <a:lnTo>
                    <a:pt x="22083" y="8674"/>
                  </a:lnTo>
                  <a:lnTo>
                    <a:pt x="32557" y="24585"/>
                  </a:lnTo>
                  <a:lnTo>
                    <a:pt x="36093" y="23184"/>
                  </a:lnTo>
                  <a:lnTo>
                    <a:pt x="27520" y="7740"/>
                  </a:lnTo>
                  <a:cubicBezTo>
                    <a:pt x="25452" y="4137"/>
                    <a:pt x="21783" y="1702"/>
                    <a:pt x="17613" y="1335"/>
                  </a:cubicBezTo>
                  <a:lnTo>
                    <a:pt x="31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0"/>
            <p:cNvSpPr/>
            <p:nvPr/>
          </p:nvSpPr>
          <p:spPr>
            <a:xfrm>
              <a:off x="-3543200" y="2480825"/>
              <a:ext cx="58400" cy="97325"/>
            </a:xfrm>
            <a:custGeom>
              <a:avLst/>
              <a:gdLst/>
              <a:ahLst/>
              <a:cxnLst/>
              <a:rect l="l" t="t" r="r" b="b"/>
              <a:pathLst>
                <a:path w="2336" h="3893" extrusionOk="0">
                  <a:moveTo>
                    <a:pt x="1125" y="1"/>
                  </a:moveTo>
                  <a:cubicBezTo>
                    <a:pt x="1063" y="1"/>
                    <a:pt x="993" y="17"/>
                    <a:pt x="935" y="56"/>
                  </a:cubicBezTo>
                  <a:cubicBezTo>
                    <a:pt x="901" y="156"/>
                    <a:pt x="901" y="290"/>
                    <a:pt x="1002" y="356"/>
                  </a:cubicBezTo>
                  <a:cubicBezTo>
                    <a:pt x="1569" y="857"/>
                    <a:pt x="1869" y="1391"/>
                    <a:pt x="1869" y="1858"/>
                  </a:cubicBezTo>
                  <a:cubicBezTo>
                    <a:pt x="1769" y="3192"/>
                    <a:pt x="234" y="3492"/>
                    <a:pt x="168" y="3492"/>
                  </a:cubicBezTo>
                  <a:cubicBezTo>
                    <a:pt x="34" y="3492"/>
                    <a:pt x="1" y="3625"/>
                    <a:pt x="1" y="3726"/>
                  </a:cubicBezTo>
                  <a:cubicBezTo>
                    <a:pt x="1" y="3826"/>
                    <a:pt x="68" y="3892"/>
                    <a:pt x="201" y="3892"/>
                  </a:cubicBezTo>
                  <a:cubicBezTo>
                    <a:pt x="901" y="3792"/>
                    <a:pt x="2236" y="3192"/>
                    <a:pt x="2269" y="1891"/>
                  </a:cubicBezTo>
                  <a:cubicBezTo>
                    <a:pt x="2336" y="1290"/>
                    <a:pt x="1936" y="657"/>
                    <a:pt x="1235" y="23"/>
                  </a:cubicBezTo>
                  <a:cubicBezTo>
                    <a:pt x="1207" y="9"/>
                    <a:pt x="1168" y="1"/>
                    <a:pt x="1125" y="1"/>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0"/>
            <p:cNvSpPr/>
            <p:nvPr/>
          </p:nvSpPr>
          <p:spPr>
            <a:xfrm>
              <a:off x="-2710925" y="4657950"/>
              <a:ext cx="373625" cy="318775"/>
            </a:xfrm>
            <a:custGeom>
              <a:avLst/>
              <a:gdLst/>
              <a:ahLst/>
              <a:cxnLst/>
              <a:rect l="l" t="t" r="r" b="b"/>
              <a:pathLst>
                <a:path w="14945" h="12751" extrusionOk="0">
                  <a:moveTo>
                    <a:pt x="9640" y="0"/>
                  </a:moveTo>
                  <a:lnTo>
                    <a:pt x="0" y="4804"/>
                  </a:lnTo>
                  <a:lnTo>
                    <a:pt x="5904" y="12709"/>
                  </a:lnTo>
                  <a:cubicBezTo>
                    <a:pt x="5904" y="12709"/>
                    <a:pt x="6250" y="12751"/>
                    <a:pt x="6811" y="12751"/>
                  </a:cubicBezTo>
                  <a:cubicBezTo>
                    <a:pt x="8772" y="12751"/>
                    <a:pt x="13362" y="12246"/>
                    <a:pt x="14944" y="7706"/>
                  </a:cubicBezTo>
                  <a:lnTo>
                    <a:pt x="9640"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0"/>
            <p:cNvSpPr/>
            <p:nvPr/>
          </p:nvSpPr>
          <p:spPr>
            <a:xfrm>
              <a:off x="-2592525" y="4836400"/>
              <a:ext cx="658850" cy="337775"/>
            </a:xfrm>
            <a:custGeom>
              <a:avLst/>
              <a:gdLst/>
              <a:ahLst/>
              <a:cxnLst/>
              <a:rect l="l" t="t" r="r" b="b"/>
              <a:pathLst>
                <a:path w="26354" h="13511" extrusionOk="0">
                  <a:moveTo>
                    <a:pt x="9775" y="1"/>
                  </a:moveTo>
                  <a:lnTo>
                    <a:pt x="1" y="4037"/>
                  </a:lnTo>
                  <a:lnTo>
                    <a:pt x="234" y="9908"/>
                  </a:lnTo>
                  <a:cubicBezTo>
                    <a:pt x="368" y="11909"/>
                    <a:pt x="2036" y="13510"/>
                    <a:pt x="4037" y="13510"/>
                  </a:cubicBezTo>
                  <a:lnTo>
                    <a:pt x="26353" y="13510"/>
                  </a:lnTo>
                  <a:lnTo>
                    <a:pt x="26353" y="12810"/>
                  </a:lnTo>
                  <a:cubicBezTo>
                    <a:pt x="26353" y="11075"/>
                    <a:pt x="25252" y="9574"/>
                    <a:pt x="23685" y="9007"/>
                  </a:cubicBezTo>
                  <a:lnTo>
                    <a:pt x="20749" y="7973"/>
                  </a:lnTo>
                  <a:lnTo>
                    <a:pt x="9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0"/>
            <p:cNvSpPr/>
            <p:nvPr/>
          </p:nvSpPr>
          <p:spPr>
            <a:xfrm>
              <a:off x="-2232250" y="4975675"/>
              <a:ext cx="135950" cy="123450"/>
            </a:xfrm>
            <a:custGeom>
              <a:avLst/>
              <a:gdLst/>
              <a:ahLst/>
              <a:cxnLst/>
              <a:rect l="l" t="t" r="r" b="b"/>
              <a:pathLst>
                <a:path w="5438" h="4938" extrusionOk="0">
                  <a:moveTo>
                    <a:pt x="3102" y="0"/>
                  </a:moveTo>
                  <a:lnTo>
                    <a:pt x="0" y="2836"/>
                  </a:lnTo>
                  <a:lnTo>
                    <a:pt x="1968" y="4937"/>
                  </a:lnTo>
                  <a:lnTo>
                    <a:pt x="5437" y="1668"/>
                  </a:lnTo>
                  <a:lnTo>
                    <a:pt x="3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0"/>
            <p:cNvSpPr/>
            <p:nvPr/>
          </p:nvSpPr>
          <p:spPr>
            <a:xfrm>
              <a:off x="-2324825" y="4912300"/>
              <a:ext cx="140950" cy="128450"/>
            </a:xfrm>
            <a:custGeom>
              <a:avLst/>
              <a:gdLst/>
              <a:ahLst/>
              <a:cxnLst/>
              <a:rect l="l" t="t" r="r" b="b"/>
              <a:pathLst>
                <a:path w="5638" h="5138" extrusionOk="0">
                  <a:moveTo>
                    <a:pt x="3303" y="0"/>
                  </a:moveTo>
                  <a:lnTo>
                    <a:pt x="1" y="3036"/>
                  </a:lnTo>
                  <a:lnTo>
                    <a:pt x="1969" y="5137"/>
                  </a:lnTo>
                  <a:lnTo>
                    <a:pt x="5638" y="1668"/>
                  </a:lnTo>
                  <a:lnTo>
                    <a:pt x="33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0"/>
            <p:cNvSpPr/>
            <p:nvPr/>
          </p:nvSpPr>
          <p:spPr>
            <a:xfrm>
              <a:off x="-2710925" y="4658775"/>
              <a:ext cx="281050" cy="258550"/>
            </a:xfrm>
            <a:custGeom>
              <a:avLst/>
              <a:gdLst/>
              <a:ahLst/>
              <a:cxnLst/>
              <a:rect l="l" t="t" r="r" b="b"/>
              <a:pathLst>
                <a:path w="11242" h="10342" extrusionOk="0">
                  <a:moveTo>
                    <a:pt x="9674" y="1"/>
                  </a:moveTo>
                  <a:lnTo>
                    <a:pt x="0" y="4771"/>
                  </a:lnTo>
                  <a:lnTo>
                    <a:pt x="4170" y="10341"/>
                  </a:lnTo>
                  <a:lnTo>
                    <a:pt x="11242" y="2269"/>
                  </a:lnTo>
                  <a:lnTo>
                    <a:pt x="9674"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0"/>
            <p:cNvSpPr/>
            <p:nvPr/>
          </p:nvSpPr>
          <p:spPr>
            <a:xfrm>
              <a:off x="-3970175" y="2397525"/>
              <a:ext cx="162650" cy="192650"/>
            </a:xfrm>
            <a:custGeom>
              <a:avLst/>
              <a:gdLst/>
              <a:ahLst/>
              <a:cxnLst/>
              <a:rect l="l" t="t" r="r" b="b"/>
              <a:pathLst>
                <a:path w="6506" h="7706" extrusionOk="0">
                  <a:moveTo>
                    <a:pt x="3973" y="1"/>
                  </a:moveTo>
                  <a:cubicBezTo>
                    <a:pt x="2619" y="1"/>
                    <a:pt x="1220" y="878"/>
                    <a:pt x="668" y="2121"/>
                  </a:cubicBezTo>
                  <a:cubicBezTo>
                    <a:pt x="1" y="3655"/>
                    <a:pt x="535" y="5556"/>
                    <a:pt x="1802" y="6657"/>
                  </a:cubicBezTo>
                  <a:cubicBezTo>
                    <a:pt x="2625" y="7350"/>
                    <a:pt x="3701" y="7706"/>
                    <a:pt x="4783" y="7706"/>
                  </a:cubicBezTo>
                  <a:cubicBezTo>
                    <a:pt x="5368" y="7706"/>
                    <a:pt x="5955" y="7602"/>
                    <a:pt x="6506" y="7391"/>
                  </a:cubicBezTo>
                  <a:cubicBezTo>
                    <a:pt x="5972" y="5056"/>
                    <a:pt x="5405" y="2721"/>
                    <a:pt x="4804" y="119"/>
                  </a:cubicBezTo>
                  <a:cubicBezTo>
                    <a:pt x="4535" y="39"/>
                    <a:pt x="4255" y="1"/>
                    <a:pt x="3973"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0"/>
            <p:cNvSpPr/>
            <p:nvPr/>
          </p:nvSpPr>
          <p:spPr>
            <a:xfrm>
              <a:off x="-3936800" y="2428275"/>
              <a:ext cx="101750" cy="130700"/>
            </a:xfrm>
            <a:custGeom>
              <a:avLst/>
              <a:gdLst/>
              <a:ahLst/>
              <a:cxnLst/>
              <a:rect l="l" t="t" r="r" b="b"/>
              <a:pathLst>
                <a:path w="4070" h="5228" extrusionOk="0">
                  <a:moveTo>
                    <a:pt x="1201" y="0"/>
                  </a:moveTo>
                  <a:cubicBezTo>
                    <a:pt x="1119" y="0"/>
                    <a:pt x="1030" y="53"/>
                    <a:pt x="968" y="157"/>
                  </a:cubicBezTo>
                  <a:cubicBezTo>
                    <a:pt x="934" y="257"/>
                    <a:pt x="0" y="2258"/>
                    <a:pt x="901" y="3759"/>
                  </a:cubicBezTo>
                  <a:cubicBezTo>
                    <a:pt x="1335" y="4593"/>
                    <a:pt x="2302" y="5094"/>
                    <a:pt x="3736" y="5227"/>
                  </a:cubicBezTo>
                  <a:cubicBezTo>
                    <a:pt x="3903" y="5227"/>
                    <a:pt x="4003" y="5094"/>
                    <a:pt x="4003" y="4960"/>
                  </a:cubicBezTo>
                  <a:cubicBezTo>
                    <a:pt x="4070" y="4793"/>
                    <a:pt x="3936" y="4627"/>
                    <a:pt x="3770" y="4627"/>
                  </a:cubicBezTo>
                  <a:cubicBezTo>
                    <a:pt x="2602" y="4560"/>
                    <a:pt x="1768" y="4126"/>
                    <a:pt x="1401" y="3459"/>
                  </a:cubicBezTo>
                  <a:cubicBezTo>
                    <a:pt x="667" y="2258"/>
                    <a:pt x="1468" y="424"/>
                    <a:pt x="1468" y="424"/>
                  </a:cubicBezTo>
                  <a:cubicBezTo>
                    <a:pt x="1568" y="290"/>
                    <a:pt x="1501" y="123"/>
                    <a:pt x="1335" y="57"/>
                  </a:cubicBezTo>
                  <a:cubicBezTo>
                    <a:pt x="1297" y="19"/>
                    <a:pt x="1250" y="0"/>
                    <a:pt x="1201"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0"/>
            <p:cNvSpPr/>
            <p:nvPr/>
          </p:nvSpPr>
          <p:spPr>
            <a:xfrm>
              <a:off x="-3632425" y="3392875"/>
              <a:ext cx="1144175" cy="1370175"/>
            </a:xfrm>
            <a:custGeom>
              <a:avLst/>
              <a:gdLst/>
              <a:ahLst/>
              <a:cxnLst/>
              <a:rect l="l" t="t" r="r" b="b"/>
              <a:pathLst>
                <a:path w="45767" h="54807" extrusionOk="0">
                  <a:moveTo>
                    <a:pt x="19915" y="0"/>
                  </a:moveTo>
                  <a:lnTo>
                    <a:pt x="601" y="6205"/>
                  </a:lnTo>
                  <a:lnTo>
                    <a:pt x="301" y="10274"/>
                  </a:lnTo>
                  <a:cubicBezTo>
                    <a:pt x="1" y="12209"/>
                    <a:pt x="1" y="14110"/>
                    <a:pt x="301" y="16045"/>
                  </a:cubicBezTo>
                  <a:cubicBezTo>
                    <a:pt x="1235" y="21949"/>
                    <a:pt x="4937" y="27053"/>
                    <a:pt x="10241" y="29788"/>
                  </a:cubicBezTo>
                  <a:lnTo>
                    <a:pt x="22317" y="36059"/>
                  </a:lnTo>
                  <a:lnTo>
                    <a:pt x="34158" y="54806"/>
                  </a:lnTo>
                  <a:lnTo>
                    <a:pt x="45767" y="48135"/>
                  </a:lnTo>
                  <a:lnTo>
                    <a:pt x="33591" y="26386"/>
                  </a:lnTo>
                  <a:cubicBezTo>
                    <a:pt x="32591" y="24585"/>
                    <a:pt x="31356" y="22917"/>
                    <a:pt x="29989" y="21416"/>
                  </a:cubicBezTo>
                  <a:lnTo>
                    <a:pt x="26753" y="17913"/>
                  </a:lnTo>
                  <a:lnTo>
                    <a:pt x="20815" y="9240"/>
                  </a:lnTo>
                  <a:lnTo>
                    <a:pt x="199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0"/>
            <p:cNvSpPr/>
            <p:nvPr/>
          </p:nvSpPr>
          <p:spPr>
            <a:xfrm>
              <a:off x="-3631600" y="3519625"/>
              <a:ext cx="1029950" cy="1356000"/>
            </a:xfrm>
            <a:custGeom>
              <a:avLst/>
              <a:gdLst/>
              <a:ahLst/>
              <a:cxnLst/>
              <a:rect l="l" t="t" r="r" b="b"/>
              <a:pathLst>
                <a:path w="41198" h="54240" extrusionOk="0">
                  <a:moveTo>
                    <a:pt x="4071" y="1"/>
                  </a:moveTo>
                  <a:lnTo>
                    <a:pt x="568" y="1168"/>
                  </a:lnTo>
                  <a:lnTo>
                    <a:pt x="268" y="5271"/>
                  </a:lnTo>
                  <a:cubicBezTo>
                    <a:pt x="1" y="7172"/>
                    <a:pt x="1" y="9107"/>
                    <a:pt x="268" y="11009"/>
                  </a:cubicBezTo>
                  <a:cubicBezTo>
                    <a:pt x="1202" y="16946"/>
                    <a:pt x="4904" y="22016"/>
                    <a:pt x="10208" y="24785"/>
                  </a:cubicBezTo>
                  <a:lnTo>
                    <a:pt x="22284" y="31023"/>
                  </a:lnTo>
                  <a:lnTo>
                    <a:pt x="32524" y="47234"/>
                  </a:lnTo>
                  <a:lnTo>
                    <a:pt x="30356" y="48502"/>
                  </a:lnTo>
                  <a:lnTo>
                    <a:pt x="33692" y="54239"/>
                  </a:lnTo>
                  <a:lnTo>
                    <a:pt x="41197" y="49903"/>
                  </a:lnTo>
                  <a:lnTo>
                    <a:pt x="31790" y="32357"/>
                  </a:lnTo>
                  <a:cubicBezTo>
                    <a:pt x="29889" y="28821"/>
                    <a:pt x="27220" y="25852"/>
                    <a:pt x="23918" y="23684"/>
                  </a:cubicBezTo>
                  <a:lnTo>
                    <a:pt x="12977" y="16379"/>
                  </a:lnTo>
                  <a:cubicBezTo>
                    <a:pt x="7773" y="14344"/>
                    <a:pt x="5238" y="6005"/>
                    <a:pt x="4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0"/>
            <p:cNvSpPr/>
            <p:nvPr/>
          </p:nvSpPr>
          <p:spPr>
            <a:xfrm>
              <a:off x="-3601575" y="3553025"/>
              <a:ext cx="242700" cy="341075"/>
            </a:xfrm>
            <a:custGeom>
              <a:avLst/>
              <a:gdLst/>
              <a:ahLst/>
              <a:cxnLst/>
              <a:rect l="l" t="t" r="r" b="b"/>
              <a:pathLst>
                <a:path w="9708" h="13643" extrusionOk="0">
                  <a:moveTo>
                    <a:pt x="7672" y="0"/>
                  </a:moveTo>
                  <a:cubicBezTo>
                    <a:pt x="7627" y="0"/>
                    <a:pt x="7582" y="11"/>
                    <a:pt x="7540" y="32"/>
                  </a:cubicBezTo>
                  <a:cubicBezTo>
                    <a:pt x="7373" y="132"/>
                    <a:pt x="7339" y="299"/>
                    <a:pt x="7406" y="399"/>
                  </a:cubicBezTo>
                  <a:cubicBezTo>
                    <a:pt x="7473" y="466"/>
                    <a:pt x="9708" y="5470"/>
                    <a:pt x="7540" y="9172"/>
                  </a:cubicBezTo>
                  <a:cubicBezTo>
                    <a:pt x="6239" y="11307"/>
                    <a:pt x="3703" y="12641"/>
                    <a:pt x="1" y="13042"/>
                  </a:cubicBezTo>
                  <a:cubicBezTo>
                    <a:pt x="68" y="13242"/>
                    <a:pt x="101" y="13409"/>
                    <a:pt x="201" y="13642"/>
                  </a:cubicBezTo>
                  <a:cubicBezTo>
                    <a:pt x="4037" y="13142"/>
                    <a:pt x="6706" y="11741"/>
                    <a:pt x="8040" y="9472"/>
                  </a:cubicBezTo>
                  <a:cubicBezTo>
                    <a:pt x="9007" y="7805"/>
                    <a:pt x="9274" y="5670"/>
                    <a:pt x="8874" y="3301"/>
                  </a:cubicBezTo>
                  <a:cubicBezTo>
                    <a:pt x="8540" y="1500"/>
                    <a:pt x="7940" y="199"/>
                    <a:pt x="7906" y="166"/>
                  </a:cubicBezTo>
                  <a:cubicBezTo>
                    <a:pt x="7861" y="52"/>
                    <a:pt x="7769" y="0"/>
                    <a:pt x="7672" y="0"/>
                  </a:cubicBez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0"/>
            <p:cNvSpPr/>
            <p:nvPr/>
          </p:nvSpPr>
          <p:spPr>
            <a:xfrm>
              <a:off x="-4041050" y="2892775"/>
              <a:ext cx="458675" cy="1036350"/>
            </a:xfrm>
            <a:custGeom>
              <a:avLst/>
              <a:gdLst/>
              <a:ahLst/>
              <a:cxnLst/>
              <a:rect l="l" t="t" r="r" b="b"/>
              <a:pathLst>
                <a:path w="18347" h="41454" extrusionOk="0">
                  <a:moveTo>
                    <a:pt x="9267" y="1"/>
                  </a:moveTo>
                  <a:cubicBezTo>
                    <a:pt x="6997" y="1"/>
                    <a:pt x="4882" y="1520"/>
                    <a:pt x="4270" y="3826"/>
                  </a:cubicBezTo>
                  <a:lnTo>
                    <a:pt x="601" y="20104"/>
                  </a:lnTo>
                  <a:cubicBezTo>
                    <a:pt x="1" y="22673"/>
                    <a:pt x="568" y="25375"/>
                    <a:pt x="2069" y="27543"/>
                  </a:cubicBezTo>
                  <a:lnTo>
                    <a:pt x="11742" y="41453"/>
                  </a:lnTo>
                  <a:lnTo>
                    <a:pt x="18347" y="37884"/>
                  </a:lnTo>
                  <a:lnTo>
                    <a:pt x="10341" y="22606"/>
                  </a:lnTo>
                  <a:lnTo>
                    <a:pt x="14744" y="6728"/>
                  </a:lnTo>
                  <a:cubicBezTo>
                    <a:pt x="15512" y="3926"/>
                    <a:pt x="13911" y="1057"/>
                    <a:pt x="11109" y="324"/>
                  </a:cubicBezTo>
                  <a:lnTo>
                    <a:pt x="10642" y="190"/>
                  </a:lnTo>
                  <a:cubicBezTo>
                    <a:pt x="10184" y="62"/>
                    <a:pt x="9723" y="1"/>
                    <a:pt x="9267"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0"/>
            <p:cNvSpPr/>
            <p:nvPr/>
          </p:nvSpPr>
          <p:spPr>
            <a:xfrm>
              <a:off x="-4013525" y="3131025"/>
              <a:ext cx="321925" cy="212675"/>
            </a:xfrm>
            <a:custGeom>
              <a:avLst/>
              <a:gdLst/>
              <a:ahLst/>
              <a:cxnLst/>
              <a:rect l="l" t="t" r="r" b="b"/>
              <a:pathLst>
                <a:path w="12877" h="8507" extrusionOk="0">
                  <a:moveTo>
                    <a:pt x="12876" y="0"/>
                  </a:moveTo>
                  <a:lnTo>
                    <a:pt x="1868" y="334"/>
                  </a:lnTo>
                  <a:lnTo>
                    <a:pt x="0" y="8506"/>
                  </a:lnTo>
                  <a:lnTo>
                    <a:pt x="0" y="8506"/>
                  </a:lnTo>
                  <a:lnTo>
                    <a:pt x="10641" y="8206"/>
                  </a:lnTo>
                  <a:lnTo>
                    <a:pt x="12876"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0"/>
            <p:cNvSpPr/>
            <p:nvPr/>
          </p:nvSpPr>
          <p:spPr>
            <a:xfrm>
              <a:off x="-3511500" y="3897400"/>
              <a:ext cx="166800" cy="135500"/>
            </a:xfrm>
            <a:custGeom>
              <a:avLst/>
              <a:gdLst/>
              <a:ahLst/>
              <a:cxnLst/>
              <a:rect l="l" t="t" r="r" b="b"/>
              <a:pathLst>
                <a:path w="6672" h="5420" extrusionOk="0">
                  <a:moveTo>
                    <a:pt x="0" y="0"/>
                  </a:moveTo>
                  <a:lnTo>
                    <a:pt x="4604" y="5037"/>
                  </a:lnTo>
                  <a:cubicBezTo>
                    <a:pt x="4812" y="5287"/>
                    <a:pt x="5097" y="5420"/>
                    <a:pt x="5396" y="5420"/>
                  </a:cubicBezTo>
                  <a:cubicBezTo>
                    <a:pt x="5577" y="5420"/>
                    <a:pt x="5762" y="5371"/>
                    <a:pt x="5938" y="5271"/>
                  </a:cubicBezTo>
                  <a:cubicBezTo>
                    <a:pt x="6572" y="4937"/>
                    <a:pt x="6672" y="4170"/>
                    <a:pt x="6272" y="3603"/>
                  </a:cubicBezTo>
                  <a:lnTo>
                    <a:pt x="5271" y="2369"/>
                  </a:lnTo>
                  <a:lnTo>
                    <a:pt x="0" y="0"/>
                  </a:lnTo>
                  <a:close/>
                </a:path>
              </a:pathLst>
            </a:custGeom>
            <a:solidFill>
              <a:srgbClr val="EAA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0"/>
            <p:cNvSpPr/>
            <p:nvPr/>
          </p:nvSpPr>
          <p:spPr>
            <a:xfrm>
              <a:off x="-3755850" y="3823175"/>
              <a:ext cx="412825" cy="372350"/>
            </a:xfrm>
            <a:custGeom>
              <a:avLst/>
              <a:gdLst/>
              <a:ahLst/>
              <a:cxnLst/>
              <a:rect l="l" t="t" r="r" b="b"/>
              <a:pathLst>
                <a:path w="16513" h="14894" extrusionOk="0">
                  <a:moveTo>
                    <a:pt x="5872" y="1"/>
                  </a:moveTo>
                  <a:lnTo>
                    <a:pt x="101" y="3370"/>
                  </a:lnTo>
                  <a:lnTo>
                    <a:pt x="1" y="9307"/>
                  </a:lnTo>
                  <a:lnTo>
                    <a:pt x="1502" y="11909"/>
                  </a:lnTo>
                  <a:cubicBezTo>
                    <a:pt x="1782" y="12418"/>
                    <a:pt x="1829" y="12791"/>
                    <a:pt x="2146" y="12791"/>
                  </a:cubicBezTo>
                  <a:cubicBezTo>
                    <a:pt x="2245" y="12791"/>
                    <a:pt x="2370" y="12755"/>
                    <a:pt x="2536" y="12676"/>
                  </a:cubicBezTo>
                  <a:cubicBezTo>
                    <a:pt x="3070" y="12410"/>
                    <a:pt x="3403" y="11876"/>
                    <a:pt x="3403" y="11309"/>
                  </a:cubicBezTo>
                  <a:lnTo>
                    <a:pt x="3270" y="6972"/>
                  </a:lnTo>
                  <a:lnTo>
                    <a:pt x="6172" y="9541"/>
                  </a:lnTo>
                  <a:lnTo>
                    <a:pt x="8006" y="13877"/>
                  </a:lnTo>
                  <a:cubicBezTo>
                    <a:pt x="8270" y="14511"/>
                    <a:pt x="8889" y="14894"/>
                    <a:pt x="9549" y="14894"/>
                  </a:cubicBezTo>
                  <a:cubicBezTo>
                    <a:pt x="9724" y="14894"/>
                    <a:pt x="9901" y="14867"/>
                    <a:pt x="10075" y="14811"/>
                  </a:cubicBezTo>
                  <a:cubicBezTo>
                    <a:pt x="10708" y="14578"/>
                    <a:pt x="11109" y="14011"/>
                    <a:pt x="11175" y="13344"/>
                  </a:cubicBezTo>
                  <a:lnTo>
                    <a:pt x="11542" y="13811"/>
                  </a:lnTo>
                  <a:cubicBezTo>
                    <a:pt x="11773" y="14093"/>
                    <a:pt x="12083" y="14256"/>
                    <a:pt x="12426" y="14256"/>
                  </a:cubicBezTo>
                  <a:cubicBezTo>
                    <a:pt x="12529" y="14256"/>
                    <a:pt x="12635" y="14242"/>
                    <a:pt x="12743" y="14211"/>
                  </a:cubicBezTo>
                  <a:cubicBezTo>
                    <a:pt x="13444" y="14044"/>
                    <a:pt x="13877" y="13310"/>
                    <a:pt x="13610" y="12576"/>
                  </a:cubicBezTo>
                  <a:lnTo>
                    <a:pt x="11576" y="7072"/>
                  </a:lnTo>
                  <a:lnTo>
                    <a:pt x="14778" y="11642"/>
                  </a:lnTo>
                  <a:cubicBezTo>
                    <a:pt x="14949" y="11877"/>
                    <a:pt x="15228" y="12016"/>
                    <a:pt x="15504" y="12016"/>
                  </a:cubicBezTo>
                  <a:cubicBezTo>
                    <a:pt x="15659" y="12016"/>
                    <a:pt x="15813" y="11972"/>
                    <a:pt x="15945" y="11876"/>
                  </a:cubicBezTo>
                  <a:cubicBezTo>
                    <a:pt x="16379" y="11642"/>
                    <a:pt x="16513" y="11142"/>
                    <a:pt x="16246" y="10708"/>
                  </a:cubicBezTo>
                  <a:lnTo>
                    <a:pt x="13244" y="5171"/>
                  </a:lnTo>
                  <a:lnTo>
                    <a:pt x="5872"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0"/>
            <p:cNvSpPr/>
            <p:nvPr/>
          </p:nvSpPr>
          <p:spPr>
            <a:xfrm>
              <a:off x="-3602400" y="3948675"/>
              <a:ext cx="129825" cy="213100"/>
            </a:xfrm>
            <a:custGeom>
              <a:avLst/>
              <a:gdLst/>
              <a:ahLst/>
              <a:cxnLst/>
              <a:rect l="l" t="t" r="r" b="b"/>
              <a:pathLst>
                <a:path w="5193" h="8524" extrusionOk="0">
                  <a:moveTo>
                    <a:pt x="205" y="1"/>
                  </a:moveTo>
                  <a:cubicBezTo>
                    <a:pt x="151" y="1"/>
                    <a:pt x="101" y="18"/>
                    <a:pt x="67" y="51"/>
                  </a:cubicBezTo>
                  <a:cubicBezTo>
                    <a:pt x="0" y="151"/>
                    <a:pt x="0" y="284"/>
                    <a:pt x="67" y="351"/>
                  </a:cubicBezTo>
                  <a:lnTo>
                    <a:pt x="3370" y="3854"/>
                  </a:lnTo>
                  <a:lnTo>
                    <a:pt x="4804" y="8324"/>
                  </a:lnTo>
                  <a:cubicBezTo>
                    <a:pt x="4871" y="8390"/>
                    <a:pt x="4937" y="8490"/>
                    <a:pt x="5037" y="8490"/>
                  </a:cubicBezTo>
                  <a:cubicBezTo>
                    <a:pt x="5056" y="8490"/>
                    <a:pt x="5075" y="8490"/>
                    <a:pt x="5076" y="8496"/>
                  </a:cubicBezTo>
                  <a:lnTo>
                    <a:pt x="5076" y="8496"/>
                  </a:lnTo>
                  <a:cubicBezTo>
                    <a:pt x="5135" y="8442"/>
                    <a:pt x="5192" y="8333"/>
                    <a:pt x="5137" y="8223"/>
                  </a:cubicBezTo>
                  <a:lnTo>
                    <a:pt x="3703" y="3687"/>
                  </a:lnTo>
                  <a:cubicBezTo>
                    <a:pt x="3703" y="3654"/>
                    <a:pt x="3703" y="3654"/>
                    <a:pt x="3636" y="3620"/>
                  </a:cubicBezTo>
                  <a:lnTo>
                    <a:pt x="367" y="51"/>
                  </a:lnTo>
                  <a:cubicBezTo>
                    <a:pt x="317" y="18"/>
                    <a:pt x="259" y="1"/>
                    <a:pt x="205" y="1"/>
                  </a:cubicBezTo>
                  <a:close/>
                  <a:moveTo>
                    <a:pt x="5076" y="8496"/>
                  </a:moveTo>
                  <a:lnTo>
                    <a:pt x="5076" y="8496"/>
                  </a:lnTo>
                  <a:cubicBezTo>
                    <a:pt x="5063" y="8508"/>
                    <a:pt x="5049" y="8518"/>
                    <a:pt x="5037" y="8524"/>
                  </a:cubicBezTo>
                  <a:cubicBezTo>
                    <a:pt x="5067" y="8509"/>
                    <a:pt x="5077" y="8501"/>
                    <a:pt x="5076" y="8496"/>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0"/>
            <p:cNvSpPr/>
            <p:nvPr/>
          </p:nvSpPr>
          <p:spPr>
            <a:xfrm>
              <a:off x="-3549025" y="3915325"/>
              <a:ext cx="90075" cy="88850"/>
            </a:xfrm>
            <a:custGeom>
              <a:avLst/>
              <a:gdLst/>
              <a:ahLst/>
              <a:cxnLst/>
              <a:rect l="l" t="t" r="r" b="b"/>
              <a:pathLst>
                <a:path w="3603" h="3554" extrusionOk="0">
                  <a:moveTo>
                    <a:pt x="238" y="1"/>
                  </a:moveTo>
                  <a:cubicBezTo>
                    <a:pt x="184" y="1"/>
                    <a:pt x="134" y="17"/>
                    <a:pt x="100" y="51"/>
                  </a:cubicBezTo>
                  <a:cubicBezTo>
                    <a:pt x="0" y="151"/>
                    <a:pt x="0" y="284"/>
                    <a:pt x="100" y="351"/>
                  </a:cubicBezTo>
                  <a:lnTo>
                    <a:pt x="3236" y="3486"/>
                  </a:lnTo>
                  <a:cubicBezTo>
                    <a:pt x="3269" y="3520"/>
                    <a:pt x="3303" y="3553"/>
                    <a:pt x="3336" y="3553"/>
                  </a:cubicBezTo>
                  <a:cubicBezTo>
                    <a:pt x="3403" y="3553"/>
                    <a:pt x="3469" y="3553"/>
                    <a:pt x="3503" y="3486"/>
                  </a:cubicBezTo>
                  <a:cubicBezTo>
                    <a:pt x="3603" y="3386"/>
                    <a:pt x="3603" y="3286"/>
                    <a:pt x="3503" y="3186"/>
                  </a:cubicBezTo>
                  <a:lnTo>
                    <a:pt x="401" y="51"/>
                  </a:lnTo>
                  <a:cubicBezTo>
                    <a:pt x="351" y="17"/>
                    <a:pt x="292" y="1"/>
                    <a:pt x="238"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0"/>
            <p:cNvSpPr/>
            <p:nvPr/>
          </p:nvSpPr>
          <p:spPr>
            <a:xfrm>
              <a:off x="-4006025" y="2867500"/>
              <a:ext cx="397800" cy="396125"/>
            </a:xfrm>
            <a:custGeom>
              <a:avLst/>
              <a:gdLst/>
              <a:ahLst/>
              <a:cxnLst/>
              <a:rect l="l" t="t" r="r" b="b"/>
              <a:pathLst>
                <a:path w="15912" h="15845" extrusionOk="0">
                  <a:moveTo>
                    <a:pt x="8681" y="0"/>
                  </a:moveTo>
                  <a:cubicBezTo>
                    <a:pt x="7516" y="0"/>
                    <a:pt x="6331" y="347"/>
                    <a:pt x="5271" y="1101"/>
                  </a:cubicBezTo>
                  <a:cubicBezTo>
                    <a:pt x="3170" y="2669"/>
                    <a:pt x="1035" y="5838"/>
                    <a:pt x="1" y="12142"/>
                  </a:cubicBezTo>
                  <a:lnTo>
                    <a:pt x="13410" y="15845"/>
                  </a:lnTo>
                  <a:cubicBezTo>
                    <a:pt x="13410" y="15845"/>
                    <a:pt x="15912" y="9574"/>
                    <a:pt x="14611" y="4637"/>
                  </a:cubicBezTo>
                  <a:cubicBezTo>
                    <a:pt x="13870" y="1788"/>
                    <a:pt x="11327" y="0"/>
                    <a:pt x="86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0"/>
            <p:cNvSpPr/>
            <p:nvPr/>
          </p:nvSpPr>
          <p:spPr>
            <a:xfrm>
              <a:off x="-4038550" y="2893050"/>
              <a:ext cx="411150" cy="1249925"/>
            </a:xfrm>
            <a:custGeom>
              <a:avLst/>
              <a:gdLst/>
              <a:ahLst/>
              <a:cxnLst/>
              <a:rect l="l" t="t" r="r" b="b"/>
              <a:pathLst>
                <a:path w="16446" h="49997" extrusionOk="0">
                  <a:moveTo>
                    <a:pt x="9218" y="0"/>
                  </a:moveTo>
                  <a:cubicBezTo>
                    <a:pt x="6955" y="0"/>
                    <a:pt x="4903" y="1501"/>
                    <a:pt x="4237" y="3815"/>
                  </a:cubicBezTo>
                  <a:lnTo>
                    <a:pt x="568" y="20093"/>
                  </a:lnTo>
                  <a:cubicBezTo>
                    <a:pt x="1" y="22662"/>
                    <a:pt x="534" y="25364"/>
                    <a:pt x="2035" y="27532"/>
                  </a:cubicBezTo>
                  <a:lnTo>
                    <a:pt x="11476" y="41108"/>
                  </a:lnTo>
                  <a:lnTo>
                    <a:pt x="11375" y="46512"/>
                  </a:lnTo>
                  <a:lnTo>
                    <a:pt x="12877" y="49114"/>
                  </a:lnTo>
                  <a:cubicBezTo>
                    <a:pt x="13182" y="49623"/>
                    <a:pt x="13215" y="49996"/>
                    <a:pt x="13540" y="49996"/>
                  </a:cubicBezTo>
                  <a:cubicBezTo>
                    <a:pt x="13641" y="49996"/>
                    <a:pt x="13770" y="49960"/>
                    <a:pt x="13944" y="49881"/>
                  </a:cubicBezTo>
                  <a:cubicBezTo>
                    <a:pt x="14478" y="49615"/>
                    <a:pt x="14811" y="49081"/>
                    <a:pt x="14811" y="48514"/>
                  </a:cubicBezTo>
                  <a:lnTo>
                    <a:pt x="14678" y="44177"/>
                  </a:lnTo>
                  <a:lnTo>
                    <a:pt x="16446" y="45745"/>
                  </a:lnTo>
                  <a:lnTo>
                    <a:pt x="16446" y="45745"/>
                  </a:lnTo>
                  <a:lnTo>
                    <a:pt x="14911" y="40174"/>
                  </a:lnTo>
                  <a:lnTo>
                    <a:pt x="6205" y="23162"/>
                  </a:lnTo>
                  <a:lnTo>
                    <a:pt x="7473" y="13756"/>
                  </a:lnTo>
                  <a:lnTo>
                    <a:pt x="9574" y="12"/>
                  </a:lnTo>
                  <a:cubicBezTo>
                    <a:pt x="9455" y="4"/>
                    <a:pt x="9336" y="0"/>
                    <a:pt x="9218"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0"/>
            <p:cNvSpPr/>
            <p:nvPr/>
          </p:nvSpPr>
          <p:spPr>
            <a:xfrm>
              <a:off x="-2846850" y="4531175"/>
              <a:ext cx="444500" cy="334450"/>
            </a:xfrm>
            <a:custGeom>
              <a:avLst/>
              <a:gdLst/>
              <a:ahLst/>
              <a:cxnLst/>
              <a:rect l="l" t="t" r="r" b="b"/>
              <a:pathLst>
                <a:path w="17780" h="13378" extrusionOk="0">
                  <a:moveTo>
                    <a:pt x="15077" y="1"/>
                  </a:moveTo>
                  <a:lnTo>
                    <a:pt x="0" y="8707"/>
                  </a:lnTo>
                  <a:lnTo>
                    <a:pt x="2702" y="13377"/>
                  </a:lnTo>
                  <a:lnTo>
                    <a:pt x="17779" y="4704"/>
                  </a:lnTo>
                  <a:lnTo>
                    <a:pt x="15077" y="1"/>
                  </a:ln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0"/>
            <p:cNvSpPr/>
            <p:nvPr/>
          </p:nvSpPr>
          <p:spPr>
            <a:xfrm>
              <a:off x="-3123725" y="3615525"/>
              <a:ext cx="165150" cy="231875"/>
            </a:xfrm>
            <a:custGeom>
              <a:avLst/>
              <a:gdLst/>
              <a:ahLst/>
              <a:cxnLst/>
              <a:rect l="l" t="t" r="r" b="b"/>
              <a:pathLst>
                <a:path w="6606" h="9275" extrusionOk="0">
                  <a:moveTo>
                    <a:pt x="317" y="1"/>
                  </a:moveTo>
                  <a:cubicBezTo>
                    <a:pt x="264" y="1"/>
                    <a:pt x="212" y="12"/>
                    <a:pt x="167" y="34"/>
                  </a:cubicBezTo>
                  <a:cubicBezTo>
                    <a:pt x="67" y="134"/>
                    <a:pt x="0" y="334"/>
                    <a:pt x="101" y="468"/>
                  </a:cubicBezTo>
                  <a:lnTo>
                    <a:pt x="6005" y="9141"/>
                  </a:lnTo>
                  <a:cubicBezTo>
                    <a:pt x="6105" y="9207"/>
                    <a:pt x="6172" y="9274"/>
                    <a:pt x="6272" y="9274"/>
                  </a:cubicBezTo>
                  <a:cubicBezTo>
                    <a:pt x="6338" y="9274"/>
                    <a:pt x="6405" y="9207"/>
                    <a:pt x="6438" y="9207"/>
                  </a:cubicBezTo>
                  <a:cubicBezTo>
                    <a:pt x="6572" y="9141"/>
                    <a:pt x="6605" y="8940"/>
                    <a:pt x="6505" y="8807"/>
                  </a:cubicBezTo>
                  <a:lnTo>
                    <a:pt x="601" y="134"/>
                  </a:lnTo>
                  <a:cubicBezTo>
                    <a:pt x="534" y="45"/>
                    <a:pt x="423" y="1"/>
                    <a:pt x="317" y="1"/>
                  </a:cubicBez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0"/>
            <p:cNvSpPr/>
            <p:nvPr/>
          </p:nvSpPr>
          <p:spPr>
            <a:xfrm>
              <a:off x="-3620750" y="3382875"/>
              <a:ext cx="575450" cy="205150"/>
            </a:xfrm>
            <a:custGeom>
              <a:avLst/>
              <a:gdLst/>
              <a:ahLst/>
              <a:cxnLst/>
              <a:rect l="l" t="t" r="r" b="b"/>
              <a:pathLst>
                <a:path w="23018" h="8206" extrusionOk="0">
                  <a:moveTo>
                    <a:pt x="22717" y="0"/>
                  </a:moveTo>
                  <a:lnTo>
                    <a:pt x="34" y="7605"/>
                  </a:lnTo>
                  <a:lnTo>
                    <a:pt x="1" y="8206"/>
                  </a:lnTo>
                  <a:lnTo>
                    <a:pt x="23017" y="567"/>
                  </a:lnTo>
                  <a:lnTo>
                    <a:pt x="22717" y="0"/>
                  </a:ln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0"/>
            <p:cNvSpPr/>
            <p:nvPr/>
          </p:nvSpPr>
          <p:spPr>
            <a:xfrm>
              <a:off x="-3624075" y="3418725"/>
              <a:ext cx="633800" cy="212675"/>
            </a:xfrm>
            <a:custGeom>
              <a:avLst/>
              <a:gdLst/>
              <a:ahLst/>
              <a:cxnLst/>
              <a:rect l="l" t="t" r="r" b="b"/>
              <a:pathLst>
                <a:path w="25352" h="8507" extrusionOk="0">
                  <a:moveTo>
                    <a:pt x="23617" y="0"/>
                  </a:moveTo>
                  <a:lnTo>
                    <a:pt x="67" y="7873"/>
                  </a:lnTo>
                  <a:lnTo>
                    <a:pt x="0" y="8506"/>
                  </a:lnTo>
                  <a:lnTo>
                    <a:pt x="0" y="8506"/>
                  </a:lnTo>
                  <a:lnTo>
                    <a:pt x="25352" y="34"/>
                  </a:lnTo>
                  <a:lnTo>
                    <a:pt x="23617" y="34"/>
                  </a:lnTo>
                  <a:lnTo>
                    <a:pt x="23617" y="0"/>
                  </a:ln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0"/>
            <p:cNvSpPr/>
            <p:nvPr/>
          </p:nvSpPr>
          <p:spPr>
            <a:xfrm>
              <a:off x="-3940975" y="2323425"/>
              <a:ext cx="260200" cy="136175"/>
            </a:xfrm>
            <a:custGeom>
              <a:avLst/>
              <a:gdLst/>
              <a:ahLst/>
              <a:cxnLst/>
              <a:rect l="l" t="t" r="r" b="b"/>
              <a:pathLst>
                <a:path w="10408" h="5447" extrusionOk="0">
                  <a:moveTo>
                    <a:pt x="8045" y="0"/>
                  </a:moveTo>
                  <a:cubicBezTo>
                    <a:pt x="6942" y="0"/>
                    <a:pt x="5002" y="702"/>
                    <a:pt x="4337" y="948"/>
                  </a:cubicBezTo>
                  <a:lnTo>
                    <a:pt x="1335" y="2149"/>
                  </a:lnTo>
                  <a:cubicBezTo>
                    <a:pt x="434" y="2516"/>
                    <a:pt x="0" y="3584"/>
                    <a:pt x="434" y="4484"/>
                  </a:cubicBezTo>
                  <a:cubicBezTo>
                    <a:pt x="731" y="5103"/>
                    <a:pt x="1340" y="5446"/>
                    <a:pt x="1975" y="5446"/>
                  </a:cubicBezTo>
                  <a:cubicBezTo>
                    <a:pt x="2196" y="5446"/>
                    <a:pt x="2420" y="5404"/>
                    <a:pt x="2636" y="5318"/>
                  </a:cubicBezTo>
                  <a:lnTo>
                    <a:pt x="5638" y="4117"/>
                  </a:lnTo>
                  <a:cubicBezTo>
                    <a:pt x="6505" y="3750"/>
                    <a:pt x="10408" y="2016"/>
                    <a:pt x="10008" y="1149"/>
                  </a:cubicBezTo>
                  <a:lnTo>
                    <a:pt x="8807" y="315"/>
                  </a:lnTo>
                  <a:cubicBezTo>
                    <a:pt x="8720" y="88"/>
                    <a:pt x="8434" y="0"/>
                    <a:pt x="8045"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0"/>
            <p:cNvSpPr/>
            <p:nvPr/>
          </p:nvSpPr>
          <p:spPr>
            <a:xfrm>
              <a:off x="-3818400" y="2283550"/>
              <a:ext cx="489550" cy="260675"/>
            </a:xfrm>
            <a:custGeom>
              <a:avLst/>
              <a:gdLst/>
              <a:ahLst/>
              <a:cxnLst/>
              <a:rect l="l" t="t" r="r" b="b"/>
              <a:pathLst>
                <a:path w="19582" h="10427" extrusionOk="0">
                  <a:moveTo>
                    <a:pt x="11324" y="0"/>
                  </a:moveTo>
                  <a:cubicBezTo>
                    <a:pt x="7409" y="0"/>
                    <a:pt x="3494" y="890"/>
                    <a:pt x="1" y="2510"/>
                  </a:cubicBezTo>
                  <a:cubicBezTo>
                    <a:pt x="435" y="4578"/>
                    <a:pt x="1068" y="6680"/>
                    <a:pt x="2403" y="8281"/>
                  </a:cubicBezTo>
                  <a:cubicBezTo>
                    <a:pt x="3433" y="9543"/>
                    <a:pt x="5059" y="10427"/>
                    <a:pt x="6668" y="10427"/>
                  </a:cubicBezTo>
                  <a:cubicBezTo>
                    <a:pt x="7143" y="10427"/>
                    <a:pt x="7617" y="10350"/>
                    <a:pt x="8073" y="10182"/>
                  </a:cubicBezTo>
                  <a:cubicBezTo>
                    <a:pt x="9174" y="9749"/>
                    <a:pt x="10108" y="8848"/>
                    <a:pt x="11276" y="8781"/>
                  </a:cubicBezTo>
                  <a:cubicBezTo>
                    <a:pt x="11293" y="8781"/>
                    <a:pt x="11309" y="8781"/>
                    <a:pt x="11326" y="8781"/>
                  </a:cubicBezTo>
                  <a:cubicBezTo>
                    <a:pt x="12870" y="8781"/>
                    <a:pt x="14094" y="10283"/>
                    <a:pt x="15612" y="10316"/>
                  </a:cubicBezTo>
                  <a:cubicBezTo>
                    <a:pt x="16546" y="10316"/>
                    <a:pt x="17413" y="9782"/>
                    <a:pt x="18014" y="9048"/>
                  </a:cubicBezTo>
                  <a:cubicBezTo>
                    <a:pt x="18581" y="8281"/>
                    <a:pt x="18881" y="7380"/>
                    <a:pt x="19081" y="6513"/>
                  </a:cubicBezTo>
                  <a:cubicBezTo>
                    <a:pt x="19448" y="4945"/>
                    <a:pt x="19582" y="3110"/>
                    <a:pt x="18548" y="1876"/>
                  </a:cubicBezTo>
                  <a:cubicBezTo>
                    <a:pt x="17714" y="876"/>
                    <a:pt x="16346" y="475"/>
                    <a:pt x="15045" y="275"/>
                  </a:cubicBezTo>
                  <a:cubicBezTo>
                    <a:pt x="13814" y="90"/>
                    <a:pt x="12569" y="0"/>
                    <a:pt x="11324"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0"/>
            <p:cNvSpPr/>
            <p:nvPr/>
          </p:nvSpPr>
          <p:spPr>
            <a:xfrm>
              <a:off x="-3786700" y="2268900"/>
              <a:ext cx="490375" cy="260775"/>
            </a:xfrm>
            <a:custGeom>
              <a:avLst/>
              <a:gdLst/>
              <a:ahLst/>
              <a:cxnLst/>
              <a:rect l="l" t="t" r="r" b="b"/>
              <a:pathLst>
                <a:path w="19615" h="10431" extrusionOk="0">
                  <a:moveTo>
                    <a:pt x="11262" y="0"/>
                  </a:moveTo>
                  <a:cubicBezTo>
                    <a:pt x="7377" y="0"/>
                    <a:pt x="3490" y="889"/>
                    <a:pt x="1" y="2496"/>
                  </a:cubicBezTo>
                  <a:cubicBezTo>
                    <a:pt x="468" y="4597"/>
                    <a:pt x="1101" y="6665"/>
                    <a:pt x="2436" y="8300"/>
                  </a:cubicBezTo>
                  <a:cubicBezTo>
                    <a:pt x="3482" y="9551"/>
                    <a:pt x="5076" y="10430"/>
                    <a:pt x="6664" y="10430"/>
                  </a:cubicBezTo>
                  <a:cubicBezTo>
                    <a:pt x="7151" y="10430"/>
                    <a:pt x="7637" y="10348"/>
                    <a:pt x="8106" y="10168"/>
                  </a:cubicBezTo>
                  <a:cubicBezTo>
                    <a:pt x="9207" y="9767"/>
                    <a:pt x="10141" y="8833"/>
                    <a:pt x="11309" y="8800"/>
                  </a:cubicBezTo>
                  <a:cubicBezTo>
                    <a:pt x="11325" y="8800"/>
                    <a:pt x="11342" y="8800"/>
                    <a:pt x="11358" y="8800"/>
                  </a:cubicBezTo>
                  <a:cubicBezTo>
                    <a:pt x="12870" y="8800"/>
                    <a:pt x="14127" y="10302"/>
                    <a:pt x="15645" y="10335"/>
                  </a:cubicBezTo>
                  <a:cubicBezTo>
                    <a:pt x="16579" y="10335"/>
                    <a:pt x="17446" y="9801"/>
                    <a:pt x="18013" y="9034"/>
                  </a:cubicBezTo>
                  <a:cubicBezTo>
                    <a:pt x="18614" y="8300"/>
                    <a:pt x="18914" y="7366"/>
                    <a:pt x="19114" y="6498"/>
                  </a:cubicBezTo>
                  <a:cubicBezTo>
                    <a:pt x="19481" y="4964"/>
                    <a:pt x="19615" y="3129"/>
                    <a:pt x="18580" y="1862"/>
                  </a:cubicBezTo>
                  <a:cubicBezTo>
                    <a:pt x="17747" y="861"/>
                    <a:pt x="16346" y="494"/>
                    <a:pt x="15078" y="294"/>
                  </a:cubicBezTo>
                  <a:cubicBezTo>
                    <a:pt x="13816" y="96"/>
                    <a:pt x="12539" y="0"/>
                    <a:pt x="11262" y="0"/>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0"/>
            <p:cNvSpPr/>
            <p:nvPr/>
          </p:nvSpPr>
          <p:spPr>
            <a:xfrm>
              <a:off x="-3644100" y="2269250"/>
              <a:ext cx="242700" cy="260000"/>
            </a:xfrm>
            <a:custGeom>
              <a:avLst/>
              <a:gdLst/>
              <a:ahLst/>
              <a:cxnLst/>
              <a:rect l="l" t="t" r="r" b="b"/>
              <a:pathLst>
                <a:path w="9708" h="10400" extrusionOk="0">
                  <a:moveTo>
                    <a:pt x="5633" y="1"/>
                  </a:moveTo>
                  <a:cubicBezTo>
                    <a:pt x="4428" y="1"/>
                    <a:pt x="3224" y="84"/>
                    <a:pt x="2035" y="247"/>
                  </a:cubicBezTo>
                  <a:lnTo>
                    <a:pt x="1" y="10287"/>
                  </a:lnTo>
                  <a:cubicBezTo>
                    <a:pt x="328" y="10358"/>
                    <a:pt x="668" y="10399"/>
                    <a:pt x="1012" y="10399"/>
                  </a:cubicBezTo>
                  <a:cubicBezTo>
                    <a:pt x="1474" y="10399"/>
                    <a:pt x="1944" y="10326"/>
                    <a:pt x="2402" y="10154"/>
                  </a:cubicBezTo>
                  <a:cubicBezTo>
                    <a:pt x="3503" y="9753"/>
                    <a:pt x="4437" y="8819"/>
                    <a:pt x="5605" y="8786"/>
                  </a:cubicBezTo>
                  <a:cubicBezTo>
                    <a:pt x="6072" y="8786"/>
                    <a:pt x="6505" y="8920"/>
                    <a:pt x="6906" y="9053"/>
                  </a:cubicBezTo>
                  <a:lnTo>
                    <a:pt x="9708" y="313"/>
                  </a:lnTo>
                  <a:cubicBezTo>
                    <a:pt x="9607" y="313"/>
                    <a:pt x="9474" y="280"/>
                    <a:pt x="9407" y="280"/>
                  </a:cubicBezTo>
                  <a:cubicBezTo>
                    <a:pt x="8161" y="92"/>
                    <a:pt x="6897" y="1"/>
                    <a:pt x="5633" y="1"/>
                  </a:cubicBezTo>
                  <a:close/>
                </a:path>
              </a:pathLst>
            </a:custGeom>
            <a:solidFill>
              <a:srgbClr val="88C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0"/>
            <p:cNvSpPr/>
            <p:nvPr/>
          </p:nvSpPr>
          <p:spPr>
            <a:xfrm>
              <a:off x="-2830175" y="2628600"/>
              <a:ext cx="334425" cy="426550"/>
            </a:xfrm>
            <a:custGeom>
              <a:avLst/>
              <a:gdLst/>
              <a:ahLst/>
              <a:cxnLst/>
              <a:rect l="l" t="t" r="r" b="b"/>
              <a:pathLst>
                <a:path w="13377" h="17062" extrusionOk="0">
                  <a:moveTo>
                    <a:pt x="11492" y="1"/>
                  </a:moveTo>
                  <a:cubicBezTo>
                    <a:pt x="11314" y="1"/>
                    <a:pt x="11144" y="52"/>
                    <a:pt x="11008" y="150"/>
                  </a:cubicBezTo>
                  <a:lnTo>
                    <a:pt x="3870" y="5320"/>
                  </a:lnTo>
                  <a:lnTo>
                    <a:pt x="0" y="12392"/>
                  </a:lnTo>
                  <a:lnTo>
                    <a:pt x="4737" y="17062"/>
                  </a:lnTo>
                  <a:cubicBezTo>
                    <a:pt x="8073" y="16795"/>
                    <a:pt x="9607" y="13893"/>
                    <a:pt x="9607" y="13893"/>
                  </a:cubicBezTo>
                  <a:lnTo>
                    <a:pt x="9974" y="13959"/>
                  </a:lnTo>
                  <a:cubicBezTo>
                    <a:pt x="10098" y="13990"/>
                    <a:pt x="10223" y="14005"/>
                    <a:pt x="10348" y="14005"/>
                  </a:cubicBezTo>
                  <a:cubicBezTo>
                    <a:pt x="10891" y="14005"/>
                    <a:pt x="11416" y="13721"/>
                    <a:pt x="11742" y="13259"/>
                  </a:cubicBezTo>
                  <a:lnTo>
                    <a:pt x="13043" y="11324"/>
                  </a:lnTo>
                  <a:cubicBezTo>
                    <a:pt x="13243" y="10991"/>
                    <a:pt x="13376" y="10624"/>
                    <a:pt x="13376" y="10223"/>
                  </a:cubicBezTo>
                  <a:cubicBezTo>
                    <a:pt x="13376" y="9156"/>
                    <a:pt x="12909" y="8222"/>
                    <a:pt x="12142" y="7555"/>
                  </a:cubicBezTo>
                  <a:lnTo>
                    <a:pt x="9574" y="5453"/>
                  </a:lnTo>
                  <a:lnTo>
                    <a:pt x="12242" y="1384"/>
                  </a:lnTo>
                  <a:cubicBezTo>
                    <a:pt x="12542" y="917"/>
                    <a:pt x="12376" y="283"/>
                    <a:pt x="11875" y="83"/>
                  </a:cubicBezTo>
                  <a:cubicBezTo>
                    <a:pt x="11750" y="27"/>
                    <a:pt x="11619" y="1"/>
                    <a:pt x="11492"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0"/>
            <p:cNvSpPr/>
            <p:nvPr/>
          </p:nvSpPr>
          <p:spPr>
            <a:xfrm>
              <a:off x="-2594175" y="2868325"/>
              <a:ext cx="98425" cy="111775"/>
            </a:xfrm>
            <a:custGeom>
              <a:avLst/>
              <a:gdLst/>
              <a:ahLst/>
              <a:cxnLst/>
              <a:rect l="l" t="t" r="r" b="b"/>
              <a:pathLst>
                <a:path w="3937" h="4471" extrusionOk="0">
                  <a:moveTo>
                    <a:pt x="3836" y="1"/>
                  </a:moveTo>
                  <a:lnTo>
                    <a:pt x="0" y="4471"/>
                  </a:lnTo>
                  <a:lnTo>
                    <a:pt x="167" y="4304"/>
                  </a:lnTo>
                  <a:lnTo>
                    <a:pt x="501" y="4370"/>
                  </a:lnTo>
                  <a:cubicBezTo>
                    <a:pt x="637" y="4401"/>
                    <a:pt x="772" y="4416"/>
                    <a:pt x="905" y="4416"/>
                  </a:cubicBezTo>
                  <a:cubicBezTo>
                    <a:pt x="1483" y="4416"/>
                    <a:pt x="2003" y="4132"/>
                    <a:pt x="2302" y="3670"/>
                  </a:cubicBezTo>
                  <a:lnTo>
                    <a:pt x="3603" y="1735"/>
                  </a:lnTo>
                  <a:cubicBezTo>
                    <a:pt x="3803" y="1402"/>
                    <a:pt x="3936" y="1001"/>
                    <a:pt x="3936" y="634"/>
                  </a:cubicBezTo>
                  <a:cubicBezTo>
                    <a:pt x="3936" y="401"/>
                    <a:pt x="3903" y="201"/>
                    <a:pt x="3836" y="1"/>
                  </a:cubicBezTo>
                  <a:close/>
                </a:path>
              </a:pathLst>
            </a:custGeom>
            <a:solidFill>
              <a:srgbClr val="EF87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0"/>
            <p:cNvSpPr/>
            <p:nvPr/>
          </p:nvSpPr>
          <p:spPr>
            <a:xfrm>
              <a:off x="-2655050" y="2795525"/>
              <a:ext cx="104250" cy="82000"/>
            </a:xfrm>
            <a:custGeom>
              <a:avLst/>
              <a:gdLst/>
              <a:ahLst/>
              <a:cxnLst/>
              <a:rect l="l" t="t" r="r" b="b"/>
              <a:pathLst>
                <a:path w="4170" h="3280" extrusionOk="0">
                  <a:moveTo>
                    <a:pt x="3968" y="0"/>
                  </a:moveTo>
                  <a:cubicBezTo>
                    <a:pt x="3925" y="0"/>
                    <a:pt x="3878" y="16"/>
                    <a:pt x="3836" y="44"/>
                  </a:cubicBezTo>
                  <a:lnTo>
                    <a:pt x="1201" y="1578"/>
                  </a:lnTo>
                  <a:cubicBezTo>
                    <a:pt x="1201" y="1578"/>
                    <a:pt x="1168" y="1578"/>
                    <a:pt x="1168" y="1612"/>
                  </a:cubicBezTo>
                  <a:lnTo>
                    <a:pt x="67" y="2946"/>
                  </a:lnTo>
                  <a:cubicBezTo>
                    <a:pt x="0" y="3046"/>
                    <a:pt x="34" y="3146"/>
                    <a:pt x="100" y="3246"/>
                  </a:cubicBezTo>
                  <a:cubicBezTo>
                    <a:pt x="167" y="3280"/>
                    <a:pt x="200" y="3280"/>
                    <a:pt x="234" y="3280"/>
                  </a:cubicBezTo>
                  <a:cubicBezTo>
                    <a:pt x="334" y="3280"/>
                    <a:pt x="400" y="3246"/>
                    <a:pt x="400" y="3213"/>
                  </a:cubicBezTo>
                  <a:lnTo>
                    <a:pt x="1435" y="1912"/>
                  </a:lnTo>
                  <a:lnTo>
                    <a:pt x="4036" y="411"/>
                  </a:lnTo>
                  <a:cubicBezTo>
                    <a:pt x="4170" y="377"/>
                    <a:pt x="4170" y="244"/>
                    <a:pt x="4103" y="111"/>
                  </a:cubicBezTo>
                  <a:cubicBezTo>
                    <a:pt x="4084" y="32"/>
                    <a:pt x="4030" y="0"/>
                    <a:pt x="3968"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0"/>
            <p:cNvSpPr/>
            <p:nvPr/>
          </p:nvSpPr>
          <p:spPr>
            <a:xfrm>
              <a:off x="-2616700" y="2827000"/>
              <a:ext cx="104275" cy="82225"/>
            </a:xfrm>
            <a:custGeom>
              <a:avLst/>
              <a:gdLst/>
              <a:ahLst/>
              <a:cxnLst/>
              <a:rect l="l" t="t" r="r" b="b"/>
              <a:pathLst>
                <a:path w="4171" h="3289" extrusionOk="0">
                  <a:moveTo>
                    <a:pt x="3959" y="1"/>
                  </a:moveTo>
                  <a:cubicBezTo>
                    <a:pt x="3922" y="1"/>
                    <a:pt x="3881" y="8"/>
                    <a:pt x="3837" y="19"/>
                  </a:cubicBezTo>
                  <a:lnTo>
                    <a:pt x="1201" y="1554"/>
                  </a:lnTo>
                  <a:cubicBezTo>
                    <a:pt x="1201" y="1554"/>
                    <a:pt x="1168" y="1554"/>
                    <a:pt x="1168" y="1620"/>
                  </a:cubicBezTo>
                  <a:lnTo>
                    <a:pt x="67" y="2921"/>
                  </a:lnTo>
                  <a:cubicBezTo>
                    <a:pt x="1" y="3021"/>
                    <a:pt x="34" y="3155"/>
                    <a:pt x="134" y="3221"/>
                  </a:cubicBezTo>
                  <a:cubicBezTo>
                    <a:pt x="167" y="3288"/>
                    <a:pt x="201" y="3288"/>
                    <a:pt x="234" y="3288"/>
                  </a:cubicBezTo>
                  <a:cubicBezTo>
                    <a:pt x="301" y="3288"/>
                    <a:pt x="368" y="3221"/>
                    <a:pt x="401" y="3188"/>
                  </a:cubicBezTo>
                  <a:lnTo>
                    <a:pt x="1468" y="1887"/>
                  </a:lnTo>
                  <a:lnTo>
                    <a:pt x="4037" y="386"/>
                  </a:lnTo>
                  <a:cubicBezTo>
                    <a:pt x="4170" y="353"/>
                    <a:pt x="4170" y="219"/>
                    <a:pt x="4137" y="119"/>
                  </a:cubicBezTo>
                  <a:cubicBezTo>
                    <a:pt x="4092" y="30"/>
                    <a:pt x="4033" y="1"/>
                    <a:pt x="3959"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0"/>
            <p:cNvSpPr/>
            <p:nvPr/>
          </p:nvSpPr>
          <p:spPr>
            <a:xfrm>
              <a:off x="-2690075" y="2759800"/>
              <a:ext cx="103425" cy="81875"/>
            </a:xfrm>
            <a:custGeom>
              <a:avLst/>
              <a:gdLst/>
              <a:ahLst/>
              <a:cxnLst/>
              <a:rect l="l" t="t" r="r" b="b"/>
              <a:pathLst>
                <a:path w="4137" h="3275" extrusionOk="0">
                  <a:moveTo>
                    <a:pt x="3950" y="0"/>
                  </a:moveTo>
                  <a:cubicBezTo>
                    <a:pt x="3915" y="0"/>
                    <a:pt x="3879" y="10"/>
                    <a:pt x="3836" y="39"/>
                  </a:cubicBezTo>
                  <a:lnTo>
                    <a:pt x="1234" y="1573"/>
                  </a:lnTo>
                  <a:cubicBezTo>
                    <a:pt x="1168" y="1573"/>
                    <a:pt x="1168" y="1606"/>
                    <a:pt x="1168" y="1606"/>
                  </a:cubicBezTo>
                  <a:lnTo>
                    <a:pt x="100" y="2941"/>
                  </a:lnTo>
                  <a:cubicBezTo>
                    <a:pt x="0" y="3041"/>
                    <a:pt x="67" y="3208"/>
                    <a:pt x="134" y="3241"/>
                  </a:cubicBezTo>
                  <a:cubicBezTo>
                    <a:pt x="167" y="3274"/>
                    <a:pt x="234" y="3274"/>
                    <a:pt x="267" y="3274"/>
                  </a:cubicBezTo>
                  <a:cubicBezTo>
                    <a:pt x="334" y="3274"/>
                    <a:pt x="400" y="3241"/>
                    <a:pt x="434" y="3208"/>
                  </a:cubicBezTo>
                  <a:lnTo>
                    <a:pt x="1468" y="1907"/>
                  </a:lnTo>
                  <a:lnTo>
                    <a:pt x="4070" y="405"/>
                  </a:lnTo>
                  <a:cubicBezTo>
                    <a:pt x="4136" y="372"/>
                    <a:pt x="4136" y="339"/>
                    <a:pt x="4136" y="339"/>
                  </a:cubicBezTo>
                  <a:lnTo>
                    <a:pt x="3970" y="205"/>
                  </a:lnTo>
                  <a:lnTo>
                    <a:pt x="4103" y="39"/>
                  </a:lnTo>
                  <a:cubicBezTo>
                    <a:pt x="4045" y="19"/>
                    <a:pt x="3999" y="0"/>
                    <a:pt x="3950"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0"/>
            <p:cNvSpPr/>
            <p:nvPr/>
          </p:nvSpPr>
          <p:spPr>
            <a:xfrm>
              <a:off x="-2592525" y="4898950"/>
              <a:ext cx="521250" cy="274375"/>
            </a:xfrm>
            <a:custGeom>
              <a:avLst/>
              <a:gdLst/>
              <a:ahLst/>
              <a:cxnLst/>
              <a:rect l="l" t="t" r="r" b="b"/>
              <a:pathLst>
                <a:path w="20850" h="10975" extrusionOk="0">
                  <a:moveTo>
                    <a:pt x="3704" y="0"/>
                  </a:moveTo>
                  <a:lnTo>
                    <a:pt x="1" y="1535"/>
                  </a:lnTo>
                  <a:lnTo>
                    <a:pt x="268" y="7372"/>
                  </a:lnTo>
                  <a:cubicBezTo>
                    <a:pt x="368" y="9374"/>
                    <a:pt x="2036" y="10975"/>
                    <a:pt x="4071" y="10975"/>
                  </a:cubicBezTo>
                  <a:lnTo>
                    <a:pt x="20849" y="10975"/>
                  </a:lnTo>
                  <a:cubicBezTo>
                    <a:pt x="11442" y="9541"/>
                    <a:pt x="5472" y="2369"/>
                    <a:pt x="37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0"/>
            <p:cNvSpPr/>
            <p:nvPr/>
          </p:nvSpPr>
          <p:spPr>
            <a:xfrm>
              <a:off x="-3255477" y="2625830"/>
              <a:ext cx="1234250" cy="1581550"/>
            </a:xfrm>
            <a:custGeom>
              <a:avLst/>
              <a:gdLst/>
              <a:ahLst/>
              <a:cxnLst/>
              <a:rect l="l" t="t" r="r" b="b"/>
              <a:pathLst>
                <a:path w="49370" h="63262" extrusionOk="0">
                  <a:moveTo>
                    <a:pt x="27828" y="1"/>
                  </a:moveTo>
                  <a:cubicBezTo>
                    <a:pt x="27654" y="1"/>
                    <a:pt x="27476" y="53"/>
                    <a:pt x="27320" y="150"/>
                  </a:cubicBezTo>
                  <a:lnTo>
                    <a:pt x="20182" y="5320"/>
                  </a:lnTo>
                  <a:lnTo>
                    <a:pt x="16313" y="12392"/>
                  </a:lnTo>
                  <a:cubicBezTo>
                    <a:pt x="15679" y="10758"/>
                    <a:pt x="14445" y="9390"/>
                    <a:pt x="12843" y="8756"/>
                  </a:cubicBezTo>
                  <a:cubicBezTo>
                    <a:pt x="10642" y="7889"/>
                    <a:pt x="8140" y="8389"/>
                    <a:pt x="5805" y="7889"/>
                  </a:cubicBezTo>
                  <a:cubicBezTo>
                    <a:pt x="4171" y="7555"/>
                    <a:pt x="2736" y="6788"/>
                    <a:pt x="1469" y="5721"/>
                  </a:cubicBezTo>
                  <a:lnTo>
                    <a:pt x="1469" y="5721"/>
                  </a:lnTo>
                  <a:cubicBezTo>
                    <a:pt x="2269" y="6121"/>
                    <a:pt x="3136" y="6454"/>
                    <a:pt x="4070" y="6588"/>
                  </a:cubicBezTo>
                  <a:cubicBezTo>
                    <a:pt x="4499" y="6656"/>
                    <a:pt x="4934" y="6691"/>
                    <a:pt x="5368" y="6691"/>
                  </a:cubicBezTo>
                  <a:cubicBezTo>
                    <a:pt x="7466" y="6691"/>
                    <a:pt x="9549" y="5889"/>
                    <a:pt x="10875" y="4286"/>
                  </a:cubicBezTo>
                  <a:lnTo>
                    <a:pt x="10875" y="4286"/>
                  </a:lnTo>
                  <a:cubicBezTo>
                    <a:pt x="9605" y="5219"/>
                    <a:pt x="8049" y="5647"/>
                    <a:pt x="6467" y="5647"/>
                  </a:cubicBezTo>
                  <a:cubicBezTo>
                    <a:pt x="4767" y="5647"/>
                    <a:pt x="3037" y="5152"/>
                    <a:pt x="1602" y="4253"/>
                  </a:cubicBezTo>
                  <a:cubicBezTo>
                    <a:pt x="1268" y="4053"/>
                    <a:pt x="935" y="3786"/>
                    <a:pt x="635" y="3552"/>
                  </a:cubicBezTo>
                  <a:lnTo>
                    <a:pt x="635" y="3552"/>
                  </a:lnTo>
                  <a:cubicBezTo>
                    <a:pt x="1602" y="10557"/>
                    <a:pt x="1502" y="18563"/>
                    <a:pt x="801" y="25601"/>
                  </a:cubicBezTo>
                  <a:cubicBezTo>
                    <a:pt x="1" y="33507"/>
                    <a:pt x="6205" y="42280"/>
                    <a:pt x="11776" y="48384"/>
                  </a:cubicBezTo>
                  <a:lnTo>
                    <a:pt x="23951" y="48384"/>
                  </a:lnTo>
                  <a:lnTo>
                    <a:pt x="30790" y="58792"/>
                  </a:lnTo>
                  <a:lnTo>
                    <a:pt x="49369" y="63262"/>
                  </a:lnTo>
                  <a:lnTo>
                    <a:pt x="47001" y="57424"/>
                  </a:lnTo>
                  <a:lnTo>
                    <a:pt x="44666" y="58292"/>
                  </a:lnTo>
                  <a:lnTo>
                    <a:pt x="37494" y="41646"/>
                  </a:lnTo>
                  <a:cubicBezTo>
                    <a:pt x="37127" y="40646"/>
                    <a:pt x="36494" y="39578"/>
                    <a:pt x="35726" y="38477"/>
                  </a:cubicBezTo>
                  <a:cubicBezTo>
                    <a:pt x="32644" y="34069"/>
                    <a:pt x="27519" y="31472"/>
                    <a:pt x="22087" y="31472"/>
                  </a:cubicBezTo>
                  <a:cubicBezTo>
                    <a:pt x="22053" y="31472"/>
                    <a:pt x="22018" y="31472"/>
                    <a:pt x="21983" y="31472"/>
                  </a:cubicBezTo>
                  <a:lnTo>
                    <a:pt x="21049" y="31472"/>
                  </a:lnTo>
                  <a:cubicBezTo>
                    <a:pt x="21183" y="30105"/>
                    <a:pt x="20849" y="28737"/>
                    <a:pt x="19982" y="27603"/>
                  </a:cubicBezTo>
                  <a:cubicBezTo>
                    <a:pt x="18648" y="25902"/>
                    <a:pt x="16313" y="24901"/>
                    <a:pt x="15212" y="23166"/>
                  </a:cubicBezTo>
                  <a:lnTo>
                    <a:pt x="21316" y="16929"/>
                  </a:lnTo>
                  <a:cubicBezTo>
                    <a:pt x="24385" y="16495"/>
                    <a:pt x="25853" y="13793"/>
                    <a:pt x="25853" y="13793"/>
                  </a:cubicBezTo>
                  <a:lnTo>
                    <a:pt x="26186" y="13893"/>
                  </a:lnTo>
                  <a:cubicBezTo>
                    <a:pt x="26316" y="13924"/>
                    <a:pt x="26446" y="13939"/>
                    <a:pt x="26575" y="13939"/>
                  </a:cubicBezTo>
                  <a:cubicBezTo>
                    <a:pt x="27145" y="13939"/>
                    <a:pt x="27688" y="13649"/>
                    <a:pt x="27988" y="13159"/>
                  </a:cubicBezTo>
                  <a:lnTo>
                    <a:pt x="29288" y="11258"/>
                  </a:lnTo>
                  <a:cubicBezTo>
                    <a:pt x="29322" y="11158"/>
                    <a:pt x="29422" y="11091"/>
                    <a:pt x="29455" y="10991"/>
                  </a:cubicBezTo>
                  <a:cubicBezTo>
                    <a:pt x="29489" y="10924"/>
                    <a:pt x="29522" y="10824"/>
                    <a:pt x="29589" y="10724"/>
                  </a:cubicBezTo>
                  <a:cubicBezTo>
                    <a:pt x="29622" y="10491"/>
                    <a:pt x="29655" y="10324"/>
                    <a:pt x="29655" y="10124"/>
                  </a:cubicBezTo>
                  <a:lnTo>
                    <a:pt x="29655" y="9790"/>
                  </a:lnTo>
                  <a:cubicBezTo>
                    <a:pt x="29655" y="9723"/>
                    <a:pt x="29622" y="9590"/>
                    <a:pt x="29622" y="9490"/>
                  </a:cubicBezTo>
                  <a:cubicBezTo>
                    <a:pt x="29522" y="8956"/>
                    <a:pt x="29288" y="8456"/>
                    <a:pt x="28955" y="8056"/>
                  </a:cubicBezTo>
                  <a:lnTo>
                    <a:pt x="28955" y="7989"/>
                  </a:lnTo>
                  <a:cubicBezTo>
                    <a:pt x="28888" y="7956"/>
                    <a:pt x="28888" y="7922"/>
                    <a:pt x="28855" y="7922"/>
                  </a:cubicBezTo>
                  <a:cubicBezTo>
                    <a:pt x="28721" y="7755"/>
                    <a:pt x="28621" y="7622"/>
                    <a:pt x="28455" y="7489"/>
                  </a:cubicBezTo>
                  <a:lnTo>
                    <a:pt x="26053" y="5587"/>
                  </a:lnTo>
                  <a:lnTo>
                    <a:pt x="25886" y="5454"/>
                  </a:lnTo>
                  <a:lnTo>
                    <a:pt x="26019" y="5287"/>
                  </a:lnTo>
                  <a:lnTo>
                    <a:pt x="28588" y="1384"/>
                  </a:lnTo>
                  <a:cubicBezTo>
                    <a:pt x="28855" y="917"/>
                    <a:pt x="28688" y="283"/>
                    <a:pt x="28188" y="83"/>
                  </a:cubicBezTo>
                  <a:cubicBezTo>
                    <a:pt x="28076" y="28"/>
                    <a:pt x="27953" y="1"/>
                    <a:pt x="27828" y="1"/>
                  </a:cubicBezTo>
                  <a:close/>
                </a:path>
              </a:pathLst>
            </a:custGeom>
            <a:solidFill>
              <a:srgbClr val="9E9E9E">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0"/>
            <p:cNvSpPr/>
            <p:nvPr/>
          </p:nvSpPr>
          <p:spPr>
            <a:xfrm>
              <a:off x="-4055225" y="1944325"/>
              <a:ext cx="846475" cy="506225"/>
            </a:xfrm>
            <a:custGeom>
              <a:avLst/>
              <a:gdLst/>
              <a:ahLst/>
              <a:cxnLst/>
              <a:rect l="l" t="t" r="r" b="b"/>
              <a:pathLst>
                <a:path w="33859" h="20249" extrusionOk="0">
                  <a:moveTo>
                    <a:pt x="16546" y="1"/>
                  </a:moveTo>
                  <a:cubicBezTo>
                    <a:pt x="16179" y="1902"/>
                    <a:pt x="15345" y="3670"/>
                    <a:pt x="14177" y="5238"/>
                  </a:cubicBezTo>
                  <a:cubicBezTo>
                    <a:pt x="11942" y="5738"/>
                    <a:pt x="9707" y="6305"/>
                    <a:pt x="7673" y="7339"/>
                  </a:cubicBezTo>
                  <a:lnTo>
                    <a:pt x="6805" y="7840"/>
                  </a:lnTo>
                  <a:cubicBezTo>
                    <a:pt x="5071" y="8007"/>
                    <a:pt x="3336" y="7940"/>
                    <a:pt x="1835" y="8740"/>
                  </a:cubicBezTo>
                  <a:cubicBezTo>
                    <a:pt x="1035" y="9174"/>
                    <a:pt x="434" y="9841"/>
                    <a:pt x="1" y="10675"/>
                  </a:cubicBezTo>
                  <a:cubicBezTo>
                    <a:pt x="601" y="10909"/>
                    <a:pt x="1201" y="11109"/>
                    <a:pt x="1835" y="11276"/>
                  </a:cubicBezTo>
                  <a:cubicBezTo>
                    <a:pt x="2469" y="10242"/>
                    <a:pt x="3370" y="9341"/>
                    <a:pt x="4504" y="8841"/>
                  </a:cubicBezTo>
                  <a:cubicBezTo>
                    <a:pt x="5004" y="8607"/>
                    <a:pt x="5538" y="8440"/>
                    <a:pt x="6138" y="8307"/>
                  </a:cubicBezTo>
                  <a:lnTo>
                    <a:pt x="6138" y="8307"/>
                  </a:lnTo>
                  <a:cubicBezTo>
                    <a:pt x="4871" y="9174"/>
                    <a:pt x="3737" y="10275"/>
                    <a:pt x="2969" y="11542"/>
                  </a:cubicBezTo>
                  <a:cubicBezTo>
                    <a:pt x="12676" y="13877"/>
                    <a:pt x="23317" y="11776"/>
                    <a:pt x="27053" y="15145"/>
                  </a:cubicBezTo>
                  <a:cubicBezTo>
                    <a:pt x="28387" y="16346"/>
                    <a:pt x="29555" y="18114"/>
                    <a:pt x="30489" y="20249"/>
                  </a:cubicBezTo>
                  <a:cubicBezTo>
                    <a:pt x="31023" y="20115"/>
                    <a:pt x="31556" y="19848"/>
                    <a:pt x="31990" y="19481"/>
                  </a:cubicBezTo>
                  <a:cubicBezTo>
                    <a:pt x="33725" y="17980"/>
                    <a:pt x="33858" y="15178"/>
                    <a:pt x="32757" y="13144"/>
                  </a:cubicBezTo>
                  <a:cubicBezTo>
                    <a:pt x="32157" y="11909"/>
                    <a:pt x="31189" y="10909"/>
                    <a:pt x="30089" y="10008"/>
                  </a:cubicBezTo>
                  <a:cubicBezTo>
                    <a:pt x="30189" y="9608"/>
                    <a:pt x="30222" y="9174"/>
                    <a:pt x="30222" y="8774"/>
                  </a:cubicBezTo>
                  <a:cubicBezTo>
                    <a:pt x="30155" y="6339"/>
                    <a:pt x="28521" y="4137"/>
                    <a:pt x="26353" y="3103"/>
                  </a:cubicBezTo>
                  <a:cubicBezTo>
                    <a:pt x="25176" y="2542"/>
                    <a:pt x="23871" y="2285"/>
                    <a:pt x="22562" y="2285"/>
                  </a:cubicBezTo>
                  <a:cubicBezTo>
                    <a:pt x="21458" y="2285"/>
                    <a:pt x="20351" y="2467"/>
                    <a:pt x="19314" y="2803"/>
                  </a:cubicBezTo>
                  <a:cubicBezTo>
                    <a:pt x="18681" y="3003"/>
                    <a:pt x="18047" y="3270"/>
                    <a:pt x="17480" y="3603"/>
                  </a:cubicBezTo>
                  <a:cubicBezTo>
                    <a:pt x="17646" y="2336"/>
                    <a:pt x="17313" y="1068"/>
                    <a:pt x="16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0"/>
            <p:cNvSpPr/>
            <p:nvPr/>
          </p:nvSpPr>
          <p:spPr>
            <a:xfrm>
              <a:off x="-2444075" y="4082525"/>
              <a:ext cx="442850" cy="291900"/>
            </a:xfrm>
            <a:custGeom>
              <a:avLst/>
              <a:gdLst/>
              <a:ahLst/>
              <a:cxnLst/>
              <a:rect l="l" t="t" r="r" b="b"/>
              <a:pathLst>
                <a:path w="17714" h="11676" extrusionOk="0">
                  <a:moveTo>
                    <a:pt x="15545" y="1"/>
                  </a:moveTo>
                  <a:lnTo>
                    <a:pt x="1" y="6272"/>
                  </a:lnTo>
                  <a:lnTo>
                    <a:pt x="2169" y="11676"/>
                  </a:lnTo>
                  <a:lnTo>
                    <a:pt x="17713" y="5405"/>
                  </a:lnTo>
                  <a:lnTo>
                    <a:pt x="15545" y="1"/>
                  </a:ln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0"/>
            <p:cNvSpPr/>
            <p:nvPr/>
          </p:nvSpPr>
          <p:spPr>
            <a:xfrm>
              <a:off x="-4517225" y="1346400"/>
              <a:ext cx="215175" cy="214350"/>
            </a:xfrm>
            <a:custGeom>
              <a:avLst/>
              <a:gdLst/>
              <a:ahLst/>
              <a:cxnLst/>
              <a:rect l="l" t="t" r="r" b="b"/>
              <a:pathLst>
                <a:path w="8607" h="8574" extrusionOk="0">
                  <a:moveTo>
                    <a:pt x="4304" y="1569"/>
                  </a:moveTo>
                  <a:cubicBezTo>
                    <a:pt x="5805" y="1569"/>
                    <a:pt x="7006" y="2803"/>
                    <a:pt x="7006" y="4304"/>
                  </a:cubicBezTo>
                  <a:cubicBezTo>
                    <a:pt x="7006" y="5772"/>
                    <a:pt x="5805" y="7006"/>
                    <a:pt x="4304" y="7006"/>
                  </a:cubicBezTo>
                  <a:cubicBezTo>
                    <a:pt x="2803" y="7006"/>
                    <a:pt x="1602" y="5772"/>
                    <a:pt x="1602" y="4304"/>
                  </a:cubicBezTo>
                  <a:cubicBezTo>
                    <a:pt x="1602" y="2803"/>
                    <a:pt x="2803" y="1569"/>
                    <a:pt x="4304" y="1569"/>
                  </a:cubicBezTo>
                  <a:close/>
                  <a:moveTo>
                    <a:pt x="4304" y="1"/>
                  </a:moveTo>
                  <a:cubicBezTo>
                    <a:pt x="1935" y="1"/>
                    <a:pt x="1" y="1902"/>
                    <a:pt x="1" y="4304"/>
                  </a:cubicBezTo>
                  <a:cubicBezTo>
                    <a:pt x="1" y="6672"/>
                    <a:pt x="1935" y="8574"/>
                    <a:pt x="4304" y="8574"/>
                  </a:cubicBezTo>
                  <a:cubicBezTo>
                    <a:pt x="6639" y="8574"/>
                    <a:pt x="8607" y="6639"/>
                    <a:pt x="8607" y="4304"/>
                  </a:cubicBezTo>
                  <a:cubicBezTo>
                    <a:pt x="8607" y="1902"/>
                    <a:pt x="6672" y="1"/>
                    <a:pt x="4304" y="1"/>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0"/>
            <p:cNvSpPr/>
            <p:nvPr/>
          </p:nvSpPr>
          <p:spPr>
            <a:xfrm>
              <a:off x="-3886775" y="1538200"/>
              <a:ext cx="215175" cy="214350"/>
            </a:xfrm>
            <a:custGeom>
              <a:avLst/>
              <a:gdLst/>
              <a:ahLst/>
              <a:cxnLst/>
              <a:rect l="l" t="t" r="r" b="b"/>
              <a:pathLst>
                <a:path w="8607" h="8574" extrusionOk="0">
                  <a:moveTo>
                    <a:pt x="4304" y="1"/>
                  </a:moveTo>
                  <a:cubicBezTo>
                    <a:pt x="1935" y="1"/>
                    <a:pt x="1" y="1902"/>
                    <a:pt x="1" y="4304"/>
                  </a:cubicBezTo>
                  <a:cubicBezTo>
                    <a:pt x="1" y="6672"/>
                    <a:pt x="1935" y="8574"/>
                    <a:pt x="4304" y="8574"/>
                  </a:cubicBezTo>
                  <a:cubicBezTo>
                    <a:pt x="6672" y="8574"/>
                    <a:pt x="8607" y="6672"/>
                    <a:pt x="8607" y="4304"/>
                  </a:cubicBezTo>
                  <a:cubicBezTo>
                    <a:pt x="8573" y="1902"/>
                    <a:pt x="6639" y="1"/>
                    <a:pt x="4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0"/>
            <p:cNvSpPr/>
            <p:nvPr/>
          </p:nvSpPr>
          <p:spPr>
            <a:xfrm>
              <a:off x="-4195325" y="663875"/>
              <a:ext cx="440350" cy="482775"/>
            </a:xfrm>
            <a:custGeom>
              <a:avLst/>
              <a:gdLst/>
              <a:ahLst/>
              <a:cxnLst/>
              <a:rect l="l" t="t" r="r" b="b"/>
              <a:pathLst>
                <a:path w="17614" h="19311" extrusionOk="0">
                  <a:moveTo>
                    <a:pt x="2076" y="1"/>
                  </a:moveTo>
                  <a:cubicBezTo>
                    <a:pt x="998" y="1"/>
                    <a:pt x="1" y="870"/>
                    <a:pt x="1" y="2084"/>
                  </a:cubicBezTo>
                  <a:lnTo>
                    <a:pt x="1" y="17228"/>
                  </a:lnTo>
                  <a:cubicBezTo>
                    <a:pt x="1" y="18442"/>
                    <a:pt x="998" y="19311"/>
                    <a:pt x="2076" y="19311"/>
                  </a:cubicBezTo>
                  <a:cubicBezTo>
                    <a:pt x="2420" y="19311"/>
                    <a:pt x="2772" y="19223"/>
                    <a:pt x="3103" y="19029"/>
                  </a:cubicBezTo>
                  <a:lnTo>
                    <a:pt x="16245" y="11457"/>
                  </a:lnTo>
                  <a:cubicBezTo>
                    <a:pt x="17613" y="10623"/>
                    <a:pt x="17613" y="8655"/>
                    <a:pt x="16245" y="7854"/>
                  </a:cubicBezTo>
                  <a:lnTo>
                    <a:pt x="3103" y="282"/>
                  </a:lnTo>
                  <a:cubicBezTo>
                    <a:pt x="2772" y="89"/>
                    <a:pt x="2420" y="1"/>
                    <a:pt x="2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50"/>
          <p:cNvGrpSpPr/>
          <p:nvPr/>
        </p:nvGrpSpPr>
        <p:grpSpPr>
          <a:xfrm>
            <a:off x="7461335" y="4196499"/>
            <a:ext cx="2958303" cy="1593589"/>
            <a:chOff x="4466463" y="3305947"/>
            <a:chExt cx="2958303" cy="1593589"/>
          </a:xfrm>
        </p:grpSpPr>
        <p:grpSp>
          <p:nvGrpSpPr>
            <p:cNvPr id="2240" name="Google Shape;2240;p50"/>
            <p:cNvGrpSpPr/>
            <p:nvPr/>
          </p:nvGrpSpPr>
          <p:grpSpPr>
            <a:xfrm flipH="1">
              <a:off x="6574013" y="4048812"/>
              <a:ext cx="850753" cy="850724"/>
              <a:chOff x="780950" y="891300"/>
              <a:chExt cx="727575" cy="727550"/>
            </a:xfrm>
          </p:grpSpPr>
          <p:sp>
            <p:nvSpPr>
              <p:cNvPr id="2241" name="Google Shape;2241;p50"/>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0"/>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0"/>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0"/>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0"/>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0"/>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0"/>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0"/>
            <p:cNvGrpSpPr/>
            <p:nvPr/>
          </p:nvGrpSpPr>
          <p:grpSpPr>
            <a:xfrm>
              <a:off x="4466463" y="3863531"/>
              <a:ext cx="1021756" cy="332094"/>
              <a:chOff x="7289663" y="3996131"/>
              <a:chExt cx="1021756" cy="332094"/>
            </a:xfrm>
          </p:grpSpPr>
          <p:sp>
            <p:nvSpPr>
              <p:cNvPr id="2249" name="Google Shape;2249;p50"/>
              <p:cNvSpPr/>
              <p:nvPr/>
            </p:nvSpPr>
            <p:spPr>
              <a:xfrm>
                <a:off x="7289663" y="4044216"/>
                <a:ext cx="1002972" cy="284009"/>
              </a:xfrm>
              <a:custGeom>
                <a:avLst/>
                <a:gdLst/>
                <a:ahLst/>
                <a:cxnLst/>
                <a:rect l="l" t="t" r="r" b="b"/>
                <a:pathLst>
                  <a:path w="44532" h="12610" extrusionOk="0">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0"/>
              <p:cNvSpPr/>
              <p:nvPr/>
            </p:nvSpPr>
            <p:spPr>
              <a:xfrm>
                <a:off x="7308447" y="3996131"/>
                <a:ext cx="1002972" cy="284009"/>
              </a:xfrm>
              <a:custGeom>
                <a:avLst/>
                <a:gdLst/>
                <a:ahLst/>
                <a:cxnLst/>
                <a:rect l="l" t="t" r="r" b="b"/>
                <a:pathLst>
                  <a:path w="44532" h="12610" extrusionOk="0">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0"/>
              <p:cNvSpPr/>
              <p:nvPr/>
            </p:nvSpPr>
            <p:spPr>
              <a:xfrm>
                <a:off x="7433897" y="4044036"/>
                <a:ext cx="209639" cy="188175"/>
              </a:xfrm>
              <a:custGeom>
                <a:avLst/>
                <a:gdLst/>
                <a:ahLst/>
                <a:cxnLst/>
                <a:rect l="l" t="t" r="r" b="b"/>
                <a:pathLst>
                  <a:path w="9308" h="8355" extrusionOk="0">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0"/>
              <p:cNvSpPr/>
              <p:nvPr/>
            </p:nvSpPr>
            <p:spPr>
              <a:xfrm>
                <a:off x="7705879" y="4044689"/>
                <a:ext cx="208108" cy="187612"/>
              </a:xfrm>
              <a:custGeom>
                <a:avLst/>
                <a:gdLst/>
                <a:ahLst/>
                <a:cxnLst/>
                <a:rect l="l" t="t" r="r" b="b"/>
                <a:pathLst>
                  <a:path w="9240" h="8330" extrusionOk="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0"/>
              <p:cNvSpPr/>
              <p:nvPr/>
            </p:nvSpPr>
            <p:spPr>
              <a:xfrm>
                <a:off x="7979347" y="4043856"/>
                <a:ext cx="206621" cy="187793"/>
              </a:xfrm>
              <a:custGeom>
                <a:avLst/>
                <a:gdLst/>
                <a:ahLst/>
                <a:cxnLst/>
                <a:rect l="l" t="t" r="r" b="b"/>
                <a:pathLst>
                  <a:path w="9174" h="8338" extrusionOk="0">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 name="Google Shape;2254;p50"/>
            <p:cNvGrpSpPr/>
            <p:nvPr/>
          </p:nvGrpSpPr>
          <p:grpSpPr>
            <a:xfrm>
              <a:off x="5297661" y="3305947"/>
              <a:ext cx="749797" cy="717499"/>
              <a:chOff x="7847861" y="3178722"/>
              <a:chExt cx="749797" cy="717499"/>
            </a:xfrm>
          </p:grpSpPr>
          <p:sp>
            <p:nvSpPr>
              <p:cNvPr id="2255" name="Google Shape;2255;p50"/>
              <p:cNvSpPr/>
              <p:nvPr/>
            </p:nvSpPr>
            <p:spPr>
              <a:xfrm>
                <a:off x="7847861" y="321403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0"/>
              <p:cNvSpPr/>
              <p:nvPr/>
            </p:nvSpPr>
            <p:spPr>
              <a:xfrm>
                <a:off x="7886937" y="317872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0"/>
              <p:cNvSpPr/>
              <p:nvPr/>
            </p:nvSpPr>
            <p:spPr>
              <a:xfrm>
                <a:off x="7944032" y="3221560"/>
                <a:ext cx="596531" cy="595788"/>
              </a:xfrm>
              <a:custGeom>
                <a:avLst/>
                <a:gdLst/>
                <a:ahLst/>
                <a:cxnLst/>
                <a:rect l="l" t="t" r="r" b="b"/>
                <a:pathLst>
                  <a:path w="26486" h="26453" extrusionOk="0">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0"/>
              <p:cNvSpPr/>
              <p:nvPr/>
            </p:nvSpPr>
            <p:spPr>
              <a:xfrm>
                <a:off x="8146126" y="3430411"/>
                <a:ext cx="394437" cy="387680"/>
              </a:xfrm>
              <a:custGeom>
                <a:avLst/>
                <a:gdLst/>
                <a:ahLst/>
                <a:cxnLst/>
                <a:rect l="l" t="t" r="r" b="b"/>
                <a:pathLst>
                  <a:path w="17513" h="17213" extrusionOk="0">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0"/>
              <p:cNvSpPr/>
              <p:nvPr/>
            </p:nvSpPr>
            <p:spPr>
              <a:xfrm>
                <a:off x="8067230" y="3344758"/>
                <a:ext cx="349369" cy="349369"/>
              </a:xfrm>
              <a:custGeom>
                <a:avLst/>
                <a:gdLst/>
                <a:ahLst/>
                <a:cxnLst/>
                <a:rect l="l" t="t" r="r" b="b"/>
                <a:pathLst>
                  <a:path w="15512" h="15512" extrusionOk="0">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1639;p40">
            <a:extLst>
              <a:ext uri="{FF2B5EF4-FFF2-40B4-BE49-F238E27FC236}">
                <a16:creationId xmlns:a16="http://schemas.microsoft.com/office/drawing/2014/main" id="{90D8CC59-7F6F-9E31-39F9-A0C584BEB4CD}"/>
              </a:ext>
            </a:extLst>
          </p:cNvPr>
          <p:cNvSpPr txBox="1">
            <a:spLocks noGrp="1"/>
          </p:cNvSpPr>
          <p:nvPr>
            <p:ph type="title"/>
          </p:nvPr>
        </p:nvSpPr>
        <p:spPr>
          <a:xfrm>
            <a:off x="3867004" y="2299836"/>
            <a:ext cx="4370654" cy="1541400"/>
          </a:xfrm>
          <a:prstGeom prst="rect">
            <a:avLst/>
          </a:prstGeom>
        </p:spPr>
        <p:txBody>
          <a:bodyPr spcFirstLastPara="1" wrap="square" lIns="91425" tIns="91425" rIns="91425" bIns="91425" anchor="ctr" anchorCtr="0">
            <a:noAutofit/>
          </a:bodyPr>
          <a:lstStyle/>
          <a:p>
            <a:pPr algn="ctr"/>
            <a:r>
              <a:rPr lang="en-US" sz="4800" dirty="0" err="1">
                <a:effectLst/>
                <a:latin typeface="Arial" panose="020B0604020202020204" pitchFamily="34" charset="0"/>
                <a:ea typeface="Calibri" panose="020F0502020204030204" pitchFamily="34" charset="0"/>
              </a:rPr>
              <a:t>Một</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số</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thực</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phẩm</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giàu</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chất</a:t>
            </a:r>
            <a:r>
              <a:rPr lang="en-US" sz="4800" dirty="0">
                <a:effectLst/>
                <a:latin typeface="Arial" panose="020B0604020202020204" pitchFamily="34" charset="0"/>
                <a:ea typeface="Calibri" panose="020F0502020204030204" pitchFamily="34" charset="0"/>
              </a:rPr>
              <a:t> </a:t>
            </a:r>
            <a:r>
              <a:rPr lang="en-US" sz="4800" dirty="0" err="1">
                <a:effectLst/>
                <a:latin typeface="Arial" panose="020B0604020202020204" pitchFamily="34" charset="0"/>
                <a:ea typeface="Calibri" panose="020F0502020204030204" pitchFamily="34" charset="0"/>
              </a:rPr>
              <a:t>béo</a:t>
            </a:r>
            <a:endParaRPr sz="4800" dirty="0"/>
          </a:p>
        </p:txBody>
      </p:sp>
      <p:sp>
        <p:nvSpPr>
          <p:cNvPr id="5" name="Google Shape;1640;p40">
            <a:extLst>
              <a:ext uri="{FF2B5EF4-FFF2-40B4-BE49-F238E27FC236}">
                <a16:creationId xmlns:a16="http://schemas.microsoft.com/office/drawing/2014/main" id="{F1185BD2-E024-07AA-7921-68196602EEB3}"/>
              </a:ext>
            </a:extLst>
          </p:cNvPr>
          <p:cNvSpPr txBox="1">
            <a:spLocks/>
          </p:cNvSpPr>
          <p:nvPr/>
        </p:nvSpPr>
        <p:spPr>
          <a:xfrm>
            <a:off x="5175483" y="-538900"/>
            <a:ext cx="1504200" cy="84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a:t>01.</a:t>
            </a:r>
          </a:p>
        </p:txBody>
      </p:sp>
      <p:sp>
        <p:nvSpPr>
          <p:cNvPr id="7" name="Google Shape;1639;p40">
            <a:extLst>
              <a:ext uri="{FF2B5EF4-FFF2-40B4-BE49-F238E27FC236}">
                <a16:creationId xmlns:a16="http://schemas.microsoft.com/office/drawing/2014/main" id="{18E94850-568E-07E6-2F51-39478CD0D2F8}"/>
              </a:ext>
            </a:extLst>
          </p:cNvPr>
          <p:cNvSpPr txBox="1">
            <a:spLocks/>
          </p:cNvSpPr>
          <p:nvPr/>
        </p:nvSpPr>
        <p:spPr>
          <a:xfrm>
            <a:off x="3544949" y="1147156"/>
            <a:ext cx="3285333" cy="8261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dk1"/>
              </a:buClr>
              <a:buSzPts val="4800"/>
              <a:buFont typeface="Orbitron"/>
              <a:buNone/>
              <a:defRPr sz="73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9pPr>
          </a:lstStyle>
          <a:p>
            <a:r>
              <a:rPr lang="vi-VN" sz="6500" dirty="0">
                <a:solidFill>
                  <a:schemeClr val="accent1">
                    <a:lumMod val="60000"/>
                    <a:lumOff val="40000"/>
                  </a:schemeClr>
                </a:solidFill>
              </a:rPr>
              <a:t>02.</a:t>
            </a:r>
            <a:endParaRPr lang="en-US" sz="6500" dirty="0">
              <a:solidFill>
                <a:schemeClr val="accent1">
                  <a:lumMod val="60000"/>
                  <a:lumOff val="40000"/>
                </a:schemeClr>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04"/>
        <p:cNvGrpSpPr/>
        <p:nvPr/>
      </p:nvGrpSpPr>
      <p:grpSpPr>
        <a:xfrm>
          <a:off x="0" y="0"/>
          <a:ext cx="0" cy="0"/>
          <a:chOff x="0" y="0"/>
          <a:chExt cx="0" cy="0"/>
        </a:xfrm>
      </p:grpSpPr>
      <p:grpSp>
        <p:nvGrpSpPr>
          <p:cNvPr id="2106" name="Google Shape;2106;p50"/>
          <p:cNvGrpSpPr/>
          <p:nvPr/>
        </p:nvGrpSpPr>
        <p:grpSpPr>
          <a:xfrm>
            <a:off x="567958" y="-4366238"/>
            <a:ext cx="2993574" cy="3700701"/>
            <a:chOff x="-4813275" y="663875"/>
            <a:chExt cx="3648475" cy="4510300"/>
          </a:xfrm>
        </p:grpSpPr>
        <p:sp>
          <p:nvSpPr>
            <p:cNvPr id="2107" name="Google Shape;2107;p50"/>
            <p:cNvSpPr/>
            <p:nvPr/>
          </p:nvSpPr>
          <p:spPr>
            <a:xfrm>
              <a:off x="-2587500" y="5039875"/>
              <a:ext cx="151800" cy="133450"/>
            </a:xfrm>
            <a:custGeom>
              <a:avLst/>
              <a:gdLst/>
              <a:ahLst/>
              <a:cxnLst/>
              <a:rect l="l" t="t" r="r" b="b"/>
              <a:pathLst>
                <a:path w="6072" h="5338" extrusionOk="0">
                  <a:moveTo>
                    <a:pt x="1535" y="1"/>
                  </a:moveTo>
                  <a:cubicBezTo>
                    <a:pt x="1001" y="1"/>
                    <a:pt x="500" y="68"/>
                    <a:pt x="0" y="268"/>
                  </a:cubicBezTo>
                  <a:lnTo>
                    <a:pt x="67" y="1735"/>
                  </a:lnTo>
                  <a:cubicBezTo>
                    <a:pt x="167" y="3737"/>
                    <a:pt x="1835" y="5338"/>
                    <a:pt x="3870" y="5338"/>
                  </a:cubicBezTo>
                  <a:lnTo>
                    <a:pt x="6004" y="5338"/>
                  </a:lnTo>
                  <a:cubicBezTo>
                    <a:pt x="6038" y="5071"/>
                    <a:pt x="6071" y="4771"/>
                    <a:pt x="6071" y="4537"/>
                  </a:cubicBezTo>
                  <a:cubicBezTo>
                    <a:pt x="6071" y="2036"/>
                    <a:pt x="4036" y="1"/>
                    <a:pt x="1535"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0"/>
            <p:cNvSpPr/>
            <p:nvPr/>
          </p:nvSpPr>
          <p:spPr>
            <a:xfrm>
              <a:off x="-2834350" y="4315200"/>
              <a:ext cx="75075" cy="75075"/>
            </a:xfrm>
            <a:custGeom>
              <a:avLst/>
              <a:gdLst/>
              <a:ahLst/>
              <a:cxnLst/>
              <a:rect l="l" t="t" r="r" b="b"/>
              <a:pathLst>
                <a:path w="3003" h="3003" extrusionOk="0">
                  <a:moveTo>
                    <a:pt x="1501" y="567"/>
                  </a:moveTo>
                  <a:cubicBezTo>
                    <a:pt x="2002" y="567"/>
                    <a:pt x="2402" y="1001"/>
                    <a:pt x="2402" y="1501"/>
                  </a:cubicBezTo>
                  <a:cubicBezTo>
                    <a:pt x="2402" y="2002"/>
                    <a:pt x="2002" y="2402"/>
                    <a:pt x="1501" y="2402"/>
                  </a:cubicBezTo>
                  <a:cubicBezTo>
                    <a:pt x="1001" y="2402"/>
                    <a:pt x="567" y="2002"/>
                    <a:pt x="567" y="1501"/>
                  </a:cubicBezTo>
                  <a:cubicBezTo>
                    <a:pt x="567" y="1001"/>
                    <a:pt x="1001" y="567"/>
                    <a:pt x="1501" y="567"/>
                  </a:cubicBezTo>
                  <a:close/>
                  <a:moveTo>
                    <a:pt x="1501" y="0"/>
                  </a:moveTo>
                  <a:cubicBezTo>
                    <a:pt x="668" y="0"/>
                    <a:pt x="0" y="668"/>
                    <a:pt x="0" y="1501"/>
                  </a:cubicBezTo>
                  <a:cubicBezTo>
                    <a:pt x="0" y="2335"/>
                    <a:pt x="668" y="3003"/>
                    <a:pt x="1501" y="3003"/>
                  </a:cubicBezTo>
                  <a:cubicBezTo>
                    <a:pt x="2335" y="3003"/>
                    <a:pt x="2936" y="2335"/>
                    <a:pt x="3003" y="1501"/>
                  </a:cubicBezTo>
                  <a:cubicBezTo>
                    <a:pt x="3003" y="668"/>
                    <a:pt x="2335" y="0"/>
                    <a:pt x="1501"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0"/>
            <p:cNvSpPr/>
            <p:nvPr/>
          </p:nvSpPr>
          <p:spPr>
            <a:xfrm>
              <a:off x="-2616700" y="4381900"/>
              <a:ext cx="75075" cy="75100"/>
            </a:xfrm>
            <a:custGeom>
              <a:avLst/>
              <a:gdLst/>
              <a:ahLst/>
              <a:cxnLst/>
              <a:rect l="l" t="t" r="r" b="b"/>
              <a:pathLst>
                <a:path w="3003" h="3004" extrusionOk="0">
                  <a:moveTo>
                    <a:pt x="1502" y="1"/>
                  </a:moveTo>
                  <a:cubicBezTo>
                    <a:pt x="668" y="1"/>
                    <a:pt x="1" y="668"/>
                    <a:pt x="1" y="1502"/>
                  </a:cubicBezTo>
                  <a:cubicBezTo>
                    <a:pt x="1" y="2336"/>
                    <a:pt x="668" y="3003"/>
                    <a:pt x="1502" y="3003"/>
                  </a:cubicBezTo>
                  <a:cubicBezTo>
                    <a:pt x="2336" y="3003"/>
                    <a:pt x="3003" y="2336"/>
                    <a:pt x="3003" y="1502"/>
                  </a:cubicBezTo>
                  <a:cubicBezTo>
                    <a:pt x="2969" y="668"/>
                    <a:pt x="2336"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0"/>
            <p:cNvSpPr/>
            <p:nvPr/>
          </p:nvSpPr>
          <p:spPr>
            <a:xfrm>
              <a:off x="-2723450" y="4079025"/>
              <a:ext cx="152650" cy="167200"/>
            </a:xfrm>
            <a:custGeom>
              <a:avLst/>
              <a:gdLst/>
              <a:ahLst/>
              <a:cxnLst/>
              <a:rect l="l" t="t" r="r" b="b"/>
              <a:pathLst>
                <a:path w="6106" h="6688" extrusionOk="0">
                  <a:moveTo>
                    <a:pt x="738" y="0"/>
                  </a:moveTo>
                  <a:cubicBezTo>
                    <a:pt x="361" y="0"/>
                    <a:pt x="1" y="314"/>
                    <a:pt x="1" y="741"/>
                  </a:cubicBezTo>
                  <a:lnTo>
                    <a:pt x="1" y="5978"/>
                  </a:lnTo>
                  <a:cubicBezTo>
                    <a:pt x="1" y="6394"/>
                    <a:pt x="364" y="6688"/>
                    <a:pt x="762" y="6688"/>
                  </a:cubicBezTo>
                  <a:cubicBezTo>
                    <a:pt x="875" y="6688"/>
                    <a:pt x="991" y="6664"/>
                    <a:pt x="1102" y="6612"/>
                  </a:cubicBezTo>
                  <a:lnTo>
                    <a:pt x="5638" y="3977"/>
                  </a:lnTo>
                  <a:cubicBezTo>
                    <a:pt x="6105" y="3677"/>
                    <a:pt x="6105" y="3009"/>
                    <a:pt x="5638" y="2743"/>
                  </a:cubicBezTo>
                  <a:lnTo>
                    <a:pt x="1102" y="107"/>
                  </a:lnTo>
                  <a:cubicBezTo>
                    <a:pt x="987" y="33"/>
                    <a:pt x="862"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0"/>
            <p:cNvSpPr/>
            <p:nvPr/>
          </p:nvSpPr>
          <p:spPr>
            <a:xfrm>
              <a:off x="-2838525" y="3765150"/>
              <a:ext cx="133450" cy="117775"/>
            </a:xfrm>
            <a:custGeom>
              <a:avLst/>
              <a:gdLst/>
              <a:ahLst/>
              <a:cxnLst/>
              <a:rect l="l" t="t" r="r" b="b"/>
              <a:pathLst>
                <a:path w="5338" h="4711" extrusionOk="0">
                  <a:moveTo>
                    <a:pt x="2646" y="0"/>
                  </a:moveTo>
                  <a:cubicBezTo>
                    <a:pt x="1734" y="0"/>
                    <a:pt x="875" y="531"/>
                    <a:pt x="501" y="1454"/>
                  </a:cubicBezTo>
                  <a:cubicBezTo>
                    <a:pt x="1" y="2655"/>
                    <a:pt x="534" y="4023"/>
                    <a:pt x="1735" y="4523"/>
                  </a:cubicBezTo>
                  <a:cubicBezTo>
                    <a:pt x="2039" y="4650"/>
                    <a:pt x="2356" y="4710"/>
                    <a:pt x="2668" y="4710"/>
                  </a:cubicBezTo>
                  <a:cubicBezTo>
                    <a:pt x="3588" y="4710"/>
                    <a:pt x="4464" y="4186"/>
                    <a:pt x="4837" y="3289"/>
                  </a:cubicBezTo>
                  <a:cubicBezTo>
                    <a:pt x="5338" y="2055"/>
                    <a:pt x="4771" y="687"/>
                    <a:pt x="3570" y="187"/>
                  </a:cubicBezTo>
                  <a:cubicBezTo>
                    <a:pt x="3267" y="61"/>
                    <a:pt x="2954" y="0"/>
                    <a:pt x="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0"/>
            <p:cNvSpPr/>
            <p:nvPr/>
          </p:nvSpPr>
          <p:spPr>
            <a:xfrm>
              <a:off x="-3092025" y="3329250"/>
              <a:ext cx="111750" cy="98200"/>
            </a:xfrm>
            <a:custGeom>
              <a:avLst/>
              <a:gdLst/>
              <a:ahLst/>
              <a:cxnLst/>
              <a:rect l="l" t="t" r="r" b="b"/>
              <a:pathLst>
                <a:path w="4470" h="3928" extrusionOk="0">
                  <a:moveTo>
                    <a:pt x="2255" y="0"/>
                  </a:moveTo>
                  <a:cubicBezTo>
                    <a:pt x="1477" y="0"/>
                    <a:pt x="728" y="446"/>
                    <a:pt x="400" y="1178"/>
                  </a:cubicBezTo>
                  <a:cubicBezTo>
                    <a:pt x="0" y="2178"/>
                    <a:pt x="467" y="3313"/>
                    <a:pt x="1468" y="3780"/>
                  </a:cubicBezTo>
                  <a:cubicBezTo>
                    <a:pt x="1718" y="3880"/>
                    <a:pt x="1974" y="3928"/>
                    <a:pt x="2226" y="3928"/>
                  </a:cubicBezTo>
                  <a:cubicBezTo>
                    <a:pt x="2979" y="3928"/>
                    <a:pt x="3686" y="3496"/>
                    <a:pt x="4036" y="2745"/>
                  </a:cubicBezTo>
                  <a:cubicBezTo>
                    <a:pt x="4470" y="1745"/>
                    <a:pt x="4003" y="611"/>
                    <a:pt x="3002" y="144"/>
                  </a:cubicBezTo>
                  <a:cubicBezTo>
                    <a:pt x="2759" y="46"/>
                    <a:pt x="2505" y="0"/>
                    <a:pt x="2255" y="0"/>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0"/>
            <p:cNvSpPr/>
            <p:nvPr/>
          </p:nvSpPr>
          <p:spPr>
            <a:xfrm>
              <a:off x="-3007800" y="3430900"/>
              <a:ext cx="195150" cy="321425"/>
            </a:xfrm>
            <a:custGeom>
              <a:avLst/>
              <a:gdLst/>
              <a:ahLst/>
              <a:cxnLst/>
              <a:rect l="l" t="t" r="r" b="b"/>
              <a:pathLst>
                <a:path w="7806" h="12857" extrusionOk="0">
                  <a:moveTo>
                    <a:pt x="205" y="1"/>
                  </a:moveTo>
                  <a:cubicBezTo>
                    <a:pt x="176" y="1"/>
                    <a:pt x="151" y="5"/>
                    <a:pt x="134" y="14"/>
                  </a:cubicBezTo>
                  <a:cubicBezTo>
                    <a:pt x="33" y="47"/>
                    <a:pt x="0" y="214"/>
                    <a:pt x="33" y="314"/>
                  </a:cubicBezTo>
                  <a:lnTo>
                    <a:pt x="7372" y="12723"/>
                  </a:lnTo>
                  <a:cubicBezTo>
                    <a:pt x="7439" y="12823"/>
                    <a:pt x="7472" y="12856"/>
                    <a:pt x="7539" y="12856"/>
                  </a:cubicBezTo>
                  <a:cubicBezTo>
                    <a:pt x="7606" y="12856"/>
                    <a:pt x="7639" y="12856"/>
                    <a:pt x="7672" y="12823"/>
                  </a:cubicBezTo>
                  <a:cubicBezTo>
                    <a:pt x="7772" y="12756"/>
                    <a:pt x="7806" y="12589"/>
                    <a:pt x="7772" y="12523"/>
                  </a:cubicBezTo>
                  <a:lnTo>
                    <a:pt x="434" y="80"/>
                  </a:lnTo>
                  <a:cubicBezTo>
                    <a:pt x="385" y="32"/>
                    <a:pt x="282" y="1"/>
                    <a:pt x="205" y="1"/>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0"/>
            <p:cNvSpPr/>
            <p:nvPr/>
          </p:nvSpPr>
          <p:spPr>
            <a:xfrm>
              <a:off x="-2557500" y="3076475"/>
              <a:ext cx="39225" cy="26225"/>
            </a:xfrm>
            <a:custGeom>
              <a:avLst/>
              <a:gdLst/>
              <a:ahLst/>
              <a:cxnLst/>
              <a:rect l="l" t="t" r="r" b="b"/>
              <a:pathLst>
                <a:path w="1569" h="1049" extrusionOk="0">
                  <a:moveTo>
                    <a:pt x="1307" y="1"/>
                  </a:moveTo>
                  <a:cubicBezTo>
                    <a:pt x="1273" y="1"/>
                    <a:pt x="1238" y="5"/>
                    <a:pt x="1202" y="14"/>
                  </a:cubicBezTo>
                  <a:lnTo>
                    <a:pt x="134" y="648"/>
                  </a:lnTo>
                  <a:cubicBezTo>
                    <a:pt x="34" y="681"/>
                    <a:pt x="1" y="815"/>
                    <a:pt x="34" y="915"/>
                  </a:cubicBezTo>
                  <a:cubicBezTo>
                    <a:pt x="134" y="1015"/>
                    <a:pt x="168" y="1048"/>
                    <a:pt x="201" y="1048"/>
                  </a:cubicBezTo>
                  <a:cubicBezTo>
                    <a:pt x="268" y="1048"/>
                    <a:pt x="301" y="1048"/>
                    <a:pt x="335" y="1015"/>
                  </a:cubicBezTo>
                  <a:lnTo>
                    <a:pt x="1435" y="381"/>
                  </a:lnTo>
                  <a:cubicBezTo>
                    <a:pt x="1502" y="348"/>
                    <a:pt x="1569" y="214"/>
                    <a:pt x="1502" y="81"/>
                  </a:cubicBezTo>
                  <a:cubicBezTo>
                    <a:pt x="1478" y="32"/>
                    <a:pt x="1400" y="1"/>
                    <a:pt x="1307" y="1"/>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0"/>
            <p:cNvSpPr/>
            <p:nvPr/>
          </p:nvSpPr>
          <p:spPr>
            <a:xfrm>
              <a:off x="-2890225" y="3123875"/>
              <a:ext cx="289400" cy="171450"/>
            </a:xfrm>
            <a:custGeom>
              <a:avLst/>
              <a:gdLst/>
              <a:ahLst/>
              <a:cxnLst/>
              <a:rect l="l" t="t" r="r" b="b"/>
              <a:pathLst>
                <a:path w="11576" h="6858" extrusionOk="0">
                  <a:moveTo>
                    <a:pt x="11333" y="1"/>
                  </a:moveTo>
                  <a:cubicBezTo>
                    <a:pt x="11297" y="1"/>
                    <a:pt x="11264" y="8"/>
                    <a:pt x="11242" y="19"/>
                  </a:cubicBezTo>
                  <a:lnTo>
                    <a:pt x="9007" y="1320"/>
                  </a:lnTo>
                  <a:cubicBezTo>
                    <a:pt x="8907" y="1420"/>
                    <a:pt x="8907" y="1520"/>
                    <a:pt x="8940" y="1620"/>
                  </a:cubicBezTo>
                  <a:cubicBezTo>
                    <a:pt x="8974" y="1687"/>
                    <a:pt x="9007" y="1754"/>
                    <a:pt x="9107" y="1754"/>
                  </a:cubicBezTo>
                  <a:cubicBezTo>
                    <a:pt x="9140" y="1754"/>
                    <a:pt x="9174" y="1754"/>
                    <a:pt x="9240" y="1687"/>
                  </a:cubicBezTo>
                  <a:lnTo>
                    <a:pt x="11442" y="386"/>
                  </a:lnTo>
                  <a:cubicBezTo>
                    <a:pt x="11575" y="320"/>
                    <a:pt x="11575" y="186"/>
                    <a:pt x="11509" y="119"/>
                  </a:cubicBezTo>
                  <a:cubicBezTo>
                    <a:pt x="11486" y="30"/>
                    <a:pt x="11405" y="1"/>
                    <a:pt x="11333" y="1"/>
                  </a:cubicBezTo>
                  <a:close/>
                  <a:moveTo>
                    <a:pt x="6950" y="2577"/>
                  </a:moveTo>
                  <a:cubicBezTo>
                    <a:pt x="6900" y="2577"/>
                    <a:pt x="6847" y="2594"/>
                    <a:pt x="6805" y="2621"/>
                  </a:cubicBezTo>
                  <a:lnTo>
                    <a:pt x="4604" y="3922"/>
                  </a:lnTo>
                  <a:cubicBezTo>
                    <a:pt x="4470" y="3989"/>
                    <a:pt x="4470" y="4122"/>
                    <a:pt x="4504" y="4189"/>
                  </a:cubicBezTo>
                  <a:cubicBezTo>
                    <a:pt x="4504" y="4256"/>
                    <a:pt x="4604" y="4289"/>
                    <a:pt x="4670" y="4322"/>
                  </a:cubicBezTo>
                  <a:cubicBezTo>
                    <a:pt x="4737" y="4322"/>
                    <a:pt x="4771" y="4322"/>
                    <a:pt x="4804" y="4289"/>
                  </a:cubicBezTo>
                  <a:lnTo>
                    <a:pt x="7005" y="2988"/>
                  </a:lnTo>
                  <a:cubicBezTo>
                    <a:pt x="7139" y="2888"/>
                    <a:pt x="7139" y="2788"/>
                    <a:pt x="7106" y="2688"/>
                  </a:cubicBezTo>
                  <a:cubicBezTo>
                    <a:pt x="7086" y="2610"/>
                    <a:pt x="7021" y="2577"/>
                    <a:pt x="6950" y="2577"/>
                  </a:cubicBezTo>
                  <a:close/>
                  <a:moveTo>
                    <a:pt x="2462" y="5136"/>
                  </a:moveTo>
                  <a:cubicBezTo>
                    <a:pt x="2418" y="5136"/>
                    <a:pt x="2372" y="5144"/>
                    <a:pt x="2335" y="5156"/>
                  </a:cubicBezTo>
                  <a:lnTo>
                    <a:pt x="134" y="6457"/>
                  </a:lnTo>
                  <a:cubicBezTo>
                    <a:pt x="0" y="6524"/>
                    <a:pt x="0" y="6657"/>
                    <a:pt x="67" y="6757"/>
                  </a:cubicBezTo>
                  <a:cubicBezTo>
                    <a:pt x="101" y="6824"/>
                    <a:pt x="134" y="6858"/>
                    <a:pt x="234" y="6858"/>
                  </a:cubicBezTo>
                  <a:cubicBezTo>
                    <a:pt x="267" y="6858"/>
                    <a:pt x="301" y="6858"/>
                    <a:pt x="334" y="6824"/>
                  </a:cubicBezTo>
                  <a:lnTo>
                    <a:pt x="2569" y="5523"/>
                  </a:lnTo>
                  <a:cubicBezTo>
                    <a:pt x="2669" y="5457"/>
                    <a:pt x="2669" y="5323"/>
                    <a:pt x="2636" y="5223"/>
                  </a:cubicBezTo>
                  <a:cubicBezTo>
                    <a:pt x="2615" y="5160"/>
                    <a:pt x="2540" y="5136"/>
                    <a:pt x="2462" y="5136"/>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0"/>
            <p:cNvSpPr/>
            <p:nvPr/>
          </p:nvSpPr>
          <p:spPr>
            <a:xfrm>
              <a:off x="-2973625" y="3316675"/>
              <a:ext cx="39225" cy="27025"/>
            </a:xfrm>
            <a:custGeom>
              <a:avLst/>
              <a:gdLst/>
              <a:ahLst/>
              <a:cxnLst/>
              <a:rect l="l" t="t" r="r" b="b"/>
              <a:pathLst>
                <a:path w="1569" h="1081" extrusionOk="0">
                  <a:moveTo>
                    <a:pt x="1329" y="0"/>
                  </a:moveTo>
                  <a:cubicBezTo>
                    <a:pt x="1300" y="0"/>
                    <a:pt x="1268" y="4"/>
                    <a:pt x="1235" y="13"/>
                  </a:cubicBezTo>
                  <a:lnTo>
                    <a:pt x="134" y="647"/>
                  </a:lnTo>
                  <a:cubicBezTo>
                    <a:pt x="67" y="713"/>
                    <a:pt x="1" y="813"/>
                    <a:pt x="67" y="947"/>
                  </a:cubicBezTo>
                  <a:cubicBezTo>
                    <a:pt x="101" y="1047"/>
                    <a:pt x="168" y="1047"/>
                    <a:pt x="234" y="1080"/>
                  </a:cubicBezTo>
                  <a:cubicBezTo>
                    <a:pt x="268" y="1080"/>
                    <a:pt x="301" y="1080"/>
                    <a:pt x="334" y="1014"/>
                  </a:cubicBezTo>
                  <a:lnTo>
                    <a:pt x="1435" y="413"/>
                  </a:lnTo>
                  <a:cubicBezTo>
                    <a:pt x="1535" y="346"/>
                    <a:pt x="1569" y="246"/>
                    <a:pt x="1535" y="113"/>
                  </a:cubicBezTo>
                  <a:cubicBezTo>
                    <a:pt x="1485" y="38"/>
                    <a:pt x="1416" y="0"/>
                    <a:pt x="1329"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0"/>
            <p:cNvSpPr/>
            <p:nvPr/>
          </p:nvSpPr>
          <p:spPr>
            <a:xfrm>
              <a:off x="-2511625" y="2983675"/>
              <a:ext cx="120125" cy="105750"/>
            </a:xfrm>
            <a:custGeom>
              <a:avLst/>
              <a:gdLst/>
              <a:ahLst/>
              <a:cxnLst/>
              <a:rect l="l" t="t" r="r" b="b"/>
              <a:pathLst>
                <a:path w="4805" h="4230" extrusionOk="0">
                  <a:moveTo>
                    <a:pt x="2450" y="0"/>
                  </a:moveTo>
                  <a:cubicBezTo>
                    <a:pt x="1610" y="0"/>
                    <a:pt x="820" y="477"/>
                    <a:pt x="468" y="1258"/>
                  </a:cubicBezTo>
                  <a:cubicBezTo>
                    <a:pt x="1" y="2358"/>
                    <a:pt x="501" y="3559"/>
                    <a:pt x="1535" y="4060"/>
                  </a:cubicBezTo>
                  <a:cubicBezTo>
                    <a:pt x="1809" y="4176"/>
                    <a:pt x="2089" y="4230"/>
                    <a:pt x="2363" y="4230"/>
                  </a:cubicBezTo>
                  <a:cubicBezTo>
                    <a:pt x="3190" y="4230"/>
                    <a:pt x="3961" y="3736"/>
                    <a:pt x="4337" y="2959"/>
                  </a:cubicBezTo>
                  <a:cubicBezTo>
                    <a:pt x="4804" y="1891"/>
                    <a:pt x="4304" y="657"/>
                    <a:pt x="3270" y="157"/>
                  </a:cubicBezTo>
                  <a:cubicBezTo>
                    <a:pt x="3000" y="50"/>
                    <a:pt x="2722" y="0"/>
                    <a:pt x="2450"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0"/>
            <p:cNvSpPr/>
            <p:nvPr/>
          </p:nvSpPr>
          <p:spPr>
            <a:xfrm>
              <a:off x="-4727375" y="1675800"/>
              <a:ext cx="3266525" cy="3273200"/>
            </a:xfrm>
            <a:custGeom>
              <a:avLst/>
              <a:gdLst/>
              <a:ahLst/>
              <a:cxnLst/>
              <a:rect l="l" t="t" r="r" b="b"/>
              <a:pathLst>
                <a:path w="130661" h="130928" extrusionOk="0">
                  <a:moveTo>
                    <a:pt x="65214" y="1"/>
                  </a:moveTo>
                  <a:cubicBezTo>
                    <a:pt x="64180" y="1"/>
                    <a:pt x="63046" y="34"/>
                    <a:pt x="61945" y="68"/>
                  </a:cubicBezTo>
                  <a:lnTo>
                    <a:pt x="61811" y="68"/>
                  </a:lnTo>
                  <a:cubicBezTo>
                    <a:pt x="61578" y="101"/>
                    <a:pt x="61378" y="334"/>
                    <a:pt x="61411" y="568"/>
                  </a:cubicBezTo>
                  <a:cubicBezTo>
                    <a:pt x="61442" y="815"/>
                    <a:pt x="61616" y="1005"/>
                    <a:pt x="61854" y="1005"/>
                  </a:cubicBezTo>
                  <a:cubicBezTo>
                    <a:pt x="61873" y="1005"/>
                    <a:pt x="61892" y="1004"/>
                    <a:pt x="61912" y="1002"/>
                  </a:cubicBezTo>
                  <a:lnTo>
                    <a:pt x="61978" y="1002"/>
                  </a:lnTo>
                  <a:cubicBezTo>
                    <a:pt x="63061" y="941"/>
                    <a:pt x="64148" y="912"/>
                    <a:pt x="65236" y="912"/>
                  </a:cubicBezTo>
                  <a:cubicBezTo>
                    <a:pt x="68339" y="912"/>
                    <a:pt x="71449" y="1149"/>
                    <a:pt x="74487" y="1569"/>
                  </a:cubicBezTo>
                  <a:lnTo>
                    <a:pt x="74587" y="1569"/>
                  </a:lnTo>
                  <a:cubicBezTo>
                    <a:pt x="74821" y="1569"/>
                    <a:pt x="74988" y="1402"/>
                    <a:pt x="75054" y="1168"/>
                  </a:cubicBezTo>
                  <a:cubicBezTo>
                    <a:pt x="75088" y="901"/>
                    <a:pt x="74921" y="701"/>
                    <a:pt x="74654" y="668"/>
                  </a:cubicBezTo>
                  <a:cubicBezTo>
                    <a:pt x="71552" y="234"/>
                    <a:pt x="68383" y="1"/>
                    <a:pt x="65214" y="1"/>
                  </a:cubicBezTo>
                  <a:close/>
                  <a:moveTo>
                    <a:pt x="49240" y="2231"/>
                  </a:moveTo>
                  <a:cubicBezTo>
                    <a:pt x="49217" y="2231"/>
                    <a:pt x="49193" y="2232"/>
                    <a:pt x="49169" y="2236"/>
                  </a:cubicBezTo>
                  <a:cubicBezTo>
                    <a:pt x="44899" y="3303"/>
                    <a:pt x="40830" y="4704"/>
                    <a:pt x="37027" y="6405"/>
                  </a:cubicBezTo>
                  <a:cubicBezTo>
                    <a:pt x="36794" y="6505"/>
                    <a:pt x="36727" y="6806"/>
                    <a:pt x="36794" y="7006"/>
                  </a:cubicBezTo>
                  <a:cubicBezTo>
                    <a:pt x="36894" y="7173"/>
                    <a:pt x="37060" y="7239"/>
                    <a:pt x="37227" y="7239"/>
                  </a:cubicBezTo>
                  <a:cubicBezTo>
                    <a:pt x="37272" y="7239"/>
                    <a:pt x="37316" y="7225"/>
                    <a:pt x="37351" y="7225"/>
                  </a:cubicBezTo>
                  <a:cubicBezTo>
                    <a:pt x="37368" y="7225"/>
                    <a:pt x="37383" y="7228"/>
                    <a:pt x="37394" y="7239"/>
                  </a:cubicBezTo>
                  <a:cubicBezTo>
                    <a:pt x="41163" y="5538"/>
                    <a:pt x="45200" y="4170"/>
                    <a:pt x="49369" y="3136"/>
                  </a:cubicBezTo>
                  <a:cubicBezTo>
                    <a:pt x="49603" y="3070"/>
                    <a:pt x="49736" y="2836"/>
                    <a:pt x="49703" y="2569"/>
                  </a:cubicBezTo>
                  <a:cubicBezTo>
                    <a:pt x="49643" y="2360"/>
                    <a:pt x="49449" y="2231"/>
                    <a:pt x="49240" y="2231"/>
                  </a:cubicBezTo>
                  <a:close/>
                  <a:moveTo>
                    <a:pt x="86941" y="3683"/>
                  </a:moveTo>
                  <a:cubicBezTo>
                    <a:pt x="86741" y="3683"/>
                    <a:pt x="86576" y="3790"/>
                    <a:pt x="86496" y="4004"/>
                  </a:cubicBezTo>
                  <a:cubicBezTo>
                    <a:pt x="86429" y="4237"/>
                    <a:pt x="86562" y="4504"/>
                    <a:pt x="86796" y="4571"/>
                  </a:cubicBezTo>
                  <a:cubicBezTo>
                    <a:pt x="90799" y="6005"/>
                    <a:pt x="94635" y="7840"/>
                    <a:pt x="98271" y="10008"/>
                  </a:cubicBezTo>
                  <a:cubicBezTo>
                    <a:pt x="98371" y="10075"/>
                    <a:pt x="98438" y="10075"/>
                    <a:pt x="98504" y="10075"/>
                  </a:cubicBezTo>
                  <a:cubicBezTo>
                    <a:pt x="98638" y="10075"/>
                    <a:pt x="98805" y="10008"/>
                    <a:pt x="98838" y="9808"/>
                  </a:cubicBezTo>
                  <a:cubicBezTo>
                    <a:pt x="98971" y="9574"/>
                    <a:pt x="98905" y="9307"/>
                    <a:pt x="98671" y="9174"/>
                  </a:cubicBezTo>
                  <a:cubicBezTo>
                    <a:pt x="95002" y="7006"/>
                    <a:pt x="91132" y="5138"/>
                    <a:pt x="87096" y="3703"/>
                  </a:cubicBezTo>
                  <a:cubicBezTo>
                    <a:pt x="87043" y="3690"/>
                    <a:pt x="86991" y="3683"/>
                    <a:pt x="86941" y="3683"/>
                  </a:cubicBezTo>
                  <a:close/>
                  <a:moveTo>
                    <a:pt x="26193" y="12713"/>
                  </a:moveTo>
                  <a:cubicBezTo>
                    <a:pt x="26097" y="12713"/>
                    <a:pt x="26000" y="12743"/>
                    <a:pt x="25919" y="12810"/>
                  </a:cubicBezTo>
                  <a:cubicBezTo>
                    <a:pt x="22450" y="15312"/>
                    <a:pt x="19248" y="18181"/>
                    <a:pt x="16379" y="21349"/>
                  </a:cubicBezTo>
                  <a:cubicBezTo>
                    <a:pt x="16212" y="21516"/>
                    <a:pt x="16246" y="21816"/>
                    <a:pt x="16412" y="21983"/>
                  </a:cubicBezTo>
                  <a:cubicBezTo>
                    <a:pt x="16512" y="22050"/>
                    <a:pt x="16579" y="22083"/>
                    <a:pt x="16713" y="22083"/>
                  </a:cubicBezTo>
                  <a:cubicBezTo>
                    <a:pt x="16846" y="22083"/>
                    <a:pt x="16946" y="22050"/>
                    <a:pt x="17046" y="21917"/>
                  </a:cubicBezTo>
                  <a:cubicBezTo>
                    <a:pt x="19882" y="18781"/>
                    <a:pt x="23050" y="15979"/>
                    <a:pt x="26453" y="13511"/>
                  </a:cubicBezTo>
                  <a:cubicBezTo>
                    <a:pt x="26620" y="13377"/>
                    <a:pt x="26720" y="13077"/>
                    <a:pt x="26553" y="12877"/>
                  </a:cubicBezTo>
                  <a:cubicBezTo>
                    <a:pt x="26473" y="12777"/>
                    <a:pt x="26335" y="12713"/>
                    <a:pt x="26193" y="12713"/>
                  </a:cubicBezTo>
                  <a:close/>
                  <a:moveTo>
                    <a:pt x="108788" y="16816"/>
                  </a:moveTo>
                  <a:cubicBezTo>
                    <a:pt x="108658" y="16816"/>
                    <a:pt x="108511" y="16880"/>
                    <a:pt x="108411" y="16980"/>
                  </a:cubicBezTo>
                  <a:cubicBezTo>
                    <a:pt x="108245" y="17146"/>
                    <a:pt x="108278" y="17413"/>
                    <a:pt x="108445" y="17580"/>
                  </a:cubicBezTo>
                  <a:cubicBezTo>
                    <a:pt x="111580" y="20382"/>
                    <a:pt x="114449" y="23551"/>
                    <a:pt x="116951" y="26920"/>
                  </a:cubicBezTo>
                  <a:cubicBezTo>
                    <a:pt x="117018" y="27020"/>
                    <a:pt x="117184" y="27087"/>
                    <a:pt x="117318" y="27087"/>
                  </a:cubicBezTo>
                  <a:cubicBezTo>
                    <a:pt x="117418" y="27087"/>
                    <a:pt x="117518" y="27054"/>
                    <a:pt x="117585" y="27054"/>
                  </a:cubicBezTo>
                  <a:cubicBezTo>
                    <a:pt x="117785" y="26920"/>
                    <a:pt x="117818" y="26653"/>
                    <a:pt x="117651" y="26420"/>
                  </a:cubicBezTo>
                  <a:cubicBezTo>
                    <a:pt x="115116" y="22984"/>
                    <a:pt x="112214" y="19815"/>
                    <a:pt x="109012" y="16913"/>
                  </a:cubicBezTo>
                  <a:cubicBezTo>
                    <a:pt x="108958" y="16846"/>
                    <a:pt x="108877" y="16816"/>
                    <a:pt x="108788" y="16816"/>
                  </a:cubicBezTo>
                  <a:close/>
                  <a:moveTo>
                    <a:pt x="9232" y="31463"/>
                  </a:moveTo>
                  <a:cubicBezTo>
                    <a:pt x="9072" y="31463"/>
                    <a:pt x="8909" y="31553"/>
                    <a:pt x="8840" y="31690"/>
                  </a:cubicBezTo>
                  <a:cubicBezTo>
                    <a:pt x="6705" y="35359"/>
                    <a:pt x="4904" y="39329"/>
                    <a:pt x="3536" y="43399"/>
                  </a:cubicBezTo>
                  <a:cubicBezTo>
                    <a:pt x="3436" y="43665"/>
                    <a:pt x="3570" y="43899"/>
                    <a:pt x="3837" y="43999"/>
                  </a:cubicBezTo>
                  <a:cubicBezTo>
                    <a:pt x="3870" y="44032"/>
                    <a:pt x="3903" y="44032"/>
                    <a:pt x="3937" y="44032"/>
                  </a:cubicBezTo>
                  <a:cubicBezTo>
                    <a:pt x="4170" y="44032"/>
                    <a:pt x="4337" y="43899"/>
                    <a:pt x="4404" y="43699"/>
                  </a:cubicBezTo>
                  <a:cubicBezTo>
                    <a:pt x="5771" y="39663"/>
                    <a:pt x="7539" y="35760"/>
                    <a:pt x="9608" y="32157"/>
                  </a:cubicBezTo>
                  <a:cubicBezTo>
                    <a:pt x="9741" y="31924"/>
                    <a:pt x="9674" y="31657"/>
                    <a:pt x="9441" y="31523"/>
                  </a:cubicBezTo>
                  <a:cubicBezTo>
                    <a:pt x="9378" y="31482"/>
                    <a:pt x="9305" y="31463"/>
                    <a:pt x="9232" y="31463"/>
                  </a:cubicBezTo>
                  <a:close/>
                  <a:moveTo>
                    <a:pt x="123888" y="37107"/>
                  </a:moveTo>
                  <a:cubicBezTo>
                    <a:pt x="123822" y="37107"/>
                    <a:pt x="123754" y="37124"/>
                    <a:pt x="123689" y="37161"/>
                  </a:cubicBezTo>
                  <a:cubicBezTo>
                    <a:pt x="123489" y="37227"/>
                    <a:pt x="123355" y="37528"/>
                    <a:pt x="123489" y="37728"/>
                  </a:cubicBezTo>
                  <a:cubicBezTo>
                    <a:pt x="125323" y="41564"/>
                    <a:pt x="126758" y="45567"/>
                    <a:pt x="127792" y="49670"/>
                  </a:cubicBezTo>
                  <a:cubicBezTo>
                    <a:pt x="127859" y="49870"/>
                    <a:pt x="128025" y="50003"/>
                    <a:pt x="128259" y="50003"/>
                  </a:cubicBezTo>
                  <a:lnTo>
                    <a:pt x="128292" y="50003"/>
                  </a:lnTo>
                  <a:cubicBezTo>
                    <a:pt x="128526" y="49937"/>
                    <a:pt x="128659" y="49703"/>
                    <a:pt x="128626" y="49436"/>
                  </a:cubicBezTo>
                  <a:cubicBezTo>
                    <a:pt x="127592" y="45267"/>
                    <a:pt x="126124" y="41230"/>
                    <a:pt x="124289" y="37361"/>
                  </a:cubicBezTo>
                  <a:cubicBezTo>
                    <a:pt x="124217" y="37217"/>
                    <a:pt x="124058" y="37107"/>
                    <a:pt x="123888" y="37107"/>
                  </a:cubicBezTo>
                  <a:close/>
                  <a:moveTo>
                    <a:pt x="1042" y="55536"/>
                  </a:moveTo>
                  <a:cubicBezTo>
                    <a:pt x="835" y="55536"/>
                    <a:pt x="662" y="55694"/>
                    <a:pt x="601" y="55908"/>
                  </a:cubicBezTo>
                  <a:cubicBezTo>
                    <a:pt x="201" y="59010"/>
                    <a:pt x="1" y="62112"/>
                    <a:pt x="1" y="65248"/>
                  </a:cubicBezTo>
                  <a:cubicBezTo>
                    <a:pt x="1" y="66415"/>
                    <a:pt x="34" y="67583"/>
                    <a:pt x="67" y="68750"/>
                  </a:cubicBezTo>
                  <a:cubicBezTo>
                    <a:pt x="67" y="68950"/>
                    <a:pt x="267" y="69184"/>
                    <a:pt x="534" y="69184"/>
                  </a:cubicBezTo>
                  <a:cubicBezTo>
                    <a:pt x="835" y="69184"/>
                    <a:pt x="1001" y="68950"/>
                    <a:pt x="935" y="68717"/>
                  </a:cubicBezTo>
                  <a:cubicBezTo>
                    <a:pt x="901" y="67549"/>
                    <a:pt x="868" y="66415"/>
                    <a:pt x="868" y="65248"/>
                  </a:cubicBezTo>
                  <a:cubicBezTo>
                    <a:pt x="868" y="62179"/>
                    <a:pt x="1068" y="59076"/>
                    <a:pt x="1502" y="56041"/>
                  </a:cubicBezTo>
                  <a:cubicBezTo>
                    <a:pt x="1535" y="55774"/>
                    <a:pt x="1368" y="55574"/>
                    <a:pt x="1101" y="55541"/>
                  </a:cubicBezTo>
                  <a:cubicBezTo>
                    <a:pt x="1081" y="55538"/>
                    <a:pt x="1062" y="55536"/>
                    <a:pt x="1042" y="55536"/>
                  </a:cubicBezTo>
                  <a:close/>
                  <a:moveTo>
                    <a:pt x="130594" y="62112"/>
                  </a:moveTo>
                  <a:lnTo>
                    <a:pt x="129660" y="62145"/>
                  </a:lnTo>
                  <a:lnTo>
                    <a:pt x="129660" y="62312"/>
                  </a:lnTo>
                  <a:cubicBezTo>
                    <a:pt x="129693" y="63413"/>
                    <a:pt x="129760" y="64480"/>
                    <a:pt x="129760" y="65548"/>
                  </a:cubicBezTo>
                  <a:cubicBezTo>
                    <a:pt x="129760" y="68650"/>
                    <a:pt x="129493" y="71886"/>
                    <a:pt x="129026" y="74954"/>
                  </a:cubicBezTo>
                  <a:cubicBezTo>
                    <a:pt x="128993" y="75221"/>
                    <a:pt x="129160" y="75421"/>
                    <a:pt x="129426" y="75455"/>
                  </a:cubicBezTo>
                  <a:lnTo>
                    <a:pt x="129493" y="75455"/>
                  </a:lnTo>
                  <a:cubicBezTo>
                    <a:pt x="129760" y="75455"/>
                    <a:pt x="129927" y="75288"/>
                    <a:pt x="129960" y="75088"/>
                  </a:cubicBezTo>
                  <a:cubicBezTo>
                    <a:pt x="130427" y="71952"/>
                    <a:pt x="130661" y="68750"/>
                    <a:pt x="130661" y="65548"/>
                  </a:cubicBezTo>
                  <a:cubicBezTo>
                    <a:pt x="130661" y="64447"/>
                    <a:pt x="130627" y="63380"/>
                    <a:pt x="130594" y="62279"/>
                  </a:cubicBezTo>
                  <a:lnTo>
                    <a:pt x="130594" y="62112"/>
                  </a:lnTo>
                  <a:close/>
                  <a:moveTo>
                    <a:pt x="2332" y="80919"/>
                  </a:moveTo>
                  <a:cubicBezTo>
                    <a:pt x="2301" y="80919"/>
                    <a:pt x="2268" y="80921"/>
                    <a:pt x="2236" y="80925"/>
                  </a:cubicBezTo>
                  <a:cubicBezTo>
                    <a:pt x="2002" y="80959"/>
                    <a:pt x="1869" y="81226"/>
                    <a:pt x="1902" y="81459"/>
                  </a:cubicBezTo>
                  <a:cubicBezTo>
                    <a:pt x="2903" y="85629"/>
                    <a:pt x="4270" y="89732"/>
                    <a:pt x="6038" y="93601"/>
                  </a:cubicBezTo>
                  <a:cubicBezTo>
                    <a:pt x="6105" y="93768"/>
                    <a:pt x="6272" y="93868"/>
                    <a:pt x="6439" y="93868"/>
                  </a:cubicBezTo>
                  <a:cubicBezTo>
                    <a:pt x="6539" y="93868"/>
                    <a:pt x="6572" y="93868"/>
                    <a:pt x="6672" y="93801"/>
                  </a:cubicBezTo>
                  <a:cubicBezTo>
                    <a:pt x="6872" y="93735"/>
                    <a:pt x="6939" y="93434"/>
                    <a:pt x="6872" y="93234"/>
                  </a:cubicBezTo>
                  <a:cubicBezTo>
                    <a:pt x="5171" y="89432"/>
                    <a:pt x="3770" y="85395"/>
                    <a:pt x="2769" y="81259"/>
                  </a:cubicBezTo>
                  <a:cubicBezTo>
                    <a:pt x="2740" y="81025"/>
                    <a:pt x="2557" y="80919"/>
                    <a:pt x="2332" y="80919"/>
                  </a:cubicBezTo>
                  <a:close/>
                  <a:moveTo>
                    <a:pt x="12850" y="103979"/>
                  </a:moveTo>
                  <a:cubicBezTo>
                    <a:pt x="12754" y="103979"/>
                    <a:pt x="12657" y="104008"/>
                    <a:pt x="12576" y="104075"/>
                  </a:cubicBezTo>
                  <a:cubicBezTo>
                    <a:pt x="12410" y="104209"/>
                    <a:pt x="12343" y="104476"/>
                    <a:pt x="12510" y="104709"/>
                  </a:cubicBezTo>
                  <a:cubicBezTo>
                    <a:pt x="15011" y="108212"/>
                    <a:pt x="17880" y="111414"/>
                    <a:pt x="21049" y="114283"/>
                  </a:cubicBezTo>
                  <a:cubicBezTo>
                    <a:pt x="21116" y="114383"/>
                    <a:pt x="21216" y="114416"/>
                    <a:pt x="21349" y="114416"/>
                  </a:cubicBezTo>
                  <a:cubicBezTo>
                    <a:pt x="21449" y="114416"/>
                    <a:pt x="21583" y="114383"/>
                    <a:pt x="21683" y="114216"/>
                  </a:cubicBezTo>
                  <a:cubicBezTo>
                    <a:pt x="21850" y="114049"/>
                    <a:pt x="21783" y="113749"/>
                    <a:pt x="21649" y="113582"/>
                  </a:cubicBezTo>
                  <a:cubicBezTo>
                    <a:pt x="18547" y="110780"/>
                    <a:pt x="15712" y="107611"/>
                    <a:pt x="13210" y="104142"/>
                  </a:cubicBezTo>
                  <a:cubicBezTo>
                    <a:pt x="13131" y="104043"/>
                    <a:pt x="12992" y="103979"/>
                    <a:pt x="12850" y="103979"/>
                  </a:cubicBezTo>
                  <a:close/>
                  <a:moveTo>
                    <a:pt x="31611" y="120986"/>
                  </a:moveTo>
                  <a:cubicBezTo>
                    <a:pt x="31456" y="120986"/>
                    <a:pt x="31311" y="121068"/>
                    <a:pt x="31223" y="121221"/>
                  </a:cubicBezTo>
                  <a:cubicBezTo>
                    <a:pt x="31090" y="121421"/>
                    <a:pt x="31190" y="121688"/>
                    <a:pt x="31390" y="121821"/>
                  </a:cubicBezTo>
                  <a:cubicBezTo>
                    <a:pt x="35059" y="123923"/>
                    <a:pt x="38962" y="125724"/>
                    <a:pt x="43098" y="127092"/>
                  </a:cubicBezTo>
                  <a:cubicBezTo>
                    <a:pt x="43131" y="127125"/>
                    <a:pt x="43198" y="127125"/>
                    <a:pt x="43232" y="127125"/>
                  </a:cubicBezTo>
                  <a:cubicBezTo>
                    <a:pt x="43432" y="127125"/>
                    <a:pt x="43598" y="127058"/>
                    <a:pt x="43699" y="126792"/>
                  </a:cubicBezTo>
                  <a:cubicBezTo>
                    <a:pt x="43765" y="126558"/>
                    <a:pt x="43632" y="126291"/>
                    <a:pt x="43398" y="126225"/>
                  </a:cubicBezTo>
                  <a:cubicBezTo>
                    <a:pt x="39295" y="124890"/>
                    <a:pt x="35426" y="123122"/>
                    <a:pt x="31857" y="121054"/>
                  </a:cubicBezTo>
                  <a:cubicBezTo>
                    <a:pt x="31777" y="121008"/>
                    <a:pt x="31693" y="120986"/>
                    <a:pt x="31611" y="120986"/>
                  </a:cubicBezTo>
                  <a:close/>
                  <a:moveTo>
                    <a:pt x="92951" y="123869"/>
                  </a:moveTo>
                  <a:cubicBezTo>
                    <a:pt x="92886" y="123869"/>
                    <a:pt x="92823" y="123886"/>
                    <a:pt x="92767" y="123923"/>
                  </a:cubicBezTo>
                  <a:cubicBezTo>
                    <a:pt x="88931" y="125724"/>
                    <a:pt x="84928" y="127125"/>
                    <a:pt x="80825" y="128159"/>
                  </a:cubicBezTo>
                  <a:cubicBezTo>
                    <a:pt x="80592" y="128226"/>
                    <a:pt x="80458" y="128459"/>
                    <a:pt x="80491" y="128726"/>
                  </a:cubicBezTo>
                  <a:cubicBezTo>
                    <a:pt x="80592" y="128926"/>
                    <a:pt x="80758" y="129060"/>
                    <a:pt x="80958" y="129060"/>
                  </a:cubicBezTo>
                  <a:lnTo>
                    <a:pt x="81059" y="129027"/>
                  </a:lnTo>
                  <a:cubicBezTo>
                    <a:pt x="85228" y="127992"/>
                    <a:pt x="89264" y="126525"/>
                    <a:pt x="93134" y="124690"/>
                  </a:cubicBezTo>
                  <a:cubicBezTo>
                    <a:pt x="93334" y="124623"/>
                    <a:pt x="93467" y="124323"/>
                    <a:pt x="93334" y="124123"/>
                  </a:cubicBezTo>
                  <a:cubicBezTo>
                    <a:pt x="93286" y="123979"/>
                    <a:pt x="93116" y="123869"/>
                    <a:pt x="92951" y="123869"/>
                  </a:cubicBezTo>
                  <a:close/>
                  <a:moveTo>
                    <a:pt x="55592" y="129212"/>
                  </a:moveTo>
                  <a:cubicBezTo>
                    <a:pt x="55384" y="129212"/>
                    <a:pt x="55235" y="129367"/>
                    <a:pt x="55207" y="129594"/>
                  </a:cubicBezTo>
                  <a:cubicBezTo>
                    <a:pt x="55140" y="129827"/>
                    <a:pt x="55307" y="130027"/>
                    <a:pt x="55574" y="130094"/>
                  </a:cubicBezTo>
                  <a:cubicBezTo>
                    <a:pt x="59410" y="130628"/>
                    <a:pt x="63413" y="130928"/>
                    <a:pt x="67482" y="130928"/>
                  </a:cubicBezTo>
                  <a:lnTo>
                    <a:pt x="68383" y="130928"/>
                  </a:lnTo>
                  <a:cubicBezTo>
                    <a:pt x="68616" y="130928"/>
                    <a:pt x="68783" y="130728"/>
                    <a:pt x="68783" y="130461"/>
                  </a:cubicBezTo>
                  <a:cubicBezTo>
                    <a:pt x="68783" y="130227"/>
                    <a:pt x="68583" y="130061"/>
                    <a:pt x="68316" y="130061"/>
                  </a:cubicBezTo>
                  <a:cubicBezTo>
                    <a:pt x="68098" y="130062"/>
                    <a:pt x="67881" y="130063"/>
                    <a:pt x="67663" y="130063"/>
                  </a:cubicBezTo>
                  <a:cubicBezTo>
                    <a:pt x="63554" y="130063"/>
                    <a:pt x="59540" y="129765"/>
                    <a:pt x="55707" y="129227"/>
                  </a:cubicBezTo>
                  <a:cubicBezTo>
                    <a:pt x="55667" y="129217"/>
                    <a:pt x="55629" y="129212"/>
                    <a:pt x="55592" y="1292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0"/>
            <p:cNvSpPr/>
            <p:nvPr/>
          </p:nvSpPr>
          <p:spPr>
            <a:xfrm>
              <a:off x="-2749300" y="1785875"/>
              <a:ext cx="1042450" cy="1486100"/>
            </a:xfrm>
            <a:custGeom>
              <a:avLst/>
              <a:gdLst/>
              <a:ahLst/>
              <a:cxnLst/>
              <a:rect l="l" t="t" r="r" b="b"/>
              <a:pathLst>
                <a:path w="41698" h="59444" extrusionOk="0">
                  <a:moveTo>
                    <a:pt x="3870" y="1"/>
                  </a:moveTo>
                  <a:cubicBezTo>
                    <a:pt x="1769" y="1"/>
                    <a:pt x="1" y="1769"/>
                    <a:pt x="1" y="3904"/>
                  </a:cubicBezTo>
                  <a:lnTo>
                    <a:pt x="1" y="55541"/>
                  </a:lnTo>
                  <a:cubicBezTo>
                    <a:pt x="1" y="57676"/>
                    <a:pt x="1769" y="59444"/>
                    <a:pt x="3870" y="59444"/>
                  </a:cubicBezTo>
                  <a:lnTo>
                    <a:pt x="37828" y="59444"/>
                  </a:lnTo>
                  <a:cubicBezTo>
                    <a:pt x="39963" y="59444"/>
                    <a:pt x="41697" y="57709"/>
                    <a:pt x="41697" y="55541"/>
                  </a:cubicBezTo>
                  <a:lnTo>
                    <a:pt x="41697" y="3904"/>
                  </a:lnTo>
                  <a:cubicBezTo>
                    <a:pt x="41697" y="1769"/>
                    <a:pt x="39963" y="1"/>
                    <a:pt x="37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0"/>
            <p:cNvSpPr/>
            <p:nvPr/>
          </p:nvSpPr>
          <p:spPr>
            <a:xfrm>
              <a:off x="-2637550" y="2006875"/>
              <a:ext cx="439500" cy="741400"/>
            </a:xfrm>
            <a:custGeom>
              <a:avLst/>
              <a:gdLst/>
              <a:ahLst/>
              <a:cxnLst/>
              <a:rect l="l" t="t" r="r" b="b"/>
              <a:pathLst>
                <a:path w="17580" h="29656" extrusionOk="0">
                  <a:moveTo>
                    <a:pt x="4004" y="1"/>
                  </a:moveTo>
                  <a:cubicBezTo>
                    <a:pt x="1802" y="1"/>
                    <a:pt x="1" y="1802"/>
                    <a:pt x="1" y="4004"/>
                  </a:cubicBezTo>
                  <a:lnTo>
                    <a:pt x="1" y="25652"/>
                  </a:lnTo>
                  <a:cubicBezTo>
                    <a:pt x="1" y="27854"/>
                    <a:pt x="1802" y="29655"/>
                    <a:pt x="4004" y="29655"/>
                  </a:cubicBezTo>
                  <a:lnTo>
                    <a:pt x="13577" y="29655"/>
                  </a:lnTo>
                  <a:cubicBezTo>
                    <a:pt x="15812" y="29655"/>
                    <a:pt x="17580" y="27854"/>
                    <a:pt x="17580" y="25652"/>
                  </a:cubicBezTo>
                  <a:lnTo>
                    <a:pt x="17580" y="4004"/>
                  </a:lnTo>
                  <a:cubicBezTo>
                    <a:pt x="17580" y="1802"/>
                    <a:pt x="15812" y="1"/>
                    <a:pt x="13577" y="1"/>
                  </a:cubicBez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0"/>
            <p:cNvSpPr/>
            <p:nvPr/>
          </p:nvSpPr>
          <p:spPr>
            <a:xfrm>
              <a:off x="-2529125" y="2144200"/>
              <a:ext cx="222675" cy="214900"/>
            </a:xfrm>
            <a:custGeom>
              <a:avLst/>
              <a:gdLst/>
              <a:ahLst/>
              <a:cxnLst/>
              <a:rect l="l" t="t" r="r" b="b"/>
              <a:pathLst>
                <a:path w="8907" h="8596" extrusionOk="0">
                  <a:moveTo>
                    <a:pt x="4461" y="1"/>
                  </a:moveTo>
                  <a:cubicBezTo>
                    <a:pt x="2224" y="1"/>
                    <a:pt x="326" y="1716"/>
                    <a:pt x="167" y="3981"/>
                  </a:cubicBezTo>
                  <a:cubicBezTo>
                    <a:pt x="0" y="6349"/>
                    <a:pt x="1768" y="8418"/>
                    <a:pt x="4136" y="8584"/>
                  </a:cubicBezTo>
                  <a:cubicBezTo>
                    <a:pt x="4238" y="8592"/>
                    <a:pt x="4340" y="8595"/>
                    <a:pt x="4440" y="8595"/>
                  </a:cubicBezTo>
                  <a:cubicBezTo>
                    <a:pt x="6679" y="8595"/>
                    <a:pt x="8580" y="6848"/>
                    <a:pt x="8740" y="4582"/>
                  </a:cubicBezTo>
                  <a:cubicBezTo>
                    <a:pt x="8906" y="2213"/>
                    <a:pt x="7139" y="178"/>
                    <a:pt x="4770" y="12"/>
                  </a:cubicBezTo>
                  <a:cubicBezTo>
                    <a:pt x="4667" y="4"/>
                    <a:pt x="4563" y="1"/>
                    <a:pt x="4461"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0"/>
            <p:cNvSpPr/>
            <p:nvPr/>
          </p:nvSpPr>
          <p:spPr>
            <a:xfrm>
              <a:off x="-2637550" y="2414675"/>
              <a:ext cx="439500" cy="333600"/>
            </a:xfrm>
            <a:custGeom>
              <a:avLst/>
              <a:gdLst/>
              <a:ahLst/>
              <a:cxnLst/>
              <a:rect l="l" t="t" r="r" b="b"/>
              <a:pathLst>
                <a:path w="17580" h="13344" extrusionOk="0">
                  <a:moveTo>
                    <a:pt x="8807" y="0"/>
                  </a:moveTo>
                  <a:cubicBezTo>
                    <a:pt x="4904" y="0"/>
                    <a:pt x="1568" y="2169"/>
                    <a:pt x="1" y="5337"/>
                  </a:cubicBezTo>
                  <a:lnTo>
                    <a:pt x="1" y="9340"/>
                  </a:lnTo>
                  <a:cubicBezTo>
                    <a:pt x="1" y="11542"/>
                    <a:pt x="1802" y="13343"/>
                    <a:pt x="4004" y="13343"/>
                  </a:cubicBezTo>
                  <a:lnTo>
                    <a:pt x="13577" y="13343"/>
                  </a:lnTo>
                  <a:cubicBezTo>
                    <a:pt x="15812" y="13343"/>
                    <a:pt x="17580" y="11542"/>
                    <a:pt x="17580" y="9340"/>
                  </a:cubicBezTo>
                  <a:lnTo>
                    <a:pt x="17580" y="5337"/>
                  </a:lnTo>
                  <a:cubicBezTo>
                    <a:pt x="16012" y="2169"/>
                    <a:pt x="12676" y="0"/>
                    <a:pt x="8807"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0"/>
            <p:cNvSpPr/>
            <p:nvPr/>
          </p:nvSpPr>
          <p:spPr>
            <a:xfrm>
              <a:off x="-2749300" y="1785875"/>
              <a:ext cx="1042450" cy="132625"/>
            </a:xfrm>
            <a:custGeom>
              <a:avLst/>
              <a:gdLst/>
              <a:ahLst/>
              <a:cxnLst/>
              <a:rect l="l" t="t" r="r" b="b"/>
              <a:pathLst>
                <a:path w="41698" h="5305" extrusionOk="0">
                  <a:moveTo>
                    <a:pt x="3870" y="1"/>
                  </a:moveTo>
                  <a:cubicBezTo>
                    <a:pt x="1769" y="1"/>
                    <a:pt x="1" y="1769"/>
                    <a:pt x="1" y="3904"/>
                  </a:cubicBezTo>
                  <a:lnTo>
                    <a:pt x="1" y="5305"/>
                  </a:lnTo>
                  <a:lnTo>
                    <a:pt x="41697" y="5305"/>
                  </a:lnTo>
                  <a:lnTo>
                    <a:pt x="41697" y="3904"/>
                  </a:lnTo>
                  <a:cubicBezTo>
                    <a:pt x="41697" y="1769"/>
                    <a:pt x="39963" y="1"/>
                    <a:pt x="37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0"/>
            <p:cNvSpPr/>
            <p:nvPr/>
          </p:nvSpPr>
          <p:spPr>
            <a:xfrm>
              <a:off x="-2149700" y="1813400"/>
              <a:ext cx="79250" cy="79250"/>
            </a:xfrm>
            <a:custGeom>
              <a:avLst/>
              <a:gdLst/>
              <a:ahLst/>
              <a:cxnLst/>
              <a:rect l="l" t="t" r="r" b="b"/>
              <a:pathLst>
                <a:path w="3170" h="3170" extrusionOk="0">
                  <a:moveTo>
                    <a:pt x="1568" y="1"/>
                  </a:moveTo>
                  <a:cubicBezTo>
                    <a:pt x="701" y="1"/>
                    <a:pt x="1" y="701"/>
                    <a:pt x="1" y="1569"/>
                  </a:cubicBezTo>
                  <a:cubicBezTo>
                    <a:pt x="1" y="2436"/>
                    <a:pt x="701" y="3170"/>
                    <a:pt x="1568" y="3170"/>
                  </a:cubicBezTo>
                  <a:cubicBezTo>
                    <a:pt x="2469" y="3170"/>
                    <a:pt x="3170" y="2436"/>
                    <a:pt x="3170" y="1569"/>
                  </a:cubicBezTo>
                  <a:cubicBezTo>
                    <a:pt x="3170"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0"/>
            <p:cNvSpPr/>
            <p:nvPr/>
          </p:nvSpPr>
          <p:spPr>
            <a:xfrm>
              <a:off x="-2003750" y="1813400"/>
              <a:ext cx="79250" cy="79250"/>
            </a:xfrm>
            <a:custGeom>
              <a:avLst/>
              <a:gdLst/>
              <a:ahLst/>
              <a:cxnLst/>
              <a:rect l="l" t="t" r="r" b="b"/>
              <a:pathLst>
                <a:path w="3170" h="3170" extrusionOk="0">
                  <a:moveTo>
                    <a:pt x="1568" y="1"/>
                  </a:moveTo>
                  <a:cubicBezTo>
                    <a:pt x="701" y="1"/>
                    <a:pt x="0" y="701"/>
                    <a:pt x="0" y="1569"/>
                  </a:cubicBezTo>
                  <a:cubicBezTo>
                    <a:pt x="0" y="2436"/>
                    <a:pt x="701" y="3170"/>
                    <a:pt x="1568" y="3170"/>
                  </a:cubicBezTo>
                  <a:cubicBezTo>
                    <a:pt x="2469" y="3170"/>
                    <a:pt x="3169" y="2436"/>
                    <a:pt x="3169" y="1569"/>
                  </a:cubicBezTo>
                  <a:cubicBezTo>
                    <a:pt x="3169"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0"/>
            <p:cNvSpPr/>
            <p:nvPr/>
          </p:nvSpPr>
          <p:spPr>
            <a:xfrm>
              <a:off x="-1857825" y="1813400"/>
              <a:ext cx="79250" cy="79250"/>
            </a:xfrm>
            <a:custGeom>
              <a:avLst/>
              <a:gdLst/>
              <a:ahLst/>
              <a:cxnLst/>
              <a:rect l="l" t="t" r="r" b="b"/>
              <a:pathLst>
                <a:path w="3170" h="3170" extrusionOk="0">
                  <a:moveTo>
                    <a:pt x="1568" y="1"/>
                  </a:moveTo>
                  <a:cubicBezTo>
                    <a:pt x="701" y="1"/>
                    <a:pt x="1" y="701"/>
                    <a:pt x="1" y="1569"/>
                  </a:cubicBezTo>
                  <a:cubicBezTo>
                    <a:pt x="1" y="2436"/>
                    <a:pt x="701" y="3170"/>
                    <a:pt x="1568" y="3170"/>
                  </a:cubicBezTo>
                  <a:cubicBezTo>
                    <a:pt x="2469" y="3170"/>
                    <a:pt x="3170" y="2436"/>
                    <a:pt x="3170" y="1569"/>
                  </a:cubicBezTo>
                  <a:cubicBezTo>
                    <a:pt x="3170"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0"/>
            <p:cNvSpPr/>
            <p:nvPr/>
          </p:nvSpPr>
          <p:spPr>
            <a:xfrm>
              <a:off x="-2624200" y="2876675"/>
              <a:ext cx="412825" cy="37550"/>
            </a:xfrm>
            <a:custGeom>
              <a:avLst/>
              <a:gdLst/>
              <a:ahLst/>
              <a:cxnLst/>
              <a:rect l="l" t="t" r="r" b="b"/>
              <a:pathLst>
                <a:path w="16513" h="1502" extrusionOk="0">
                  <a:moveTo>
                    <a:pt x="768" y="0"/>
                  </a:moveTo>
                  <a:cubicBezTo>
                    <a:pt x="334" y="0"/>
                    <a:pt x="0" y="334"/>
                    <a:pt x="0" y="734"/>
                  </a:cubicBezTo>
                  <a:cubicBezTo>
                    <a:pt x="0" y="1168"/>
                    <a:pt x="334" y="1501"/>
                    <a:pt x="768" y="1501"/>
                  </a:cubicBezTo>
                  <a:lnTo>
                    <a:pt x="15778" y="1501"/>
                  </a:lnTo>
                  <a:cubicBezTo>
                    <a:pt x="16179" y="1501"/>
                    <a:pt x="16512" y="1168"/>
                    <a:pt x="16512" y="734"/>
                  </a:cubicBezTo>
                  <a:cubicBezTo>
                    <a:pt x="16512" y="334"/>
                    <a:pt x="16179" y="0"/>
                    <a:pt x="15778"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0"/>
            <p:cNvSpPr/>
            <p:nvPr/>
          </p:nvSpPr>
          <p:spPr>
            <a:xfrm>
              <a:off x="-2624200" y="2952550"/>
              <a:ext cx="412825" cy="37550"/>
            </a:xfrm>
            <a:custGeom>
              <a:avLst/>
              <a:gdLst/>
              <a:ahLst/>
              <a:cxnLst/>
              <a:rect l="l" t="t" r="r" b="b"/>
              <a:pathLst>
                <a:path w="16513" h="1502" extrusionOk="0">
                  <a:moveTo>
                    <a:pt x="768" y="1"/>
                  </a:moveTo>
                  <a:cubicBezTo>
                    <a:pt x="334" y="1"/>
                    <a:pt x="0" y="334"/>
                    <a:pt x="0" y="768"/>
                  </a:cubicBezTo>
                  <a:cubicBezTo>
                    <a:pt x="0" y="1168"/>
                    <a:pt x="334" y="1502"/>
                    <a:pt x="768" y="1502"/>
                  </a:cubicBezTo>
                  <a:lnTo>
                    <a:pt x="15778" y="1502"/>
                  </a:lnTo>
                  <a:cubicBezTo>
                    <a:pt x="16179" y="1502"/>
                    <a:pt x="16512" y="1168"/>
                    <a:pt x="16512" y="768"/>
                  </a:cubicBezTo>
                  <a:cubicBezTo>
                    <a:pt x="16512" y="334"/>
                    <a:pt x="16179" y="1"/>
                    <a:pt x="15778"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0"/>
            <p:cNvSpPr/>
            <p:nvPr/>
          </p:nvSpPr>
          <p:spPr>
            <a:xfrm>
              <a:off x="-2624200" y="3028450"/>
              <a:ext cx="412825" cy="37550"/>
            </a:xfrm>
            <a:custGeom>
              <a:avLst/>
              <a:gdLst/>
              <a:ahLst/>
              <a:cxnLst/>
              <a:rect l="l" t="t" r="r" b="b"/>
              <a:pathLst>
                <a:path w="16513" h="1502" extrusionOk="0">
                  <a:moveTo>
                    <a:pt x="768" y="0"/>
                  </a:moveTo>
                  <a:cubicBezTo>
                    <a:pt x="334" y="0"/>
                    <a:pt x="0" y="334"/>
                    <a:pt x="0" y="767"/>
                  </a:cubicBezTo>
                  <a:cubicBezTo>
                    <a:pt x="0" y="1168"/>
                    <a:pt x="334" y="1501"/>
                    <a:pt x="768" y="1501"/>
                  </a:cubicBezTo>
                  <a:lnTo>
                    <a:pt x="15778" y="1501"/>
                  </a:lnTo>
                  <a:cubicBezTo>
                    <a:pt x="16179" y="1501"/>
                    <a:pt x="16512" y="1168"/>
                    <a:pt x="16512" y="767"/>
                  </a:cubicBezTo>
                  <a:cubicBezTo>
                    <a:pt x="16512" y="334"/>
                    <a:pt x="16179" y="0"/>
                    <a:pt x="15778"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0"/>
            <p:cNvSpPr/>
            <p:nvPr/>
          </p:nvSpPr>
          <p:spPr>
            <a:xfrm>
              <a:off x="-2125525" y="2786600"/>
              <a:ext cx="322775" cy="323600"/>
            </a:xfrm>
            <a:custGeom>
              <a:avLst/>
              <a:gdLst/>
              <a:ahLst/>
              <a:cxnLst/>
              <a:rect l="l" t="t" r="r" b="b"/>
              <a:pathLst>
                <a:path w="12911" h="12944" extrusionOk="0">
                  <a:moveTo>
                    <a:pt x="6439" y="1"/>
                  </a:moveTo>
                  <a:cubicBezTo>
                    <a:pt x="2870" y="1"/>
                    <a:pt x="1" y="2903"/>
                    <a:pt x="1" y="6472"/>
                  </a:cubicBezTo>
                  <a:cubicBezTo>
                    <a:pt x="1" y="10041"/>
                    <a:pt x="2870" y="12943"/>
                    <a:pt x="6439" y="12943"/>
                  </a:cubicBezTo>
                  <a:cubicBezTo>
                    <a:pt x="10041" y="12943"/>
                    <a:pt x="12910" y="10041"/>
                    <a:pt x="12910" y="6472"/>
                  </a:cubicBezTo>
                  <a:cubicBezTo>
                    <a:pt x="12910" y="2903"/>
                    <a:pt x="10041" y="1"/>
                    <a:pt x="6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0"/>
            <p:cNvSpPr/>
            <p:nvPr/>
          </p:nvSpPr>
          <p:spPr>
            <a:xfrm>
              <a:off x="-2095500" y="2816625"/>
              <a:ext cx="262725" cy="263550"/>
            </a:xfrm>
            <a:custGeom>
              <a:avLst/>
              <a:gdLst/>
              <a:ahLst/>
              <a:cxnLst/>
              <a:rect l="l" t="t" r="r" b="b"/>
              <a:pathLst>
                <a:path w="10509" h="10542" extrusionOk="0">
                  <a:moveTo>
                    <a:pt x="5238" y="1"/>
                  </a:moveTo>
                  <a:cubicBezTo>
                    <a:pt x="2369" y="1"/>
                    <a:pt x="1" y="2369"/>
                    <a:pt x="1" y="5271"/>
                  </a:cubicBezTo>
                  <a:cubicBezTo>
                    <a:pt x="1" y="8173"/>
                    <a:pt x="2369" y="10541"/>
                    <a:pt x="5238" y="10541"/>
                  </a:cubicBezTo>
                  <a:cubicBezTo>
                    <a:pt x="8140" y="10541"/>
                    <a:pt x="10508" y="8173"/>
                    <a:pt x="10508" y="5271"/>
                  </a:cubicBezTo>
                  <a:cubicBezTo>
                    <a:pt x="10508" y="2369"/>
                    <a:pt x="8140" y="1"/>
                    <a:pt x="5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0"/>
            <p:cNvSpPr/>
            <p:nvPr/>
          </p:nvSpPr>
          <p:spPr>
            <a:xfrm>
              <a:off x="-2042125" y="2839150"/>
              <a:ext cx="156800" cy="217675"/>
            </a:xfrm>
            <a:custGeom>
              <a:avLst/>
              <a:gdLst/>
              <a:ahLst/>
              <a:cxnLst/>
              <a:rect l="l" t="t" r="r" b="b"/>
              <a:pathLst>
                <a:path w="6272" h="8707" extrusionOk="0">
                  <a:moveTo>
                    <a:pt x="2402" y="2202"/>
                  </a:moveTo>
                  <a:cubicBezTo>
                    <a:pt x="2803" y="2235"/>
                    <a:pt x="3170" y="2235"/>
                    <a:pt x="3537" y="2235"/>
                  </a:cubicBezTo>
                  <a:cubicBezTo>
                    <a:pt x="3670" y="2235"/>
                    <a:pt x="3770" y="2335"/>
                    <a:pt x="3903" y="2369"/>
                  </a:cubicBezTo>
                  <a:cubicBezTo>
                    <a:pt x="4204" y="2502"/>
                    <a:pt x="4337" y="2702"/>
                    <a:pt x="4337" y="3036"/>
                  </a:cubicBezTo>
                  <a:cubicBezTo>
                    <a:pt x="4337" y="3336"/>
                    <a:pt x="4170" y="3536"/>
                    <a:pt x="3870" y="3669"/>
                  </a:cubicBezTo>
                  <a:cubicBezTo>
                    <a:pt x="3537" y="3836"/>
                    <a:pt x="3170" y="3836"/>
                    <a:pt x="2769" y="3836"/>
                  </a:cubicBezTo>
                  <a:lnTo>
                    <a:pt x="2402" y="3836"/>
                  </a:lnTo>
                  <a:lnTo>
                    <a:pt x="2402" y="2202"/>
                  </a:lnTo>
                  <a:close/>
                  <a:moveTo>
                    <a:pt x="2937" y="4682"/>
                  </a:moveTo>
                  <a:cubicBezTo>
                    <a:pt x="3201" y="4682"/>
                    <a:pt x="3463" y="4698"/>
                    <a:pt x="3737" y="4737"/>
                  </a:cubicBezTo>
                  <a:cubicBezTo>
                    <a:pt x="3903" y="4770"/>
                    <a:pt x="4070" y="4837"/>
                    <a:pt x="4237" y="4904"/>
                  </a:cubicBezTo>
                  <a:cubicBezTo>
                    <a:pt x="4537" y="5037"/>
                    <a:pt x="4671" y="5237"/>
                    <a:pt x="4671" y="5571"/>
                  </a:cubicBezTo>
                  <a:cubicBezTo>
                    <a:pt x="4671" y="5904"/>
                    <a:pt x="4504" y="6138"/>
                    <a:pt x="4204" y="6238"/>
                  </a:cubicBezTo>
                  <a:cubicBezTo>
                    <a:pt x="3837" y="6405"/>
                    <a:pt x="3436" y="6471"/>
                    <a:pt x="3036" y="6471"/>
                  </a:cubicBezTo>
                  <a:lnTo>
                    <a:pt x="2402" y="6471"/>
                  </a:lnTo>
                  <a:cubicBezTo>
                    <a:pt x="2402" y="5838"/>
                    <a:pt x="2402" y="5237"/>
                    <a:pt x="2369" y="4704"/>
                  </a:cubicBezTo>
                  <a:cubicBezTo>
                    <a:pt x="2562" y="4690"/>
                    <a:pt x="2750" y="4682"/>
                    <a:pt x="2937" y="4682"/>
                  </a:cubicBezTo>
                  <a:close/>
                  <a:moveTo>
                    <a:pt x="1602" y="0"/>
                  </a:moveTo>
                  <a:lnTo>
                    <a:pt x="1602" y="1334"/>
                  </a:lnTo>
                  <a:lnTo>
                    <a:pt x="1" y="1334"/>
                  </a:lnTo>
                  <a:lnTo>
                    <a:pt x="1" y="2202"/>
                  </a:lnTo>
                  <a:lnTo>
                    <a:pt x="668" y="2202"/>
                  </a:lnTo>
                  <a:cubicBezTo>
                    <a:pt x="968" y="2202"/>
                    <a:pt x="1068" y="2369"/>
                    <a:pt x="1068" y="2635"/>
                  </a:cubicBezTo>
                  <a:lnTo>
                    <a:pt x="1068" y="4237"/>
                  </a:lnTo>
                  <a:lnTo>
                    <a:pt x="1068" y="6071"/>
                  </a:lnTo>
                  <a:cubicBezTo>
                    <a:pt x="1068" y="6305"/>
                    <a:pt x="1001" y="6405"/>
                    <a:pt x="735" y="6405"/>
                  </a:cubicBezTo>
                  <a:lnTo>
                    <a:pt x="167" y="6405"/>
                  </a:lnTo>
                  <a:cubicBezTo>
                    <a:pt x="134" y="6738"/>
                    <a:pt x="34" y="7039"/>
                    <a:pt x="1" y="7372"/>
                  </a:cubicBezTo>
                  <a:lnTo>
                    <a:pt x="1635" y="7372"/>
                  </a:lnTo>
                  <a:lnTo>
                    <a:pt x="1635" y="8706"/>
                  </a:lnTo>
                  <a:lnTo>
                    <a:pt x="2402" y="8706"/>
                  </a:lnTo>
                  <a:lnTo>
                    <a:pt x="2402" y="7372"/>
                  </a:lnTo>
                  <a:lnTo>
                    <a:pt x="3036" y="7372"/>
                  </a:lnTo>
                  <a:lnTo>
                    <a:pt x="3036" y="8706"/>
                  </a:lnTo>
                  <a:lnTo>
                    <a:pt x="3837" y="8706"/>
                  </a:lnTo>
                  <a:lnTo>
                    <a:pt x="3837" y="7405"/>
                  </a:lnTo>
                  <a:cubicBezTo>
                    <a:pt x="4237" y="7339"/>
                    <a:pt x="4671" y="7305"/>
                    <a:pt x="5038" y="7172"/>
                  </a:cubicBezTo>
                  <a:cubicBezTo>
                    <a:pt x="5738" y="6972"/>
                    <a:pt x="6172" y="6505"/>
                    <a:pt x="6238" y="5804"/>
                  </a:cubicBezTo>
                  <a:cubicBezTo>
                    <a:pt x="6272" y="5704"/>
                    <a:pt x="6272" y="5571"/>
                    <a:pt x="6272" y="5504"/>
                  </a:cubicBezTo>
                  <a:cubicBezTo>
                    <a:pt x="6272" y="4737"/>
                    <a:pt x="5938" y="4237"/>
                    <a:pt x="5204" y="4036"/>
                  </a:cubicBezTo>
                  <a:cubicBezTo>
                    <a:pt x="5171" y="4003"/>
                    <a:pt x="5171" y="4003"/>
                    <a:pt x="5104" y="4003"/>
                  </a:cubicBezTo>
                  <a:lnTo>
                    <a:pt x="5104" y="3970"/>
                  </a:lnTo>
                  <a:cubicBezTo>
                    <a:pt x="5738" y="3536"/>
                    <a:pt x="5938" y="2836"/>
                    <a:pt x="5671" y="2168"/>
                  </a:cubicBezTo>
                  <a:cubicBezTo>
                    <a:pt x="5505" y="1801"/>
                    <a:pt x="5171" y="1568"/>
                    <a:pt x="4771" y="1468"/>
                  </a:cubicBezTo>
                  <a:cubicBezTo>
                    <a:pt x="4504" y="1368"/>
                    <a:pt x="4204" y="1334"/>
                    <a:pt x="3903" y="1301"/>
                  </a:cubicBezTo>
                  <a:cubicBezTo>
                    <a:pt x="3870" y="1301"/>
                    <a:pt x="3837" y="1301"/>
                    <a:pt x="3837" y="1201"/>
                  </a:cubicBezTo>
                  <a:lnTo>
                    <a:pt x="3837" y="667"/>
                  </a:lnTo>
                  <a:lnTo>
                    <a:pt x="3837" y="0"/>
                  </a:lnTo>
                  <a:lnTo>
                    <a:pt x="3036" y="0"/>
                  </a:lnTo>
                  <a:lnTo>
                    <a:pt x="3036" y="1301"/>
                  </a:lnTo>
                  <a:lnTo>
                    <a:pt x="2402" y="1301"/>
                  </a:lnTo>
                  <a:lnTo>
                    <a:pt x="24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0"/>
            <p:cNvSpPr/>
            <p:nvPr/>
          </p:nvSpPr>
          <p:spPr>
            <a:xfrm>
              <a:off x="-1933700" y="3732275"/>
              <a:ext cx="617950" cy="619650"/>
            </a:xfrm>
            <a:custGeom>
              <a:avLst/>
              <a:gdLst/>
              <a:ahLst/>
              <a:cxnLst/>
              <a:rect l="l" t="t" r="r" b="b"/>
              <a:pathLst>
                <a:path w="24718" h="24786" extrusionOk="0">
                  <a:moveTo>
                    <a:pt x="12009" y="1168"/>
                  </a:moveTo>
                  <a:lnTo>
                    <a:pt x="12009" y="4704"/>
                  </a:lnTo>
                  <a:cubicBezTo>
                    <a:pt x="11075" y="4704"/>
                    <a:pt x="10174" y="4704"/>
                    <a:pt x="9340" y="4804"/>
                  </a:cubicBezTo>
                  <a:cubicBezTo>
                    <a:pt x="10307" y="3136"/>
                    <a:pt x="11375" y="1869"/>
                    <a:pt x="12009" y="1168"/>
                  </a:cubicBezTo>
                  <a:close/>
                  <a:moveTo>
                    <a:pt x="12709" y="968"/>
                  </a:moveTo>
                  <a:cubicBezTo>
                    <a:pt x="13343" y="1602"/>
                    <a:pt x="14577" y="3003"/>
                    <a:pt x="15711" y="4971"/>
                  </a:cubicBezTo>
                  <a:cubicBezTo>
                    <a:pt x="14677" y="4838"/>
                    <a:pt x="13677" y="4771"/>
                    <a:pt x="12709" y="4704"/>
                  </a:cubicBezTo>
                  <a:lnTo>
                    <a:pt x="12709" y="968"/>
                  </a:lnTo>
                  <a:close/>
                  <a:moveTo>
                    <a:pt x="11241" y="968"/>
                  </a:moveTo>
                  <a:lnTo>
                    <a:pt x="11241" y="968"/>
                  </a:lnTo>
                  <a:cubicBezTo>
                    <a:pt x="10508" y="1769"/>
                    <a:pt x="9407" y="3103"/>
                    <a:pt x="8506" y="4838"/>
                  </a:cubicBezTo>
                  <a:cubicBezTo>
                    <a:pt x="7205" y="4971"/>
                    <a:pt x="6038" y="5171"/>
                    <a:pt x="5004" y="5371"/>
                  </a:cubicBezTo>
                  <a:cubicBezTo>
                    <a:pt x="6505" y="3270"/>
                    <a:pt x="8673" y="1669"/>
                    <a:pt x="11241" y="968"/>
                  </a:cubicBezTo>
                  <a:close/>
                  <a:moveTo>
                    <a:pt x="13710" y="968"/>
                  </a:moveTo>
                  <a:lnTo>
                    <a:pt x="13710" y="968"/>
                  </a:lnTo>
                  <a:cubicBezTo>
                    <a:pt x="16412" y="1769"/>
                    <a:pt x="18713" y="3503"/>
                    <a:pt x="20215" y="5805"/>
                  </a:cubicBezTo>
                  <a:cubicBezTo>
                    <a:pt x="18914" y="5471"/>
                    <a:pt x="17713" y="5204"/>
                    <a:pt x="16579" y="5104"/>
                  </a:cubicBezTo>
                  <a:cubicBezTo>
                    <a:pt x="15611" y="3203"/>
                    <a:pt x="14444" y="1802"/>
                    <a:pt x="13710" y="968"/>
                  </a:cubicBezTo>
                  <a:close/>
                  <a:moveTo>
                    <a:pt x="8506" y="1335"/>
                  </a:moveTo>
                  <a:lnTo>
                    <a:pt x="8506" y="1335"/>
                  </a:lnTo>
                  <a:cubicBezTo>
                    <a:pt x="6672" y="2369"/>
                    <a:pt x="5104" y="3837"/>
                    <a:pt x="4003" y="5638"/>
                  </a:cubicBezTo>
                  <a:cubicBezTo>
                    <a:pt x="3436" y="5772"/>
                    <a:pt x="3002" y="5938"/>
                    <a:pt x="2535" y="6038"/>
                  </a:cubicBezTo>
                  <a:cubicBezTo>
                    <a:pt x="3936" y="3870"/>
                    <a:pt x="6038" y="2202"/>
                    <a:pt x="8506" y="1335"/>
                  </a:cubicBezTo>
                  <a:close/>
                  <a:moveTo>
                    <a:pt x="16845" y="1569"/>
                  </a:moveTo>
                  <a:lnTo>
                    <a:pt x="16845" y="1569"/>
                  </a:lnTo>
                  <a:cubicBezTo>
                    <a:pt x="19180" y="2536"/>
                    <a:pt x="21082" y="4204"/>
                    <a:pt x="22349" y="6339"/>
                  </a:cubicBezTo>
                  <a:cubicBezTo>
                    <a:pt x="21916" y="6205"/>
                    <a:pt x="21549" y="6072"/>
                    <a:pt x="21115" y="6005"/>
                  </a:cubicBezTo>
                  <a:cubicBezTo>
                    <a:pt x="20081" y="4170"/>
                    <a:pt x="18580" y="2669"/>
                    <a:pt x="16845" y="1569"/>
                  </a:cubicBezTo>
                  <a:close/>
                  <a:moveTo>
                    <a:pt x="3503" y="6472"/>
                  </a:moveTo>
                  <a:cubicBezTo>
                    <a:pt x="2669" y="8107"/>
                    <a:pt x="2168" y="9941"/>
                    <a:pt x="2068" y="11876"/>
                  </a:cubicBezTo>
                  <a:lnTo>
                    <a:pt x="701" y="11876"/>
                  </a:lnTo>
                  <a:cubicBezTo>
                    <a:pt x="767" y="10108"/>
                    <a:pt x="1234" y="8440"/>
                    <a:pt x="2002" y="6972"/>
                  </a:cubicBezTo>
                  <a:cubicBezTo>
                    <a:pt x="2402" y="6806"/>
                    <a:pt x="2902" y="6639"/>
                    <a:pt x="3503" y="6472"/>
                  </a:cubicBezTo>
                  <a:close/>
                  <a:moveTo>
                    <a:pt x="8106" y="5538"/>
                  </a:moveTo>
                  <a:cubicBezTo>
                    <a:pt x="7272" y="7273"/>
                    <a:pt x="6672" y="9307"/>
                    <a:pt x="6538" y="11642"/>
                  </a:cubicBezTo>
                  <a:lnTo>
                    <a:pt x="6538" y="11876"/>
                  </a:lnTo>
                  <a:lnTo>
                    <a:pt x="2769" y="11876"/>
                  </a:lnTo>
                  <a:cubicBezTo>
                    <a:pt x="2869" y="9808"/>
                    <a:pt x="3469" y="7873"/>
                    <a:pt x="4437" y="6205"/>
                  </a:cubicBezTo>
                  <a:cubicBezTo>
                    <a:pt x="5137" y="6038"/>
                    <a:pt x="5871" y="5872"/>
                    <a:pt x="6672" y="5772"/>
                  </a:cubicBezTo>
                  <a:cubicBezTo>
                    <a:pt x="7139" y="5671"/>
                    <a:pt x="7639" y="5638"/>
                    <a:pt x="8106" y="5538"/>
                  </a:cubicBezTo>
                  <a:close/>
                  <a:moveTo>
                    <a:pt x="12009" y="5371"/>
                  </a:moveTo>
                  <a:lnTo>
                    <a:pt x="12009" y="11876"/>
                  </a:lnTo>
                  <a:lnTo>
                    <a:pt x="7205" y="11876"/>
                  </a:lnTo>
                  <a:lnTo>
                    <a:pt x="7205" y="11676"/>
                  </a:lnTo>
                  <a:cubicBezTo>
                    <a:pt x="7339" y="9307"/>
                    <a:pt x="8039" y="7206"/>
                    <a:pt x="8906" y="5471"/>
                  </a:cubicBezTo>
                  <a:cubicBezTo>
                    <a:pt x="9874" y="5438"/>
                    <a:pt x="10908" y="5371"/>
                    <a:pt x="12009" y="5371"/>
                  </a:cubicBezTo>
                  <a:close/>
                  <a:moveTo>
                    <a:pt x="12709" y="5438"/>
                  </a:moveTo>
                  <a:cubicBezTo>
                    <a:pt x="13743" y="5471"/>
                    <a:pt x="14877" y="5538"/>
                    <a:pt x="16078" y="5705"/>
                  </a:cubicBezTo>
                  <a:cubicBezTo>
                    <a:pt x="16912" y="7373"/>
                    <a:pt x="17579" y="9407"/>
                    <a:pt x="17713" y="11676"/>
                  </a:cubicBezTo>
                  <a:lnTo>
                    <a:pt x="17713" y="11876"/>
                  </a:lnTo>
                  <a:lnTo>
                    <a:pt x="12709" y="11876"/>
                  </a:lnTo>
                  <a:lnTo>
                    <a:pt x="12709" y="5438"/>
                  </a:lnTo>
                  <a:close/>
                  <a:moveTo>
                    <a:pt x="16912" y="5838"/>
                  </a:moveTo>
                  <a:lnTo>
                    <a:pt x="16912" y="5838"/>
                  </a:lnTo>
                  <a:cubicBezTo>
                    <a:pt x="18113" y="6005"/>
                    <a:pt x="19381" y="6305"/>
                    <a:pt x="20682" y="6639"/>
                  </a:cubicBezTo>
                  <a:cubicBezTo>
                    <a:pt x="21549" y="8173"/>
                    <a:pt x="22049" y="9975"/>
                    <a:pt x="22116" y="11876"/>
                  </a:cubicBezTo>
                  <a:lnTo>
                    <a:pt x="18380" y="11876"/>
                  </a:lnTo>
                  <a:lnTo>
                    <a:pt x="18380" y="11642"/>
                  </a:lnTo>
                  <a:cubicBezTo>
                    <a:pt x="18280" y="9407"/>
                    <a:pt x="17679" y="7473"/>
                    <a:pt x="16912" y="5838"/>
                  </a:cubicBezTo>
                  <a:close/>
                  <a:moveTo>
                    <a:pt x="21616" y="6839"/>
                  </a:moveTo>
                  <a:lnTo>
                    <a:pt x="21616" y="6839"/>
                  </a:lnTo>
                  <a:cubicBezTo>
                    <a:pt x="22049" y="6972"/>
                    <a:pt x="22416" y="7106"/>
                    <a:pt x="22850" y="7206"/>
                  </a:cubicBezTo>
                  <a:cubicBezTo>
                    <a:pt x="23550" y="8640"/>
                    <a:pt x="23951" y="10208"/>
                    <a:pt x="24017" y="11876"/>
                  </a:cubicBezTo>
                  <a:lnTo>
                    <a:pt x="22850" y="11876"/>
                  </a:lnTo>
                  <a:cubicBezTo>
                    <a:pt x="22783" y="10108"/>
                    <a:pt x="22349" y="8373"/>
                    <a:pt x="21616" y="6839"/>
                  </a:cubicBezTo>
                  <a:close/>
                  <a:moveTo>
                    <a:pt x="2068" y="12610"/>
                  </a:moveTo>
                  <a:cubicBezTo>
                    <a:pt x="2135" y="14711"/>
                    <a:pt x="2702" y="16779"/>
                    <a:pt x="3669" y="18514"/>
                  </a:cubicBezTo>
                  <a:cubicBezTo>
                    <a:pt x="3202" y="18381"/>
                    <a:pt x="2702" y="18247"/>
                    <a:pt x="2202" y="18114"/>
                  </a:cubicBezTo>
                  <a:cubicBezTo>
                    <a:pt x="1301" y="16479"/>
                    <a:pt x="701" y="14611"/>
                    <a:pt x="667" y="12610"/>
                  </a:cubicBezTo>
                  <a:close/>
                  <a:moveTo>
                    <a:pt x="24017" y="12610"/>
                  </a:moveTo>
                  <a:cubicBezTo>
                    <a:pt x="23951" y="14711"/>
                    <a:pt x="23350" y="16713"/>
                    <a:pt x="22283" y="18447"/>
                  </a:cubicBezTo>
                  <a:cubicBezTo>
                    <a:pt x="21916" y="18547"/>
                    <a:pt x="21515" y="18681"/>
                    <a:pt x="21082" y="18814"/>
                  </a:cubicBezTo>
                  <a:cubicBezTo>
                    <a:pt x="22183" y="16980"/>
                    <a:pt x="22783" y="14845"/>
                    <a:pt x="22850" y="12610"/>
                  </a:cubicBezTo>
                  <a:close/>
                  <a:moveTo>
                    <a:pt x="6538" y="12610"/>
                  </a:moveTo>
                  <a:cubicBezTo>
                    <a:pt x="6571" y="14945"/>
                    <a:pt x="7205" y="17213"/>
                    <a:pt x="8406" y="19481"/>
                  </a:cubicBezTo>
                  <a:cubicBezTo>
                    <a:pt x="7239" y="19315"/>
                    <a:pt x="6004" y="19048"/>
                    <a:pt x="4670" y="18781"/>
                  </a:cubicBezTo>
                  <a:cubicBezTo>
                    <a:pt x="3503" y="16980"/>
                    <a:pt x="2835" y="14845"/>
                    <a:pt x="2769" y="12610"/>
                  </a:cubicBezTo>
                  <a:close/>
                  <a:moveTo>
                    <a:pt x="22149" y="12610"/>
                  </a:moveTo>
                  <a:cubicBezTo>
                    <a:pt x="22083" y="14978"/>
                    <a:pt x="21349" y="17213"/>
                    <a:pt x="20081" y="19048"/>
                  </a:cubicBezTo>
                  <a:cubicBezTo>
                    <a:pt x="19447" y="19214"/>
                    <a:pt x="18780" y="19348"/>
                    <a:pt x="18046" y="19481"/>
                  </a:cubicBezTo>
                  <a:cubicBezTo>
                    <a:pt x="17546" y="19548"/>
                    <a:pt x="17012" y="19648"/>
                    <a:pt x="16412" y="19681"/>
                  </a:cubicBezTo>
                  <a:cubicBezTo>
                    <a:pt x="17679" y="17346"/>
                    <a:pt x="18347" y="15011"/>
                    <a:pt x="18380" y="12610"/>
                  </a:cubicBezTo>
                  <a:close/>
                  <a:moveTo>
                    <a:pt x="12009" y="12610"/>
                  </a:moveTo>
                  <a:lnTo>
                    <a:pt x="12009" y="19815"/>
                  </a:lnTo>
                  <a:cubicBezTo>
                    <a:pt x="11108" y="19782"/>
                    <a:pt x="10207" y="19715"/>
                    <a:pt x="9240" y="19615"/>
                  </a:cubicBezTo>
                  <a:cubicBezTo>
                    <a:pt x="7939" y="17313"/>
                    <a:pt x="7272" y="14978"/>
                    <a:pt x="7239" y="12610"/>
                  </a:cubicBezTo>
                  <a:close/>
                  <a:moveTo>
                    <a:pt x="17713" y="12543"/>
                  </a:moveTo>
                  <a:cubicBezTo>
                    <a:pt x="17679" y="14978"/>
                    <a:pt x="16946" y="17346"/>
                    <a:pt x="15611" y="19715"/>
                  </a:cubicBezTo>
                  <a:cubicBezTo>
                    <a:pt x="14936" y="19790"/>
                    <a:pt x="14223" y="19827"/>
                    <a:pt x="13472" y="19827"/>
                  </a:cubicBezTo>
                  <a:cubicBezTo>
                    <a:pt x="13222" y="19827"/>
                    <a:pt x="12968" y="19823"/>
                    <a:pt x="12709" y="19815"/>
                  </a:cubicBezTo>
                  <a:lnTo>
                    <a:pt x="12709" y="12543"/>
                  </a:lnTo>
                  <a:close/>
                  <a:moveTo>
                    <a:pt x="21616" y="19315"/>
                  </a:moveTo>
                  <a:cubicBezTo>
                    <a:pt x="20415" y="20982"/>
                    <a:pt x="18780" y="22283"/>
                    <a:pt x="16845" y="23117"/>
                  </a:cubicBezTo>
                  <a:cubicBezTo>
                    <a:pt x="18280" y="22217"/>
                    <a:pt x="19547" y="21049"/>
                    <a:pt x="20515" y="19648"/>
                  </a:cubicBezTo>
                  <a:cubicBezTo>
                    <a:pt x="20915" y="19548"/>
                    <a:pt x="21282" y="19448"/>
                    <a:pt x="21616" y="19315"/>
                  </a:cubicBezTo>
                  <a:close/>
                  <a:moveTo>
                    <a:pt x="2769" y="19014"/>
                  </a:moveTo>
                  <a:cubicBezTo>
                    <a:pt x="3236" y="19148"/>
                    <a:pt x="3736" y="19281"/>
                    <a:pt x="4203" y="19381"/>
                  </a:cubicBezTo>
                  <a:cubicBezTo>
                    <a:pt x="5271" y="21016"/>
                    <a:pt x="6738" y="22383"/>
                    <a:pt x="8506" y="23351"/>
                  </a:cubicBezTo>
                  <a:cubicBezTo>
                    <a:pt x="6171" y="22517"/>
                    <a:pt x="4203" y="20982"/>
                    <a:pt x="2769" y="19014"/>
                  </a:cubicBezTo>
                  <a:close/>
                  <a:moveTo>
                    <a:pt x="9674" y="20349"/>
                  </a:moveTo>
                  <a:cubicBezTo>
                    <a:pt x="10508" y="20449"/>
                    <a:pt x="11241" y="20482"/>
                    <a:pt x="12009" y="20515"/>
                  </a:cubicBezTo>
                  <a:lnTo>
                    <a:pt x="12009" y="23451"/>
                  </a:lnTo>
                  <a:cubicBezTo>
                    <a:pt x="11075" y="22383"/>
                    <a:pt x="10341" y="21383"/>
                    <a:pt x="9674" y="20349"/>
                  </a:cubicBezTo>
                  <a:close/>
                  <a:moveTo>
                    <a:pt x="15178" y="20482"/>
                  </a:moveTo>
                  <a:cubicBezTo>
                    <a:pt x="14510" y="21549"/>
                    <a:pt x="13677" y="22650"/>
                    <a:pt x="12709" y="23684"/>
                  </a:cubicBezTo>
                  <a:lnTo>
                    <a:pt x="12709" y="20515"/>
                  </a:lnTo>
                  <a:lnTo>
                    <a:pt x="13210" y="20515"/>
                  </a:lnTo>
                  <a:cubicBezTo>
                    <a:pt x="13877" y="20515"/>
                    <a:pt x="14544" y="20482"/>
                    <a:pt x="15178" y="20482"/>
                  </a:cubicBezTo>
                  <a:close/>
                  <a:moveTo>
                    <a:pt x="5204" y="19648"/>
                  </a:moveTo>
                  <a:lnTo>
                    <a:pt x="5204" y="19648"/>
                  </a:lnTo>
                  <a:cubicBezTo>
                    <a:pt x="6505" y="19882"/>
                    <a:pt x="7672" y="20115"/>
                    <a:pt x="8773" y="20215"/>
                  </a:cubicBezTo>
                  <a:cubicBezTo>
                    <a:pt x="9507" y="21449"/>
                    <a:pt x="10341" y="22617"/>
                    <a:pt x="11342" y="23784"/>
                  </a:cubicBezTo>
                  <a:cubicBezTo>
                    <a:pt x="8840" y="23117"/>
                    <a:pt x="6738" y="21616"/>
                    <a:pt x="5204" y="19648"/>
                  </a:cubicBezTo>
                  <a:close/>
                  <a:moveTo>
                    <a:pt x="19514" y="19882"/>
                  </a:moveTo>
                  <a:lnTo>
                    <a:pt x="19514" y="19882"/>
                  </a:lnTo>
                  <a:cubicBezTo>
                    <a:pt x="18013" y="21716"/>
                    <a:pt x="15978" y="23117"/>
                    <a:pt x="13576" y="23784"/>
                  </a:cubicBezTo>
                  <a:cubicBezTo>
                    <a:pt x="14544" y="22650"/>
                    <a:pt x="15344" y="21516"/>
                    <a:pt x="16045" y="20382"/>
                  </a:cubicBezTo>
                  <a:cubicBezTo>
                    <a:pt x="17346" y="20282"/>
                    <a:pt x="18480" y="20115"/>
                    <a:pt x="19514" y="19882"/>
                  </a:cubicBezTo>
                  <a:close/>
                  <a:moveTo>
                    <a:pt x="12376" y="1"/>
                  </a:moveTo>
                  <a:cubicBezTo>
                    <a:pt x="5537" y="1"/>
                    <a:pt x="0" y="5538"/>
                    <a:pt x="0" y="12376"/>
                  </a:cubicBezTo>
                  <a:cubicBezTo>
                    <a:pt x="0" y="19214"/>
                    <a:pt x="5537" y="24785"/>
                    <a:pt x="12376" y="24785"/>
                  </a:cubicBezTo>
                  <a:lnTo>
                    <a:pt x="12642" y="24785"/>
                  </a:lnTo>
                  <a:cubicBezTo>
                    <a:pt x="19347" y="24552"/>
                    <a:pt x="24718" y="19048"/>
                    <a:pt x="24718" y="12343"/>
                  </a:cubicBezTo>
                  <a:cubicBezTo>
                    <a:pt x="24718" y="5638"/>
                    <a:pt x="19347" y="134"/>
                    <a:pt x="12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0"/>
            <p:cNvSpPr/>
            <p:nvPr/>
          </p:nvSpPr>
          <p:spPr>
            <a:xfrm>
              <a:off x="-4410475" y="4376900"/>
              <a:ext cx="752225" cy="721375"/>
            </a:xfrm>
            <a:custGeom>
              <a:avLst/>
              <a:gdLst/>
              <a:ahLst/>
              <a:cxnLst/>
              <a:rect l="l" t="t" r="r" b="b"/>
              <a:pathLst>
                <a:path w="30089" h="28855" extrusionOk="0">
                  <a:moveTo>
                    <a:pt x="3336" y="1"/>
                  </a:moveTo>
                  <a:cubicBezTo>
                    <a:pt x="1501" y="1"/>
                    <a:pt x="0" y="1502"/>
                    <a:pt x="0" y="3337"/>
                  </a:cubicBezTo>
                  <a:lnTo>
                    <a:pt x="0" y="25519"/>
                  </a:lnTo>
                  <a:cubicBezTo>
                    <a:pt x="0" y="27354"/>
                    <a:pt x="1501" y="28855"/>
                    <a:pt x="3336" y="28855"/>
                  </a:cubicBezTo>
                  <a:lnTo>
                    <a:pt x="26753" y="28855"/>
                  </a:lnTo>
                  <a:cubicBezTo>
                    <a:pt x="28587" y="28855"/>
                    <a:pt x="30089" y="27354"/>
                    <a:pt x="30089" y="25519"/>
                  </a:cubicBezTo>
                  <a:lnTo>
                    <a:pt x="30089" y="3337"/>
                  </a:lnTo>
                  <a:cubicBezTo>
                    <a:pt x="30089" y="1502"/>
                    <a:pt x="28587" y="1"/>
                    <a:pt x="267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0"/>
            <p:cNvSpPr/>
            <p:nvPr/>
          </p:nvSpPr>
          <p:spPr>
            <a:xfrm>
              <a:off x="-4368775" y="4337725"/>
              <a:ext cx="752225" cy="721375"/>
            </a:xfrm>
            <a:custGeom>
              <a:avLst/>
              <a:gdLst/>
              <a:ahLst/>
              <a:cxnLst/>
              <a:rect l="l" t="t" r="r" b="b"/>
              <a:pathLst>
                <a:path w="30089" h="28855" extrusionOk="0">
                  <a:moveTo>
                    <a:pt x="3336" y="0"/>
                  </a:moveTo>
                  <a:cubicBezTo>
                    <a:pt x="1501" y="0"/>
                    <a:pt x="0" y="1501"/>
                    <a:pt x="0" y="3336"/>
                  </a:cubicBezTo>
                  <a:lnTo>
                    <a:pt x="0" y="25518"/>
                  </a:lnTo>
                  <a:cubicBezTo>
                    <a:pt x="0" y="27353"/>
                    <a:pt x="1501" y="28854"/>
                    <a:pt x="3336" y="28854"/>
                  </a:cubicBezTo>
                  <a:lnTo>
                    <a:pt x="26753" y="28854"/>
                  </a:lnTo>
                  <a:cubicBezTo>
                    <a:pt x="28587" y="28854"/>
                    <a:pt x="30088" y="27353"/>
                    <a:pt x="30088" y="25518"/>
                  </a:cubicBezTo>
                  <a:lnTo>
                    <a:pt x="30088" y="3336"/>
                  </a:lnTo>
                  <a:cubicBezTo>
                    <a:pt x="30088" y="1501"/>
                    <a:pt x="28587" y="0"/>
                    <a:pt x="26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0"/>
            <p:cNvSpPr/>
            <p:nvPr/>
          </p:nvSpPr>
          <p:spPr>
            <a:xfrm>
              <a:off x="-4308750" y="4382750"/>
              <a:ext cx="632150" cy="632150"/>
            </a:xfrm>
            <a:custGeom>
              <a:avLst/>
              <a:gdLst/>
              <a:ahLst/>
              <a:cxnLst/>
              <a:rect l="l" t="t" r="r" b="b"/>
              <a:pathLst>
                <a:path w="25286" h="25286" extrusionOk="0">
                  <a:moveTo>
                    <a:pt x="12643" y="3703"/>
                  </a:moveTo>
                  <a:cubicBezTo>
                    <a:pt x="17547" y="3703"/>
                    <a:pt x="21550" y="7706"/>
                    <a:pt x="21550" y="12643"/>
                  </a:cubicBezTo>
                  <a:cubicBezTo>
                    <a:pt x="21550" y="17546"/>
                    <a:pt x="17547" y="21549"/>
                    <a:pt x="12643" y="21549"/>
                  </a:cubicBezTo>
                  <a:cubicBezTo>
                    <a:pt x="7706" y="21549"/>
                    <a:pt x="3704" y="17546"/>
                    <a:pt x="3704" y="12643"/>
                  </a:cubicBezTo>
                  <a:cubicBezTo>
                    <a:pt x="3704" y="7706"/>
                    <a:pt x="7706" y="3703"/>
                    <a:pt x="12643" y="3703"/>
                  </a:cubicBezTo>
                  <a:close/>
                  <a:moveTo>
                    <a:pt x="12643" y="0"/>
                  </a:moveTo>
                  <a:cubicBezTo>
                    <a:pt x="5672" y="0"/>
                    <a:pt x="1" y="5671"/>
                    <a:pt x="1" y="12643"/>
                  </a:cubicBezTo>
                  <a:cubicBezTo>
                    <a:pt x="1" y="19614"/>
                    <a:pt x="5672" y="25285"/>
                    <a:pt x="12643" y="25285"/>
                  </a:cubicBezTo>
                  <a:cubicBezTo>
                    <a:pt x="19615" y="25285"/>
                    <a:pt x="25286" y="19614"/>
                    <a:pt x="25286" y="12643"/>
                  </a:cubicBezTo>
                  <a:cubicBezTo>
                    <a:pt x="25286" y="5671"/>
                    <a:pt x="19615" y="0"/>
                    <a:pt x="12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0"/>
            <p:cNvSpPr/>
            <p:nvPr/>
          </p:nvSpPr>
          <p:spPr>
            <a:xfrm>
              <a:off x="-3778350" y="4637100"/>
              <a:ext cx="25" cy="2525"/>
            </a:xfrm>
            <a:custGeom>
              <a:avLst/>
              <a:gdLst/>
              <a:ahLst/>
              <a:cxnLst/>
              <a:rect l="l" t="t" r="r" b="b"/>
              <a:pathLst>
                <a:path w="1" h="101" fill="none" extrusionOk="0">
                  <a:moveTo>
                    <a:pt x="0" y="100"/>
                  </a:moveTo>
                  <a:lnTo>
                    <a:pt x="0" y="0"/>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0"/>
            <p:cNvSpPr/>
            <p:nvPr/>
          </p:nvSpPr>
          <p:spPr>
            <a:xfrm>
              <a:off x="-3782525" y="4627100"/>
              <a:ext cx="1675" cy="1675"/>
            </a:xfrm>
            <a:custGeom>
              <a:avLst/>
              <a:gdLst/>
              <a:ahLst/>
              <a:cxnLst/>
              <a:rect l="l" t="t" r="r" b="b"/>
              <a:pathLst>
                <a:path w="67" h="67" fill="none" extrusionOk="0">
                  <a:moveTo>
                    <a:pt x="67" y="67"/>
                  </a:moveTo>
                  <a:cubicBezTo>
                    <a:pt x="67" y="33"/>
                    <a:pt x="67" y="33"/>
                    <a:pt x="0" y="0"/>
                  </a:cubicBezTo>
                  <a:cubicBezTo>
                    <a:pt x="67" y="33"/>
                    <a:pt x="67" y="67"/>
                    <a:pt x="67" y="67"/>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0"/>
            <p:cNvSpPr/>
            <p:nvPr/>
          </p:nvSpPr>
          <p:spPr>
            <a:xfrm>
              <a:off x="-4092750" y="4603750"/>
              <a:ext cx="416975" cy="411150"/>
            </a:xfrm>
            <a:custGeom>
              <a:avLst/>
              <a:gdLst/>
              <a:ahLst/>
              <a:cxnLst/>
              <a:rect l="l" t="t" r="r" b="b"/>
              <a:pathLst>
                <a:path w="16679" h="16446" extrusionOk="0">
                  <a:moveTo>
                    <a:pt x="16045" y="0"/>
                  </a:moveTo>
                  <a:lnTo>
                    <a:pt x="16045" y="0"/>
                  </a:lnTo>
                  <a:cubicBezTo>
                    <a:pt x="16155" y="359"/>
                    <a:pt x="16253" y="725"/>
                    <a:pt x="16337" y="1096"/>
                  </a:cubicBezTo>
                  <a:lnTo>
                    <a:pt x="16337" y="1096"/>
                  </a:lnTo>
                  <a:cubicBezTo>
                    <a:pt x="16263" y="731"/>
                    <a:pt x="16174" y="369"/>
                    <a:pt x="16045" y="0"/>
                  </a:cubicBezTo>
                  <a:close/>
                  <a:moveTo>
                    <a:pt x="16337" y="1096"/>
                  </a:moveTo>
                  <a:lnTo>
                    <a:pt x="16337" y="1096"/>
                  </a:lnTo>
                  <a:cubicBezTo>
                    <a:pt x="16416" y="1489"/>
                    <a:pt x="16476" y="1886"/>
                    <a:pt x="16546" y="2302"/>
                  </a:cubicBezTo>
                  <a:lnTo>
                    <a:pt x="12976" y="3536"/>
                  </a:lnTo>
                  <a:lnTo>
                    <a:pt x="12976" y="3803"/>
                  </a:lnTo>
                  <a:cubicBezTo>
                    <a:pt x="12976" y="8706"/>
                    <a:pt x="8974" y="12709"/>
                    <a:pt x="4037" y="12709"/>
                  </a:cubicBezTo>
                  <a:cubicBezTo>
                    <a:pt x="2802" y="12709"/>
                    <a:pt x="1568" y="12476"/>
                    <a:pt x="467" y="11975"/>
                  </a:cubicBezTo>
                  <a:lnTo>
                    <a:pt x="0" y="15778"/>
                  </a:lnTo>
                  <a:cubicBezTo>
                    <a:pt x="1235" y="16178"/>
                    <a:pt x="2636" y="16445"/>
                    <a:pt x="4037" y="16445"/>
                  </a:cubicBezTo>
                  <a:cubicBezTo>
                    <a:pt x="11008" y="16445"/>
                    <a:pt x="16679" y="10774"/>
                    <a:pt x="16679" y="3803"/>
                  </a:cubicBezTo>
                  <a:cubicBezTo>
                    <a:pt x="16656" y="2868"/>
                    <a:pt x="16534" y="1965"/>
                    <a:pt x="16337" y="1096"/>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0"/>
            <p:cNvSpPr/>
            <p:nvPr/>
          </p:nvSpPr>
          <p:spPr>
            <a:xfrm>
              <a:off x="-3785025" y="4616250"/>
              <a:ext cx="850" cy="3350"/>
            </a:xfrm>
            <a:custGeom>
              <a:avLst/>
              <a:gdLst/>
              <a:ahLst/>
              <a:cxnLst/>
              <a:rect l="l" t="t" r="r" b="b"/>
              <a:pathLst>
                <a:path w="34" h="134" fill="none" extrusionOk="0">
                  <a:moveTo>
                    <a:pt x="34" y="134"/>
                  </a:moveTo>
                  <a:cubicBezTo>
                    <a:pt x="34" y="100"/>
                    <a:pt x="0" y="34"/>
                    <a:pt x="0" y="0"/>
                  </a:cubicBezTo>
                  <a:cubicBezTo>
                    <a:pt x="0" y="34"/>
                    <a:pt x="34" y="100"/>
                    <a:pt x="34" y="134"/>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0"/>
            <p:cNvSpPr/>
            <p:nvPr/>
          </p:nvSpPr>
          <p:spPr>
            <a:xfrm>
              <a:off x="-3771700" y="4670450"/>
              <a:ext cx="25" cy="25"/>
            </a:xfrm>
            <a:custGeom>
              <a:avLst/>
              <a:gdLst/>
              <a:ahLst/>
              <a:cxnLst/>
              <a:rect l="l" t="t" r="r" b="b"/>
              <a:pathLst>
                <a:path w="1" h="1" fill="none" extrusionOk="0">
                  <a:moveTo>
                    <a:pt x="1" y="1"/>
                  </a:moveTo>
                  <a:lnTo>
                    <a:pt x="1" y="1"/>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0"/>
            <p:cNvSpPr/>
            <p:nvPr/>
          </p:nvSpPr>
          <p:spPr>
            <a:xfrm>
              <a:off x="-3775025" y="4648775"/>
              <a:ext cx="25" cy="850"/>
            </a:xfrm>
            <a:custGeom>
              <a:avLst/>
              <a:gdLst/>
              <a:ahLst/>
              <a:cxnLst/>
              <a:rect l="l" t="t" r="r" b="b"/>
              <a:pathLst>
                <a:path w="1" h="34" fill="none" extrusionOk="0">
                  <a:moveTo>
                    <a:pt x="1" y="34"/>
                  </a:moveTo>
                  <a:lnTo>
                    <a:pt x="1" y="0"/>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0"/>
            <p:cNvSpPr/>
            <p:nvPr/>
          </p:nvSpPr>
          <p:spPr>
            <a:xfrm>
              <a:off x="-3772525" y="4658775"/>
              <a:ext cx="25" cy="1700"/>
            </a:xfrm>
            <a:custGeom>
              <a:avLst/>
              <a:gdLst/>
              <a:ahLst/>
              <a:cxnLst/>
              <a:rect l="l" t="t" r="r" b="b"/>
              <a:pathLst>
                <a:path w="1" h="68" fill="none" extrusionOk="0">
                  <a:moveTo>
                    <a:pt x="1" y="67"/>
                  </a:moveTo>
                  <a:cubicBezTo>
                    <a:pt x="1" y="67"/>
                    <a:pt x="1" y="1"/>
                    <a:pt x="1" y="67"/>
                  </a:cubicBezTo>
                  <a:cubicBezTo>
                    <a:pt x="1" y="1"/>
                    <a:pt x="1" y="67"/>
                    <a:pt x="1" y="67"/>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0"/>
            <p:cNvSpPr/>
            <p:nvPr/>
          </p:nvSpPr>
          <p:spPr>
            <a:xfrm>
              <a:off x="-3976825" y="4383575"/>
              <a:ext cx="297725" cy="310250"/>
            </a:xfrm>
            <a:custGeom>
              <a:avLst/>
              <a:gdLst/>
              <a:ahLst/>
              <a:cxnLst/>
              <a:rect l="l" t="t" r="r" b="b"/>
              <a:pathLst>
                <a:path w="11909" h="12410" extrusionOk="0">
                  <a:moveTo>
                    <a:pt x="0" y="1"/>
                  </a:moveTo>
                  <a:lnTo>
                    <a:pt x="0" y="3737"/>
                  </a:lnTo>
                  <a:cubicBezTo>
                    <a:pt x="4537" y="4070"/>
                    <a:pt x="8173" y="7773"/>
                    <a:pt x="8273" y="12410"/>
                  </a:cubicBezTo>
                  <a:lnTo>
                    <a:pt x="11909" y="11142"/>
                  </a:lnTo>
                  <a:cubicBezTo>
                    <a:pt x="11175" y="5071"/>
                    <a:pt x="6171" y="301"/>
                    <a:pt x="0"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0"/>
            <p:cNvSpPr/>
            <p:nvPr/>
          </p:nvSpPr>
          <p:spPr>
            <a:xfrm>
              <a:off x="-4269550" y="4383575"/>
              <a:ext cx="292750" cy="235200"/>
            </a:xfrm>
            <a:custGeom>
              <a:avLst/>
              <a:gdLst/>
              <a:ahLst/>
              <a:cxnLst/>
              <a:rect l="l" t="t" r="r" b="b"/>
              <a:pathLst>
                <a:path w="11710" h="9408" extrusionOk="0">
                  <a:moveTo>
                    <a:pt x="11075" y="1"/>
                  </a:moveTo>
                  <a:cubicBezTo>
                    <a:pt x="6272" y="1"/>
                    <a:pt x="2102" y="2669"/>
                    <a:pt x="1" y="6605"/>
                  </a:cubicBezTo>
                  <a:lnTo>
                    <a:pt x="2736" y="9407"/>
                  </a:lnTo>
                  <a:cubicBezTo>
                    <a:pt x="4037" y="6072"/>
                    <a:pt x="7273" y="3737"/>
                    <a:pt x="11075" y="3737"/>
                  </a:cubicBezTo>
                  <a:cubicBezTo>
                    <a:pt x="11275" y="3737"/>
                    <a:pt x="11509" y="3737"/>
                    <a:pt x="11709" y="3770"/>
                  </a:cubicBezTo>
                  <a:lnTo>
                    <a:pt x="11709" y="1"/>
                  </a:ln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0"/>
            <p:cNvSpPr/>
            <p:nvPr/>
          </p:nvSpPr>
          <p:spPr>
            <a:xfrm>
              <a:off x="-4813275" y="4215950"/>
              <a:ext cx="676350" cy="502900"/>
            </a:xfrm>
            <a:custGeom>
              <a:avLst/>
              <a:gdLst/>
              <a:ahLst/>
              <a:cxnLst/>
              <a:rect l="l" t="t" r="r" b="b"/>
              <a:pathLst>
                <a:path w="27054" h="20116" extrusionOk="0">
                  <a:moveTo>
                    <a:pt x="4104" y="1"/>
                  </a:moveTo>
                  <a:cubicBezTo>
                    <a:pt x="1835" y="1"/>
                    <a:pt x="1" y="1836"/>
                    <a:pt x="1" y="4104"/>
                  </a:cubicBezTo>
                  <a:lnTo>
                    <a:pt x="1" y="16012"/>
                  </a:lnTo>
                  <a:cubicBezTo>
                    <a:pt x="1" y="18281"/>
                    <a:pt x="1835" y="20115"/>
                    <a:pt x="4104" y="20115"/>
                  </a:cubicBezTo>
                  <a:lnTo>
                    <a:pt x="22951" y="20115"/>
                  </a:lnTo>
                  <a:cubicBezTo>
                    <a:pt x="25219" y="20115"/>
                    <a:pt x="27054" y="18281"/>
                    <a:pt x="27020" y="16012"/>
                  </a:cubicBezTo>
                  <a:lnTo>
                    <a:pt x="27020" y="4104"/>
                  </a:lnTo>
                  <a:cubicBezTo>
                    <a:pt x="27020" y="1836"/>
                    <a:pt x="25186" y="1"/>
                    <a:pt x="229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0"/>
            <p:cNvSpPr/>
            <p:nvPr/>
          </p:nvSpPr>
          <p:spPr>
            <a:xfrm>
              <a:off x="-4758225" y="4164250"/>
              <a:ext cx="675500" cy="502050"/>
            </a:xfrm>
            <a:custGeom>
              <a:avLst/>
              <a:gdLst/>
              <a:ahLst/>
              <a:cxnLst/>
              <a:rect l="l" t="t" r="r" b="b"/>
              <a:pathLst>
                <a:path w="27020" h="20082" extrusionOk="0">
                  <a:moveTo>
                    <a:pt x="4103" y="1"/>
                  </a:moveTo>
                  <a:cubicBezTo>
                    <a:pt x="1835" y="1"/>
                    <a:pt x="0" y="1835"/>
                    <a:pt x="0" y="4070"/>
                  </a:cubicBezTo>
                  <a:lnTo>
                    <a:pt x="0" y="16012"/>
                  </a:lnTo>
                  <a:cubicBezTo>
                    <a:pt x="0" y="18247"/>
                    <a:pt x="1835" y="20082"/>
                    <a:pt x="4103" y="20082"/>
                  </a:cubicBezTo>
                  <a:lnTo>
                    <a:pt x="22950" y="20082"/>
                  </a:lnTo>
                  <a:cubicBezTo>
                    <a:pt x="25185" y="20082"/>
                    <a:pt x="27020" y="18247"/>
                    <a:pt x="27020" y="16012"/>
                  </a:cubicBezTo>
                  <a:lnTo>
                    <a:pt x="27020" y="4070"/>
                  </a:lnTo>
                  <a:cubicBezTo>
                    <a:pt x="27020" y="1802"/>
                    <a:pt x="25185" y="1"/>
                    <a:pt x="22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0"/>
            <p:cNvSpPr/>
            <p:nvPr/>
          </p:nvSpPr>
          <p:spPr>
            <a:xfrm>
              <a:off x="-4558075" y="4261950"/>
              <a:ext cx="281875" cy="306175"/>
            </a:xfrm>
            <a:custGeom>
              <a:avLst/>
              <a:gdLst/>
              <a:ahLst/>
              <a:cxnLst/>
              <a:rect l="l" t="t" r="r" b="b"/>
              <a:pathLst>
                <a:path w="11275" h="12247" extrusionOk="0">
                  <a:moveTo>
                    <a:pt x="1548" y="0"/>
                  </a:moveTo>
                  <a:cubicBezTo>
                    <a:pt x="739" y="0"/>
                    <a:pt x="0" y="639"/>
                    <a:pt x="0" y="1530"/>
                  </a:cubicBezTo>
                  <a:lnTo>
                    <a:pt x="0" y="10703"/>
                  </a:lnTo>
                  <a:cubicBezTo>
                    <a:pt x="0" y="11591"/>
                    <a:pt x="752" y="12247"/>
                    <a:pt x="1552" y="12247"/>
                  </a:cubicBezTo>
                  <a:cubicBezTo>
                    <a:pt x="1804" y="12247"/>
                    <a:pt x="2062" y="12182"/>
                    <a:pt x="2302" y="12038"/>
                  </a:cubicBezTo>
                  <a:lnTo>
                    <a:pt x="10274" y="7468"/>
                  </a:lnTo>
                  <a:cubicBezTo>
                    <a:pt x="11275" y="6834"/>
                    <a:pt x="11275" y="5366"/>
                    <a:pt x="10274" y="4799"/>
                  </a:cubicBezTo>
                  <a:lnTo>
                    <a:pt x="2302" y="196"/>
                  </a:lnTo>
                  <a:cubicBezTo>
                    <a:pt x="2057" y="62"/>
                    <a:pt x="1799"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0"/>
            <p:cNvSpPr/>
            <p:nvPr/>
          </p:nvSpPr>
          <p:spPr>
            <a:xfrm>
              <a:off x="-2170550" y="2098600"/>
              <a:ext cx="970725" cy="615475"/>
            </a:xfrm>
            <a:custGeom>
              <a:avLst/>
              <a:gdLst/>
              <a:ahLst/>
              <a:cxnLst/>
              <a:rect l="l" t="t" r="r" b="b"/>
              <a:pathLst>
                <a:path w="38829" h="24619" extrusionOk="0">
                  <a:moveTo>
                    <a:pt x="3136" y="1"/>
                  </a:moveTo>
                  <a:cubicBezTo>
                    <a:pt x="1368" y="1"/>
                    <a:pt x="1" y="1435"/>
                    <a:pt x="1" y="3137"/>
                  </a:cubicBezTo>
                  <a:lnTo>
                    <a:pt x="1" y="21483"/>
                  </a:lnTo>
                  <a:cubicBezTo>
                    <a:pt x="1" y="23251"/>
                    <a:pt x="1402" y="24619"/>
                    <a:pt x="3136" y="24619"/>
                  </a:cubicBezTo>
                  <a:lnTo>
                    <a:pt x="35693" y="24619"/>
                  </a:lnTo>
                  <a:cubicBezTo>
                    <a:pt x="37394" y="24619"/>
                    <a:pt x="38828" y="23184"/>
                    <a:pt x="38828" y="21483"/>
                  </a:cubicBezTo>
                  <a:lnTo>
                    <a:pt x="38828" y="3137"/>
                  </a:lnTo>
                  <a:cubicBezTo>
                    <a:pt x="38828" y="1402"/>
                    <a:pt x="37394" y="1"/>
                    <a:pt x="356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0"/>
            <p:cNvSpPr/>
            <p:nvPr/>
          </p:nvSpPr>
          <p:spPr>
            <a:xfrm>
              <a:off x="-2135525" y="2061075"/>
              <a:ext cx="970725" cy="615475"/>
            </a:xfrm>
            <a:custGeom>
              <a:avLst/>
              <a:gdLst/>
              <a:ahLst/>
              <a:cxnLst/>
              <a:rect l="l" t="t" r="r" b="b"/>
              <a:pathLst>
                <a:path w="38829" h="24619" extrusionOk="0">
                  <a:moveTo>
                    <a:pt x="3136" y="1"/>
                  </a:moveTo>
                  <a:cubicBezTo>
                    <a:pt x="1402" y="1"/>
                    <a:pt x="1" y="1435"/>
                    <a:pt x="1" y="3136"/>
                  </a:cubicBezTo>
                  <a:lnTo>
                    <a:pt x="1" y="21483"/>
                  </a:lnTo>
                  <a:cubicBezTo>
                    <a:pt x="1" y="23251"/>
                    <a:pt x="1435" y="24618"/>
                    <a:pt x="3136" y="24618"/>
                  </a:cubicBezTo>
                  <a:lnTo>
                    <a:pt x="35693" y="24618"/>
                  </a:lnTo>
                  <a:cubicBezTo>
                    <a:pt x="37461" y="24618"/>
                    <a:pt x="38828" y="23184"/>
                    <a:pt x="38828" y="21483"/>
                  </a:cubicBezTo>
                  <a:lnTo>
                    <a:pt x="38828" y="3136"/>
                  </a:lnTo>
                  <a:cubicBezTo>
                    <a:pt x="38828" y="1402"/>
                    <a:pt x="37427" y="1"/>
                    <a:pt x="35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0"/>
            <p:cNvSpPr/>
            <p:nvPr/>
          </p:nvSpPr>
          <p:spPr>
            <a:xfrm>
              <a:off x="-2016275" y="2148650"/>
              <a:ext cx="739725" cy="110925"/>
            </a:xfrm>
            <a:custGeom>
              <a:avLst/>
              <a:gdLst/>
              <a:ahLst/>
              <a:cxnLst/>
              <a:rect l="l" t="t" r="r" b="b"/>
              <a:pathLst>
                <a:path w="29589" h="4437" extrusionOk="0">
                  <a:moveTo>
                    <a:pt x="2202" y="0"/>
                  </a:moveTo>
                  <a:cubicBezTo>
                    <a:pt x="1001" y="0"/>
                    <a:pt x="1" y="1001"/>
                    <a:pt x="1" y="2235"/>
                  </a:cubicBezTo>
                  <a:cubicBezTo>
                    <a:pt x="1" y="3436"/>
                    <a:pt x="1001" y="4437"/>
                    <a:pt x="2202" y="4437"/>
                  </a:cubicBezTo>
                  <a:lnTo>
                    <a:pt x="27387" y="4437"/>
                  </a:lnTo>
                  <a:cubicBezTo>
                    <a:pt x="28655" y="4437"/>
                    <a:pt x="29589" y="3436"/>
                    <a:pt x="29589" y="2235"/>
                  </a:cubicBezTo>
                  <a:cubicBezTo>
                    <a:pt x="29589" y="1001"/>
                    <a:pt x="28588" y="0"/>
                    <a:pt x="27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0"/>
            <p:cNvSpPr/>
            <p:nvPr/>
          </p:nvSpPr>
          <p:spPr>
            <a:xfrm>
              <a:off x="-1582625" y="2148650"/>
              <a:ext cx="306075" cy="110925"/>
            </a:xfrm>
            <a:custGeom>
              <a:avLst/>
              <a:gdLst/>
              <a:ahLst/>
              <a:cxnLst/>
              <a:rect l="l" t="t" r="r" b="b"/>
              <a:pathLst>
                <a:path w="12243" h="4437" extrusionOk="0">
                  <a:moveTo>
                    <a:pt x="0" y="0"/>
                  </a:moveTo>
                  <a:lnTo>
                    <a:pt x="0" y="4437"/>
                  </a:lnTo>
                  <a:lnTo>
                    <a:pt x="10041" y="4437"/>
                  </a:lnTo>
                  <a:cubicBezTo>
                    <a:pt x="11242" y="4437"/>
                    <a:pt x="12243" y="3436"/>
                    <a:pt x="12243" y="2235"/>
                  </a:cubicBezTo>
                  <a:cubicBezTo>
                    <a:pt x="12243" y="1001"/>
                    <a:pt x="11309" y="0"/>
                    <a:pt x="100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0"/>
            <p:cNvSpPr/>
            <p:nvPr/>
          </p:nvSpPr>
          <p:spPr>
            <a:xfrm>
              <a:off x="-1640175" y="2147825"/>
              <a:ext cx="112625" cy="112600"/>
            </a:xfrm>
            <a:custGeom>
              <a:avLst/>
              <a:gdLst/>
              <a:ahLst/>
              <a:cxnLst/>
              <a:rect l="l" t="t" r="r" b="b"/>
              <a:pathLst>
                <a:path w="4505" h="4504" extrusionOk="0">
                  <a:moveTo>
                    <a:pt x="2269" y="0"/>
                  </a:moveTo>
                  <a:cubicBezTo>
                    <a:pt x="1002" y="0"/>
                    <a:pt x="1" y="1001"/>
                    <a:pt x="1" y="2268"/>
                  </a:cubicBezTo>
                  <a:cubicBezTo>
                    <a:pt x="1" y="3503"/>
                    <a:pt x="1002" y="4503"/>
                    <a:pt x="2269" y="4503"/>
                  </a:cubicBezTo>
                  <a:cubicBezTo>
                    <a:pt x="3503" y="4503"/>
                    <a:pt x="4504" y="3503"/>
                    <a:pt x="4504" y="2268"/>
                  </a:cubicBezTo>
                  <a:cubicBezTo>
                    <a:pt x="4504" y="1001"/>
                    <a:pt x="3503" y="0"/>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0"/>
            <p:cNvSpPr/>
            <p:nvPr/>
          </p:nvSpPr>
          <p:spPr>
            <a:xfrm>
              <a:off x="-2016275" y="2295425"/>
              <a:ext cx="739725" cy="110925"/>
            </a:xfrm>
            <a:custGeom>
              <a:avLst/>
              <a:gdLst/>
              <a:ahLst/>
              <a:cxnLst/>
              <a:rect l="l" t="t" r="r" b="b"/>
              <a:pathLst>
                <a:path w="29589" h="4437" extrusionOk="0">
                  <a:moveTo>
                    <a:pt x="2202" y="0"/>
                  </a:moveTo>
                  <a:cubicBezTo>
                    <a:pt x="1001" y="0"/>
                    <a:pt x="1" y="1034"/>
                    <a:pt x="1" y="2235"/>
                  </a:cubicBezTo>
                  <a:cubicBezTo>
                    <a:pt x="1" y="3436"/>
                    <a:pt x="1001" y="4437"/>
                    <a:pt x="2202" y="4437"/>
                  </a:cubicBezTo>
                  <a:lnTo>
                    <a:pt x="27387" y="4437"/>
                  </a:lnTo>
                  <a:cubicBezTo>
                    <a:pt x="28655" y="4437"/>
                    <a:pt x="29589" y="3436"/>
                    <a:pt x="29589" y="2235"/>
                  </a:cubicBezTo>
                  <a:cubicBezTo>
                    <a:pt x="29589" y="1034"/>
                    <a:pt x="28588" y="0"/>
                    <a:pt x="27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0"/>
            <p:cNvSpPr/>
            <p:nvPr/>
          </p:nvSpPr>
          <p:spPr>
            <a:xfrm>
              <a:off x="-2016275" y="2443025"/>
              <a:ext cx="739725" cy="110100"/>
            </a:xfrm>
            <a:custGeom>
              <a:avLst/>
              <a:gdLst/>
              <a:ahLst/>
              <a:cxnLst/>
              <a:rect l="l" t="t" r="r" b="b"/>
              <a:pathLst>
                <a:path w="29589" h="4404" extrusionOk="0">
                  <a:moveTo>
                    <a:pt x="2202" y="0"/>
                  </a:moveTo>
                  <a:cubicBezTo>
                    <a:pt x="1001" y="0"/>
                    <a:pt x="1" y="1001"/>
                    <a:pt x="1" y="2202"/>
                  </a:cubicBezTo>
                  <a:cubicBezTo>
                    <a:pt x="1" y="3403"/>
                    <a:pt x="1001" y="4404"/>
                    <a:pt x="2202" y="4404"/>
                  </a:cubicBezTo>
                  <a:lnTo>
                    <a:pt x="27387" y="4404"/>
                  </a:lnTo>
                  <a:cubicBezTo>
                    <a:pt x="28655" y="4404"/>
                    <a:pt x="29589" y="3470"/>
                    <a:pt x="29589" y="2202"/>
                  </a:cubicBezTo>
                  <a:cubicBezTo>
                    <a:pt x="29589" y="1001"/>
                    <a:pt x="28588" y="0"/>
                    <a:pt x="27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0"/>
            <p:cNvSpPr/>
            <p:nvPr/>
          </p:nvSpPr>
          <p:spPr>
            <a:xfrm>
              <a:off x="-1718550" y="2296250"/>
              <a:ext cx="442000" cy="110100"/>
            </a:xfrm>
            <a:custGeom>
              <a:avLst/>
              <a:gdLst/>
              <a:ahLst/>
              <a:cxnLst/>
              <a:rect l="l" t="t" r="r" b="b"/>
              <a:pathLst>
                <a:path w="17680" h="4404" extrusionOk="0">
                  <a:moveTo>
                    <a:pt x="0" y="1"/>
                  </a:moveTo>
                  <a:lnTo>
                    <a:pt x="0" y="4404"/>
                  </a:lnTo>
                  <a:lnTo>
                    <a:pt x="15478" y="4404"/>
                  </a:lnTo>
                  <a:cubicBezTo>
                    <a:pt x="16679" y="4404"/>
                    <a:pt x="17680" y="3403"/>
                    <a:pt x="17680" y="2202"/>
                  </a:cubicBezTo>
                  <a:cubicBezTo>
                    <a:pt x="17680" y="1001"/>
                    <a:pt x="16746" y="1"/>
                    <a:pt x="15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0"/>
            <p:cNvSpPr/>
            <p:nvPr/>
          </p:nvSpPr>
          <p:spPr>
            <a:xfrm>
              <a:off x="-1470875" y="2443850"/>
              <a:ext cx="194325" cy="110950"/>
            </a:xfrm>
            <a:custGeom>
              <a:avLst/>
              <a:gdLst/>
              <a:ahLst/>
              <a:cxnLst/>
              <a:rect l="l" t="t" r="r" b="b"/>
              <a:pathLst>
                <a:path w="7773" h="4438" extrusionOk="0">
                  <a:moveTo>
                    <a:pt x="0" y="1"/>
                  </a:moveTo>
                  <a:lnTo>
                    <a:pt x="0" y="4437"/>
                  </a:lnTo>
                  <a:lnTo>
                    <a:pt x="5571" y="4437"/>
                  </a:lnTo>
                  <a:cubicBezTo>
                    <a:pt x="6772" y="4437"/>
                    <a:pt x="7773" y="3437"/>
                    <a:pt x="7773" y="2202"/>
                  </a:cubicBezTo>
                  <a:cubicBezTo>
                    <a:pt x="7773" y="1002"/>
                    <a:pt x="6839" y="1"/>
                    <a:pt x="55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0"/>
            <p:cNvSpPr/>
            <p:nvPr/>
          </p:nvSpPr>
          <p:spPr>
            <a:xfrm>
              <a:off x="-1774425" y="2294575"/>
              <a:ext cx="112600" cy="112625"/>
            </a:xfrm>
            <a:custGeom>
              <a:avLst/>
              <a:gdLst/>
              <a:ahLst/>
              <a:cxnLst/>
              <a:rect l="l" t="t" r="r" b="b"/>
              <a:pathLst>
                <a:path w="4504" h="4505" extrusionOk="0">
                  <a:moveTo>
                    <a:pt x="2235" y="1"/>
                  </a:moveTo>
                  <a:cubicBezTo>
                    <a:pt x="1001" y="1"/>
                    <a:pt x="0" y="1002"/>
                    <a:pt x="0" y="2269"/>
                  </a:cubicBezTo>
                  <a:cubicBezTo>
                    <a:pt x="0" y="3503"/>
                    <a:pt x="1001" y="4504"/>
                    <a:pt x="2235" y="4504"/>
                  </a:cubicBezTo>
                  <a:cubicBezTo>
                    <a:pt x="3503" y="4504"/>
                    <a:pt x="4504" y="3503"/>
                    <a:pt x="4504" y="2269"/>
                  </a:cubicBezTo>
                  <a:cubicBezTo>
                    <a:pt x="4504" y="1068"/>
                    <a:pt x="3503" y="68"/>
                    <a:pt x="2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0"/>
            <p:cNvSpPr/>
            <p:nvPr/>
          </p:nvSpPr>
          <p:spPr>
            <a:xfrm>
              <a:off x="-1527575" y="2442200"/>
              <a:ext cx="112600" cy="112600"/>
            </a:xfrm>
            <a:custGeom>
              <a:avLst/>
              <a:gdLst/>
              <a:ahLst/>
              <a:cxnLst/>
              <a:rect l="l" t="t" r="r" b="b"/>
              <a:pathLst>
                <a:path w="4504" h="4504" extrusionOk="0">
                  <a:moveTo>
                    <a:pt x="2268" y="0"/>
                  </a:moveTo>
                  <a:cubicBezTo>
                    <a:pt x="1001" y="0"/>
                    <a:pt x="0" y="1001"/>
                    <a:pt x="0" y="2235"/>
                  </a:cubicBezTo>
                  <a:cubicBezTo>
                    <a:pt x="0" y="3503"/>
                    <a:pt x="1001" y="4503"/>
                    <a:pt x="2268" y="4503"/>
                  </a:cubicBezTo>
                  <a:cubicBezTo>
                    <a:pt x="3503" y="4503"/>
                    <a:pt x="4503" y="3503"/>
                    <a:pt x="4503" y="2235"/>
                  </a:cubicBezTo>
                  <a:cubicBezTo>
                    <a:pt x="4503" y="1034"/>
                    <a:pt x="3503" y="33"/>
                    <a:pt x="22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0"/>
            <p:cNvSpPr/>
            <p:nvPr/>
          </p:nvSpPr>
          <p:spPr>
            <a:xfrm>
              <a:off x="-2213075" y="3595525"/>
              <a:ext cx="70900" cy="70900"/>
            </a:xfrm>
            <a:custGeom>
              <a:avLst/>
              <a:gdLst/>
              <a:ahLst/>
              <a:cxnLst/>
              <a:rect l="l" t="t" r="r" b="b"/>
              <a:pathLst>
                <a:path w="2836" h="2836" extrusionOk="0">
                  <a:moveTo>
                    <a:pt x="1401" y="534"/>
                  </a:moveTo>
                  <a:cubicBezTo>
                    <a:pt x="1868" y="534"/>
                    <a:pt x="2269" y="967"/>
                    <a:pt x="2269" y="1434"/>
                  </a:cubicBezTo>
                  <a:cubicBezTo>
                    <a:pt x="2269" y="1902"/>
                    <a:pt x="1868" y="2302"/>
                    <a:pt x="1401" y="2302"/>
                  </a:cubicBezTo>
                  <a:cubicBezTo>
                    <a:pt x="934" y="2302"/>
                    <a:pt x="534" y="1935"/>
                    <a:pt x="534" y="1434"/>
                  </a:cubicBezTo>
                  <a:cubicBezTo>
                    <a:pt x="534" y="967"/>
                    <a:pt x="901" y="534"/>
                    <a:pt x="1401" y="534"/>
                  </a:cubicBezTo>
                  <a:close/>
                  <a:moveTo>
                    <a:pt x="1401" y="0"/>
                  </a:moveTo>
                  <a:cubicBezTo>
                    <a:pt x="601" y="0"/>
                    <a:pt x="0" y="634"/>
                    <a:pt x="0" y="1434"/>
                  </a:cubicBezTo>
                  <a:cubicBezTo>
                    <a:pt x="0" y="2202"/>
                    <a:pt x="601" y="2836"/>
                    <a:pt x="1401" y="2836"/>
                  </a:cubicBezTo>
                  <a:cubicBezTo>
                    <a:pt x="2169" y="2836"/>
                    <a:pt x="2836" y="2202"/>
                    <a:pt x="2836" y="1434"/>
                  </a:cubicBezTo>
                  <a:cubicBezTo>
                    <a:pt x="2836" y="634"/>
                    <a:pt x="2202"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0"/>
            <p:cNvSpPr/>
            <p:nvPr/>
          </p:nvSpPr>
          <p:spPr>
            <a:xfrm>
              <a:off x="-2005425" y="3659725"/>
              <a:ext cx="70075" cy="70075"/>
            </a:xfrm>
            <a:custGeom>
              <a:avLst/>
              <a:gdLst/>
              <a:ahLst/>
              <a:cxnLst/>
              <a:rect l="l" t="t" r="r" b="b"/>
              <a:pathLst>
                <a:path w="2803" h="2803" extrusionOk="0">
                  <a:moveTo>
                    <a:pt x="1401" y="1"/>
                  </a:moveTo>
                  <a:cubicBezTo>
                    <a:pt x="601" y="1"/>
                    <a:pt x="0" y="601"/>
                    <a:pt x="0" y="1402"/>
                  </a:cubicBezTo>
                  <a:cubicBezTo>
                    <a:pt x="0" y="2202"/>
                    <a:pt x="601" y="2803"/>
                    <a:pt x="1401" y="2803"/>
                  </a:cubicBezTo>
                  <a:cubicBezTo>
                    <a:pt x="2202" y="2803"/>
                    <a:pt x="2802" y="2202"/>
                    <a:pt x="2802" y="1402"/>
                  </a:cubicBezTo>
                  <a:cubicBezTo>
                    <a:pt x="2769" y="601"/>
                    <a:pt x="2169"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0"/>
            <p:cNvSpPr/>
            <p:nvPr/>
          </p:nvSpPr>
          <p:spPr>
            <a:xfrm>
              <a:off x="-2108000" y="3371800"/>
              <a:ext cx="145125" cy="158675"/>
            </a:xfrm>
            <a:custGeom>
              <a:avLst/>
              <a:gdLst/>
              <a:ahLst/>
              <a:cxnLst/>
              <a:rect l="l" t="t" r="r" b="b"/>
              <a:pathLst>
                <a:path w="5805" h="6347" extrusionOk="0">
                  <a:moveTo>
                    <a:pt x="685" y="0"/>
                  </a:moveTo>
                  <a:cubicBezTo>
                    <a:pt x="322" y="0"/>
                    <a:pt x="0" y="288"/>
                    <a:pt x="0" y="677"/>
                  </a:cubicBezTo>
                  <a:lnTo>
                    <a:pt x="0" y="5680"/>
                  </a:lnTo>
                  <a:cubicBezTo>
                    <a:pt x="0" y="6078"/>
                    <a:pt x="316" y="6346"/>
                    <a:pt x="656" y="6346"/>
                  </a:cubicBezTo>
                  <a:cubicBezTo>
                    <a:pt x="772" y="6346"/>
                    <a:pt x="891" y="6315"/>
                    <a:pt x="1001" y="6247"/>
                  </a:cubicBezTo>
                  <a:lnTo>
                    <a:pt x="5338" y="3745"/>
                  </a:lnTo>
                  <a:cubicBezTo>
                    <a:pt x="5805" y="3512"/>
                    <a:pt x="5805" y="2878"/>
                    <a:pt x="5338" y="2578"/>
                  </a:cubicBezTo>
                  <a:lnTo>
                    <a:pt x="1001" y="76"/>
                  </a:lnTo>
                  <a:cubicBezTo>
                    <a:pt x="897" y="24"/>
                    <a:pt x="789" y="0"/>
                    <a:pt x="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0"/>
            <p:cNvSpPr/>
            <p:nvPr/>
          </p:nvSpPr>
          <p:spPr>
            <a:xfrm>
              <a:off x="-4436325" y="3096825"/>
              <a:ext cx="377800" cy="575425"/>
            </a:xfrm>
            <a:custGeom>
              <a:avLst/>
              <a:gdLst/>
              <a:ahLst/>
              <a:cxnLst/>
              <a:rect l="l" t="t" r="r" b="b"/>
              <a:pathLst>
                <a:path w="15112" h="23017" extrusionOk="0">
                  <a:moveTo>
                    <a:pt x="15111" y="1"/>
                  </a:moveTo>
                  <a:cubicBezTo>
                    <a:pt x="14858" y="472"/>
                    <a:pt x="14628" y="850"/>
                    <a:pt x="14409" y="1157"/>
                  </a:cubicBezTo>
                  <a:lnTo>
                    <a:pt x="14409" y="1157"/>
                  </a:lnTo>
                  <a:cubicBezTo>
                    <a:pt x="15111" y="837"/>
                    <a:pt x="15111" y="1026"/>
                    <a:pt x="15111" y="1"/>
                  </a:cubicBezTo>
                  <a:close/>
                  <a:moveTo>
                    <a:pt x="14409" y="1157"/>
                  </a:moveTo>
                  <a:cubicBezTo>
                    <a:pt x="14083" y="1306"/>
                    <a:pt x="13607" y="1563"/>
                    <a:pt x="12910" y="2102"/>
                  </a:cubicBezTo>
                  <a:cubicBezTo>
                    <a:pt x="12591" y="2353"/>
                    <a:pt x="12263" y="2592"/>
                    <a:pt x="11930" y="2824"/>
                  </a:cubicBezTo>
                  <a:lnTo>
                    <a:pt x="11930" y="2824"/>
                  </a:lnTo>
                  <a:cubicBezTo>
                    <a:pt x="12975" y="2456"/>
                    <a:pt x="13618" y="2266"/>
                    <a:pt x="14409" y="1157"/>
                  </a:cubicBezTo>
                  <a:close/>
                  <a:moveTo>
                    <a:pt x="11930" y="2824"/>
                  </a:moveTo>
                  <a:lnTo>
                    <a:pt x="11930" y="2824"/>
                  </a:lnTo>
                  <a:cubicBezTo>
                    <a:pt x="11319" y="3039"/>
                    <a:pt x="10570" y="3314"/>
                    <a:pt x="9574" y="3870"/>
                  </a:cubicBezTo>
                  <a:cubicBezTo>
                    <a:pt x="6972" y="5271"/>
                    <a:pt x="4003" y="6205"/>
                    <a:pt x="2102" y="8507"/>
                  </a:cubicBezTo>
                  <a:cubicBezTo>
                    <a:pt x="100" y="10942"/>
                    <a:pt x="0" y="14611"/>
                    <a:pt x="1435" y="17446"/>
                  </a:cubicBezTo>
                  <a:cubicBezTo>
                    <a:pt x="2902" y="20248"/>
                    <a:pt x="5771" y="22216"/>
                    <a:pt x="8840" y="23017"/>
                  </a:cubicBezTo>
                  <a:cubicBezTo>
                    <a:pt x="6105" y="21516"/>
                    <a:pt x="4103" y="18747"/>
                    <a:pt x="3603" y="15678"/>
                  </a:cubicBezTo>
                  <a:cubicBezTo>
                    <a:pt x="3103" y="12610"/>
                    <a:pt x="4070" y="9341"/>
                    <a:pt x="6205" y="7039"/>
                  </a:cubicBezTo>
                  <a:cubicBezTo>
                    <a:pt x="7802" y="5298"/>
                    <a:pt x="9962" y="4193"/>
                    <a:pt x="11930" y="2824"/>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0"/>
            <p:cNvSpPr/>
            <p:nvPr/>
          </p:nvSpPr>
          <p:spPr>
            <a:xfrm>
              <a:off x="-2341500" y="4202625"/>
              <a:ext cx="362775" cy="310300"/>
            </a:xfrm>
            <a:custGeom>
              <a:avLst/>
              <a:gdLst/>
              <a:ahLst/>
              <a:cxnLst/>
              <a:rect l="l" t="t" r="r" b="b"/>
              <a:pathLst>
                <a:path w="14511" h="12412" extrusionOk="0">
                  <a:moveTo>
                    <a:pt x="10174" y="0"/>
                  </a:moveTo>
                  <a:lnTo>
                    <a:pt x="0" y="3569"/>
                  </a:lnTo>
                  <a:lnTo>
                    <a:pt x="4904" y="12176"/>
                  </a:lnTo>
                  <a:cubicBezTo>
                    <a:pt x="4904" y="12176"/>
                    <a:pt x="5880" y="12411"/>
                    <a:pt x="7241" y="12411"/>
                  </a:cubicBezTo>
                  <a:cubicBezTo>
                    <a:pt x="9502" y="12411"/>
                    <a:pt x="12825" y="11762"/>
                    <a:pt x="14511" y="8306"/>
                  </a:cubicBezTo>
                  <a:lnTo>
                    <a:pt x="10174"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0"/>
            <p:cNvSpPr/>
            <p:nvPr/>
          </p:nvSpPr>
          <p:spPr>
            <a:xfrm>
              <a:off x="-2341500" y="4202625"/>
              <a:ext cx="283550" cy="261875"/>
            </a:xfrm>
            <a:custGeom>
              <a:avLst/>
              <a:gdLst/>
              <a:ahLst/>
              <a:cxnLst/>
              <a:rect l="l" t="t" r="r" b="b"/>
              <a:pathLst>
                <a:path w="11342" h="10475" extrusionOk="0">
                  <a:moveTo>
                    <a:pt x="10141" y="0"/>
                  </a:moveTo>
                  <a:lnTo>
                    <a:pt x="0" y="3569"/>
                  </a:lnTo>
                  <a:lnTo>
                    <a:pt x="1668" y="6505"/>
                  </a:lnTo>
                  <a:lnTo>
                    <a:pt x="3903" y="10474"/>
                  </a:lnTo>
                  <a:lnTo>
                    <a:pt x="11342" y="2335"/>
                  </a:lnTo>
                  <a:lnTo>
                    <a:pt x="10141"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0"/>
            <p:cNvSpPr/>
            <p:nvPr/>
          </p:nvSpPr>
          <p:spPr>
            <a:xfrm>
              <a:off x="-2257275" y="4393575"/>
              <a:ext cx="646325" cy="384475"/>
            </a:xfrm>
            <a:custGeom>
              <a:avLst/>
              <a:gdLst/>
              <a:ahLst/>
              <a:cxnLst/>
              <a:rect l="l" t="t" r="r" b="b"/>
              <a:pathLst>
                <a:path w="25853" h="15379" extrusionOk="0">
                  <a:moveTo>
                    <a:pt x="10775" y="1"/>
                  </a:moveTo>
                  <a:lnTo>
                    <a:pt x="534" y="2836"/>
                  </a:lnTo>
                  <a:lnTo>
                    <a:pt x="134" y="8674"/>
                  </a:lnTo>
                  <a:cubicBezTo>
                    <a:pt x="1" y="10709"/>
                    <a:pt x="1468" y="12443"/>
                    <a:pt x="3470" y="12710"/>
                  </a:cubicBezTo>
                  <a:lnTo>
                    <a:pt x="25619" y="15379"/>
                  </a:lnTo>
                  <a:lnTo>
                    <a:pt x="25686" y="14678"/>
                  </a:lnTo>
                  <a:cubicBezTo>
                    <a:pt x="25852" y="12944"/>
                    <a:pt x="24985" y="11342"/>
                    <a:pt x="23484" y="10575"/>
                  </a:cubicBezTo>
                  <a:lnTo>
                    <a:pt x="20682" y="9208"/>
                  </a:lnTo>
                  <a:lnTo>
                    <a:pt x="10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0"/>
            <p:cNvSpPr/>
            <p:nvPr/>
          </p:nvSpPr>
          <p:spPr>
            <a:xfrm>
              <a:off x="-2258100" y="4570375"/>
              <a:ext cx="150950" cy="146800"/>
            </a:xfrm>
            <a:custGeom>
              <a:avLst/>
              <a:gdLst/>
              <a:ahLst/>
              <a:cxnLst/>
              <a:rect l="l" t="t" r="r" b="b"/>
              <a:pathLst>
                <a:path w="6038" h="5872" extrusionOk="0">
                  <a:moveTo>
                    <a:pt x="1254" y="1"/>
                  </a:moveTo>
                  <a:cubicBezTo>
                    <a:pt x="901" y="1"/>
                    <a:pt x="567" y="45"/>
                    <a:pt x="234" y="134"/>
                  </a:cubicBezTo>
                  <a:lnTo>
                    <a:pt x="134" y="1602"/>
                  </a:lnTo>
                  <a:cubicBezTo>
                    <a:pt x="0" y="3603"/>
                    <a:pt x="1468" y="5371"/>
                    <a:pt x="3469" y="5638"/>
                  </a:cubicBezTo>
                  <a:lnTo>
                    <a:pt x="5604" y="5872"/>
                  </a:lnTo>
                  <a:cubicBezTo>
                    <a:pt x="5671" y="5638"/>
                    <a:pt x="5704" y="5371"/>
                    <a:pt x="5738" y="5104"/>
                  </a:cubicBezTo>
                  <a:cubicBezTo>
                    <a:pt x="6038" y="2603"/>
                    <a:pt x="4303" y="334"/>
                    <a:pt x="1801" y="34"/>
                  </a:cubicBezTo>
                  <a:cubicBezTo>
                    <a:pt x="1612" y="12"/>
                    <a:pt x="1431"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0"/>
            <p:cNvSpPr/>
            <p:nvPr/>
          </p:nvSpPr>
          <p:spPr>
            <a:xfrm>
              <a:off x="-1898675" y="4554525"/>
              <a:ext cx="137625" cy="119275"/>
            </a:xfrm>
            <a:custGeom>
              <a:avLst/>
              <a:gdLst/>
              <a:ahLst/>
              <a:cxnLst/>
              <a:rect l="l" t="t" r="r" b="b"/>
              <a:pathLst>
                <a:path w="5505" h="4771" extrusionOk="0">
                  <a:moveTo>
                    <a:pt x="3369" y="1"/>
                  </a:moveTo>
                  <a:lnTo>
                    <a:pt x="0" y="2469"/>
                  </a:lnTo>
                  <a:lnTo>
                    <a:pt x="1668" y="4771"/>
                  </a:lnTo>
                  <a:lnTo>
                    <a:pt x="5504" y="1969"/>
                  </a:lnTo>
                  <a:lnTo>
                    <a:pt x="33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0"/>
            <p:cNvSpPr/>
            <p:nvPr/>
          </p:nvSpPr>
          <p:spPr>
            <a:xfrm>
              <a:off x="-1983750" y="4481150"/>
              <a:ext cx="143475" cy="122600"/>
            </a:xfrm>
            <a:custGeom>
              <a:avLst/>
              <a:gdLst/>
              <a:ahLst/>
              <a:cxnLst/>
              <a:rect l="l" t="t" r="r" b="b"/>
              <a:pathLst>
                <a:path w="5739" h="4904" extrusionOk="0">
                  <a:moveTo>
                    <a:pt x="3603" y="0"/>
                  </a:moveTo>
                  <a:lnTo>
                    <a:pt x="1" y="2602"/>
                  </a:lnTo>
                  <a:lnTo>
                    <a:pt x="1669" y="4904"/>
                  </a:lnTo>
                  <a:lnTo>
                    <a:pt x="5738" y="1935"/>
                  </a:lnTo>
                  <a:lnTo>
                    <a:pt x="3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0"/>
            <p:cNvSpPr/>
            <p:nvPr/>
          </p:nvSpPr>
          <p:spPr>
            <a:xfrm>
              <a:off x="-3740825" y="2355700"/>
              <a:ext cx="1056600" cy="1254025"/>
            </a:xfrm>
            <a:custGeom>
              <a:avLst/>
              <a:gdLst/>
              <a:ahLst/>
              <a:cxnLst/>
              <a:rect l="l" t="t" r="r" b="b"/>
              <a:pathLst>
                <a:path w="42264" h="50161" extrusionOk="0">
                  <a:moveTo>
                    <a:pt x="11780" y="0"/>
                  </a:moveTo>
                  <a:cubicBezTo>
                    <a:pt x="10157" y="0"/>
                    <a:pt x="8501" y="433"/>
                    <a:pt x="7072" y="1259"/>
                  </a:cubicBezTo>
                  <a:cubicBezTo>
                    <a:pt x="4003" y="2893"/>
                    <a:pt x="1935" y="5995"/>
                    <a:pt x="968" y="9331"/>
                  </a:cubicBezTo>
                  <a:cubicBezTo>
                    <a:pt x="0" y="12600"/>
                    <a:pt x="67" y="16169"/>
                    <a:pt x="501" y="19572"/>
                  </a:cubicBezTo>
                  <a:cubicBezTo>
                    <a:pt x="1468" y="26944"/>
                    <a:pt x="4403" y="34182"/>
                    <a:pt x="9307" y="39786"/>
                  </a:cubicBezTo>
                  <a:cubicBezTo>
                    <a:pt x="14177" y="45390"/>
                    <a:pt x="21149" y="49360"/>
                    <a:pt x="28587" y="50060"/>
                  </a:cubicBezTo>
                  <a:cubicBezTo>
                    <a:pt x="29253" y="50125"/>
                    <a:pt x="29930" y="50161"/>
                    <a:pt x="30608" y="50161"/>
                  </a:cubicBezTo>
                  <a:cubicBezTo>
                    <a:pt x="33431" y="50161"/>
                    <a:pt x="36276" y="49540"/>
                    <a:pt x="38428" y="47792"/>
                  </a:cubicBezTo>
                  <a:cubicBezTo>
                    <a:pt x="41096" y="45624"/>
                    <a:pt x="42264" y="41354"/>
                    <a:pt x="40129" y="38619"/>
                  </a:cubicBezTo>
                  <a:cubicBezTo>
                    <a:pt x="38528" y="36550"/>
                    <a:pt x="35359" y="35550"/>
                    <a:pt x="34925" y="32948"/>
                  </a:cubicBezTo>
                  <a:cubicBezTo>
                    <a:pt x="34592" y="30913"/>
                    <a:pt x="36126" y="29112"/>
                    <a:pt x="36660" y="27177"/>
                  </a:cubicBezTo>
                  <a:cubicBezTo>
                    <a:pt x="37494" y="24242"/>
                    <a:pt x="35792" y="20773"/>
                    <a:pt x="32957" y="19705"/>
                  </a:cubicBezTo>
                  <a:cubicBezTo>
                    <a:pt x="30755" y="18838"/>
                    <a:pt x="28254" y="19271"/>
                    <a:pt x="25919" y="18838"/>
                  </a:cubicBezTo>
                  <a:cubicBezTo>
                    <a:pt x="22416" y="18137"/>
                    <a:pt x="19614" y="15335"/>
                    <a:pt x="18180" y="12066"/>
                  </a:cubicBezTo>
                  <a:cubicBezTo>
                    <a:pt x="16745" y="8831"/>
                    <a:pt x="16512" y="5161"/>
                    <a:pt x="16679" y="1625"/>
                  </a:cubicBezTo>
                  <a:cubicBezTo>
                    <a:pt x="15315" y="524"/>
                    <a:pt x="13568" y="0"/>
                    <a:pt x="11780"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0"/>
            <p:cNvSpPr/>
            <p:nvPr/>
          </p:nvSpPr>
          <p:spPr>
            <a:xfrm>
              <a:off x="-3544850" y="2422175"/>
              <a:ext cx="820600" cy="1146675"/>
            </a:xfrm>
            <a:custGeom>
              <a:avLst/>
              <a:gdLst/>
              <a:ahLst/>
              <a:cxnLst/>
              <a:rect l="l" t="t" r="r" b="b"/>
              <a:pathLst>
                <a:path w="32824" h="45867" extrusionOk="0">
                  <a:moveTo>
                    <a:pt x="5971" y="1"/>
                  </a:moveTo>
                  <a:lnTo>
                    <a:pt x="0" y="2302"/>
                  </a:lnTo>
                  <a:lnTo>
                    <a:pt x="1234" y="36827"/>
                  </a:lnTo>
                  <a:cubicBezTo>
                    <a:pt x="1301" y="36894"/>
                    <a:pt x="1334" y="36994"/>
                    <a:pt x="1434" y="37060"/>
                  </a:cubicBezTo>
                  <a:cubicBezTo>
                    <a:pt x="4904" y="41030"/>
                    <a:pt x="9340" y="44099"/>
                    <a:pt x="14244" y="45867"/>
                  </a:cubicBezTo>
                  <a:cubicBezTo>
                    <a:pt x="20915" y="44866"/>
                    <a:pt x="28454" y="43732"/>
                    <a:pt x="32290" y="42931"/>
                  </a:cubicBezTo>
                  <a:cubicBezTo>
                    <a:pt x="32523" y="42698"/>
                    <a:pt x="32690" y="42364"/>
                    <a:pt x="32824" y="42031"/>
                  </a:cubicBezTo>
                  <a:cubicBezTo>
                    <a:pt x="26686" y="41097"/>
                    <a:pt x="23484" y="34492"/>
                    <a:pt x="24284" y="31023"/>
                  </a:cubicBezTo>
                  <a:cubicBezTo>
                    <a:pt x="25118" y="27353"/>
                    <a:pt x="27520" y="21483"/>
                    <a:pt x="18180" y="20048"/>
                  </a:cubicBezTo>
                  <a:cubicBezTo>
                    <a:pt x="8840" y="18647"/>
                    <a:pt x="5971" y="1"/>
                    <a:pt x="5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0"/>
            <p:cNvSpPr/>
            <p:nvPr/>
          </p:nvSpPr>
          <p:spPr>
            <a:xfrm>
              <a:off x="-4334600" y="2355500"/>
              <a:ext cx="930700" cy="1483050"/>
            </a:xfrm>
            <a:custGeom>
              <a:avLst/>
              <a:gdLst/>
              <a:ahLst/>
              <a:cxnLst/>
              <a:rect l="l" t="t" r="r" b="b"/>
              <a:pathLst>
                <a:path w="37228" h="59322" extrusionOk="0">
                  <a:moveTo>
                    <a:pt x="16025" y="0"/>
                  </a:moveTo>
                  <a:cubicBezTo>
                    <a:pt x="15004" y="0"/>
                    <a:pt x="13932" y="105"/>
                    <a:pt x="12810" y="333"/>
                  </a:cubicBezTo>
                  <a:cubicBezTo>
                    <a:pt x="13744" y="4135"/>
                    <a:pt x="14545" y="8872"/>
                    <a:pt x="12310" y="12074"/>
                  </a:cubicBezTo>
                  <a:cubicBezTo>
                    <a:pt x="10742" y="14309"/>
                    <a:pt x="8040" y="15377"/>
                    <a:pt x="5805" y="16878"/>
                  </a:cubicBezTo>
                  <a:cubicBezTo>
                    <a:pt x="3537" y="18379"/>
                    <a:pt x="1402" y="20914"/>
                    <a:pt x="2136" y="23549"/>
                  </a:cubicBezTo>
                  <a:cubicBezTo>
                    <a:pt x="2903" y="26518"/>
                    <a:pt x="6872" y="28052"/>
                    <a:pt x="6973" y="31088"/>
                  </a:cubicBezTo>
                  <a:cubicBezTo>
                    <a:pt x="7039" y="33423"/>
                    <a:pt x="4804" y="35057"/>
                    <a:pt x="3303" y="36892"/>
                  </a:cubicBezTo>
                  <a:cubicBezTo>
                    <a:pt x="1" y="40895"/>
                    <a:pt x="368" y="47066"/>
                    <a:pt x="3303" y="51336"/>
                  </a:cubicBezTo>
                  <a:cubicBezTo>
                    <a:pt x="6205" y="55572"/>
                    <a:pt x="11209" y="58041"/>
                    <a:pt x="16313" y="58941"/>
                  </a:cubicBezTo>
                  <a:cubicBezTo>
                    <a:pt x="17630" y="59185"/>
                    <a:pt x="18987" y="59322"/>
                    <a:pt x="20339" y="59322"/>
                  </a:cubicBezTo>
                  <a:cubicBezTo>
                    <a:pt x="23061" y="59322"/>
                    <a:pt x="25759" y="58766"/>
                    <a:pt x="28054" y="57407"/>
                  </a:cubicBezTo>
                  <a:cubicBezTo>
                    <a:pt x="33125" y="54405"/>
                    <a:pt x="35226" y="48167"/>
                    <a:pt x="35993" y="42329"/>
                  </a:cubicBezTo>
                  <a:cubicBezTo>
                    <a:pt x="37227" y="32155"/>
                    <a:pt x="35460" y="21681"/>
                    <a:pt x="31290" y="12341"/>
                  </a:cubicBezTo>
                  <a:cubicBezTo>
                    <a:pt x="29722" y="8905"/>
                    <a:pt x="27854" y="5536"/>
                    <a:pt x="24885" y="3168"/>
                  </a:cubicBezTo>
                  <a:cubicBezTo>
                    <a:pt x="22621" y="1320"/>
                    <a:pt x="19647" y="0"/>
                    <a:pt x="16025"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0"/>
            <p:cNvSpPr/>
            <p:nvPr/>
          </p:nvSpPr>
          <p:spPr>
            <a:xfrm>
              <a:off x="-4438000" y="2585625"/>
              <a:ext cx="1400200" cy="1772125"/>
            </a:xfrm>
            <a:custGeom>
              <a:avLst/>
              <a:gdLst/>
              <a:ahLst/>
              <a:cxnLst/>
              <a:rect l="l" t="t" r="r" b="b"/>
              <a:pathLst>
                <a:path w="56008" h="70885" extrusionOk="0">
                  <a:moveTo>
                    <a:pt x="10341" y="24351"/>
                  </a:moveTo>
                  <a:lnTo>
                    <a:pt x="10341" y="24351"/>
                  </a:lnTo>
                  <a:cubicBezTo>
                    <a:pt x="9507" y="25519"/>
                    <a:pt x="8340" y="26553"/>
                    <a:pt x="7473" y="27654"/>
                  </a:cubicBezTo>
                  <a:cubicBezTo>
                    <a:pt x="4170" y="31657"/>
                    <a:pt x="4537" y="37828"/>
                    <a:pt x="7473" y="42064"/>
                  </a:cubicBezTo>
                  <a:cubicBezTo>
                    <a:pt x="7639" y="42331"/>
                    <a:pt x="7840" y="42564"/>
                    <a:pt x="8040" y="42831"/>
                  </a:cubicBezTo>
                  <a:cubicBezTo>
                    <a:pt x="5805" y="41230"/>
                    <a:pt x="4170" y="38795"/>
                    <a:pt x="3770" y="36060"/>
                  </a:cubicBezTo>
                  <a:cubicBezTo>
                    <a:pt x="3270" y="33024"/>
                    <a:pt x="4237" y="29722"/>
                    <a:pt x="6338" y="27454"/>
                  </a:cubicBezTo>
                  <a:cubicBezTo>
                    <a:pt x="7506" y="26186"/>
                    <a:pt x="8940" y="25285"/>
                    <a:pt x="10341" y="24351"/>
                  </a:cubicBezTo>
                  <a:close/>
                  <a:moveTo>
                    <a:pt x="17647" y="1"/>
                  </a:moveTo>
                  <a:cubicBezTo>
                    <a:pt x="17446" y="1035"/>
                    <a:pt x="17013" y="2002"/>
                    <a:pt x="16446" y="2869"/>
                  </a:cubicBezTo>
                  <a:cubicBezTo>
                    <a:pt x="14911" y="5104"/>
                    <a:pt x="12176" y="6172"/>
                    <a:pt x="9941" y="7673"/>
                  </a:cubicBezTo>
                  <a:cubicBezTo>
                    <a:pt x="7673" y="9174"/>
                    <a:pt x="5571" y="11709"/>
                    <a:pt x="6272" y="14344"/>
                  </a:cubicBezTo>
                  <a:cubicBezTo>
                    <a:pt x="7072" y="17313"/>
                    <a:pt x="11008" y="18847"/>
                    <a:pt x="11109" y="21883"/>
                  </a:cubicBezTo>
                  <a:cubicBezTo>
                    <a:pt x="11142" y="22617"/>
                    <a:pt x="10942" y="23217"/>
                    <a:pt x="10608" y="23851"/>
                  </a:cubicBezTo>
                  <a:cubicBezTo>
                    <a:pt x="10308" y="23984"/>
                    <a:pt x="9974" y="24151"/>
                    <a:pt x="9607" y="24351"/>
                  </a:cubicBezTo>
                  <a:cubicBezTo>
                    <a:pt x="7006" y="25786"/>
                    <a:pt x="4003" y="26686"/>
                    <a:pt x="2135" y="28988"/>
                  </a:cubicBezTo>
                  <a:cubicBezTo>
                    <a:pt x="134" y="31456"/>
                    <a:pt x="1" y="35126"/>
                    <a:pt x="1468" y="37961"/>
                  </a:cubicBezTo>
                  <a:cubicBezTo>
                    <a:pt x="2836" y="40563"/>
                    <a:pt x="5438" y="42464"/>
                    <a:pt x="8273" y="43332"/>
                  </a:cubicBezTo>
                  <a:cubicBezTo>
                    <a:pt x="9441" y="44733"/>
                    <a:pt x="10842" y="45900"/>
                    <a:pt x="12443" y="46867"/>
                  </a:cubicBezTo>
                  <a:cubicBezTo>
                    <a:pt x="12510" y="46901"/>
                    <a:pt x="12576" y="46968"/>
                    <a:pt x="12643" y="47001"/>
                  </a:cubicBezTo>
                  <a:cubicBezTo>
                    <a:pt x="12910" y="47168"/>
                    <a:pt x="13143" y="47301"/>
                    <a:pt x="13444" y="47468"/>
                  </a:cubicBezTo>
                  <a:lnTo>
                    <a:pt x="13677" y="47568"/>
                  </a:lnTo>
                  <a:cubicBezTo>
                    <a:pt x="13977" y="47701"/>
                    <a:pt x="14244" y="47868"/>
                    <a:pt x="14511" y="48002"/>
                  </a:cubicBezTo>
                  <a:cubicBezTo>
                    <a:pt x="14578" y="48035"/>
                    <a:pt x="14644" y="48035"/>
                    <a:pt x="14678" y="48068"/>
                  </a:cubicBezTo>
                  <a:cubicBezTo>
                    <a:pt x="15345" y="48369"/>
                    <a:pt x="16079" y="48669"/>
                    <a:pt x="16813" y="48902"/>
                  </a:cubicBezTo>
                  <a:cubicBezTo>
                    <a:pt x="16913" y="48969"/>
                    <a:pt x="17013" y="49002"/>
                    <a:pt x="17113" y="49002"/>
                  </a:cubicBezTo>
                  <a:cubicBezTo>
                    <a:pt x="17346" y="49069"/>
                    <a:pt x="17613" y="49169"/>
                    <a:pt x="17913" y="49236"/>
                  </a:cubicBezTo>
                  <a:cubicBezTo>
                    <a:pt x="18013" y="49303"/>
                    <a:pt x="18147" y="49336"/>
                    <a:pt x="18247" y="49336"/>
                  </a:cubicBezTo>
                  <a:cubicBezTo>
                    <a:pt x="18480" y="49403"/>
                    <a:pt x="18747" y="49469"/>
                    <a:pt x="18981" y="49536"/>
                  </a:cubicBezTo>
                  <a:cubicBezTo>
                    <a:pt x="19114" y="49569"/>
                    <a:pt x="19181" y="49569"/>
                    <a:pt x="19314" y="49636"/>
                  </a:cubicBezTo>
                  <a:cubicBezTo>
                    <a:pt x="19681" y="49703"/>
                    <a:pt x="20015" y="49803"/>
                    <a:pt x="20415" y="49836"/>
                  </a:cubicBezTo>
                  <a:cubicBezTo>
                    <a:pt x="21734" y="50100"/>
                    <a:pt x="23105" y="50209"/>
                    <a:pt x="24459" y="50209"/>
                  </a:cubicBezTo>
                  <a:cubicBezTo>
                    <a:pt x="24646" y="50209"/>
                    <a:pt x="24832" y="50207"/>
                    <a:pt x="25018" y="50203"/>
                  </a:cubicBezTo>
                  <a:lnTo>
                    <a:pt x="27320" y="53506"/>
                  </a:lnTo>
                  <a:lnTo>
                    <a:pt x="27253" y="58876"/>
                  </a:lnTo>
                  <a:lnTo>
                    <a:pt x="28754" y="61511"/>
                  </a:lnTo>
                  <a:cubicBezTo>
                    <a:pt x="29031" y="62014"/>
                    <a:pt x="29080" y="62365"/>
                    <a:pt x="29387" y="62365"/>
                  </a:cubicBezTo>
                  <a:cubicBezTo>
                    <a:pt x="29488" y="62365"/>
                    <a:pt x="29616" y="62327"/>
                    <a:pt x="29789" y="62245"/>
                  </a:cubicBezTo>
                  <a:cubicBezTo>
                    <a:pt x="30322" y="62012"/>
                    <a:pt x="30656" y="61478"/>
                    <a:pt x="30656" y="60877"/>
                  </a:cubicBezTo>
                  <a:lnTo>
                    <a:pt x="30522" y="56541"/>
                  </a:lnTo>
                  <a:lnTo>
                    <a:pt x="33424" y="59143"/>
                  </a:lnTo>
                  <a:lnTo>
                    <a:pt x="35259" y="63479"/>
                  </a:lnTo>
                  <a:cubicBezTo>
                    <a:pt x="35520" y="64080"/>
                    <a:pt x="36128" y="64476"/>
                    <a:pt x="36780" y="64476"/>
                  </a:cubicBezTo>
                  <a:cubicBezTo>
                    <a:pt x="36961" y="64476"/>
                    <a:pt x="37146" y="64445"/>
                    <a:pt x="37327" y="64380"/>
                  </a:cubicBezTo>
                  <a:cubicBezTo>
                    <a:pt x="37861" y="64180"/>
                    <a:pt x="38295" y="63713"/>
                    <a:pt x="38428" y="63146"/>
                  </a:cubicBezTo>
                  <a:lnTo>
                    <a:pt x="38495" y="63146"/>
                  </a:lnTo>
                  <a:cubicBezTo>
                    <a:pt x="38528" y="63146"/>
                    <a:pt x="38528" y="63079"/>
                    <a:pt x="38595" y="63079"/>
                  </a:cubicBezTo>
                  <a:lnTo>
                    <a:pt x="38828" y="63379"/>
                  </a:lnTo>
                  <a:cubicBezTo>
                    <a:pt x="39059" y="63661"/>
                    <a:pt x="39389" y="63825"/>
                    <a:pt x="39726" y="63825"/>
                  </a:cubicBezTo>
                  <a:cubicBezTo>
                    <a:pt x="39827" y="63825"/>
                    <a:pt x="39929" y="63810"/>
                    <a:pt x="40029" y="63780"/>
                  </a:cubicBezTo>
                  <a:cubicBezTo>
                    <a:pt x="40763" y="63613"/>
                    <a:pt x="41163" y="62879"/>
                    <a:pt x="40930" y="62178"/>
                  </a:cubicBezTo>
                  <a:lnTo>
                    <a:pt x="40496" y="61078"/>
                  </a:lnTo>
                  <a:lnTo>
                    <a:pt x="40496" y="61078"/>
                  </a:lnTo>
                  <a:cubicBezTo>
                    <a:pt x="41097" y="61511"/>
                    <a:pt x="41764" y="61878"/>
                    <a:pt x="42364" y="62212"/>
                  </a:cubicBezTo>
                  <a:lnTo>
                    <a:pt x="54473" y="68450"/>
                  </a:lnTo>
                  <a:lnTo>
                    <a:pt x="56007" y="70885"/>
                  </a:lnTo>
                  <a:cubicBezTo>
                    <a:pt x="53784" y="48580"/>
                    <a:pt x="46000" y="44375"/>
                    <a:pt x="37701" y="44375"/>
                  </a:cubicBezTo>
                  <a:cubicBezTo>
                    <a:pt x="32676" y="44375"/>
                    <a:pt x="27462" y="45917"/>
                    <a:pt x="23179" y="45917"/>
                  </a:cubicBezTo>
                  <a:cubicBezTo>
                    <a:pt x="21375" y="45917"/>
                    <a:pt x="19737" y="45643"/>
                    <a:pt x="18347" y="44866"/>
                  </a:cubicBezTo>
                  <a:cubicBezTo>
                    <a:pt x="8106" y="39162"/>
                    <a:pt x="14978" y="26386"/>
                    <a:pt x="19048" y="14845"/>
                  </a:cubicBezTo>
                  <a:cubicBezTo>
                    <a:pt x="22483" y="5304"/>
                    <a:pt x="18981" y="1168"/>
                    <a:pt x="176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0"/>
            <p:cNvSpPr/>
            <p:nvPr/>
          </p:nvSpPr>
          <p:spPr>
            <a:xfrm>
              <a:off x="-4301225" y="2467200"/>
              <a:ext cx="897325" cy="1370150"/>
            </a:xfrm>
            <a:custGeom>
              <a:avLst/>
              <a:gdLst/>
              <a:ahLst/>
              <a:cxnLst/>
              <a:rect l="l" t="t" r="r" b="b"/>
              <a:pathLst>
                <a:path w="35893" h="54806" extrusionOk="0">
                  <a:moveTo>
                    <a:pt x="25018" y="1"/>
                  </a:moveTo>
                  <a:lnTo>
                    <a:pt x="16846" y="1268"/>
                  </a:lnTo>
                  <a:cubicBezTo>
                    <a:pt x="16846" y="1268"/>
                    <a:pt x="16178" y="7940"/>
                    <a:pt x="10841" y="14344"/>
                  </a:cubicBezTo>
                  <a:cubicBezTo>
                    <a:pt x="7139" y="18781"/>
                    <a:pt x="12676" y="25019"/>
                    <a:pt x="10508" y="26753"/>
                  </a:cubicBezTo>
                  <a:cubicBezTo>
                    <a:pt x="3669" y="32224"/>
                    <a:pt x="0" y="37428"/>
                    <a:pt x="6138" y="50904"/>
                  </a:cubicBezTo>
                  <a:cubicBezTo>
                    <a:pt x="8740" y="52739"/>
                    <a:pt x="11842" y="53873"/>
                    <a:pt x="15011" y="54440"/>
                  </a:cubicBezTo>
                  <a:cubicBezTo>
                    <a:pt x="16328" y="54672"/>
                    <a:pt x="17685" y="54806"/>
                    <a:pt x="19037" y="54806"/>
                  </a:cubicBezTo>
                  <a:cubicBezTo>
                    <a:pt x="21759" y="54806"/>
                    <a:pt x="24457" y="54265"/>
                    <a:pt x="26753" y="52905"/>
                  </a:cubicBezTo>
                  <a:cubicBezTo>
                    <a:pt x="31756" y="49903"/>
                    <a:pt x="33891" y="43632"/>
                    <a:pt x="34658" y="37795"/>
                  </a:cubicBezTo>
                  <a:cubicBezTo>
                    <a:pt x="35892" y="27621"/>
                    <a:pt x="34091" y="17180"/>
                    <a:pt x="29922" y="7840"/>
                  </a:cubicBezTo>
                  <a:cubicBezTo>
                    <a:pt x="28687" y="5004"/>
                    <a:pt x="27153" y="2202"/>
                    <a:pt x="250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0"/>
            <p:cNvSpPr/>
            <p:nvPr/>
          </p:nvSpPr>
          <p:spPr>
            <a:xfrm>
              <a:off x="-3451450" y="2840550"/>
              <a:ext cx="557075" cy="591550"/>
            </a:xfrm>
            <a:custGeom>
              <a:avLst/>
              <a:gdLst/>
              <a:ahLst/>
              <a:cxnLst/>
              <a:rect l="l" t="t" r="r" b="b"/>
              <a:pathLst>
                <a:path w="22283" h="23662" extrusionOk="0">
                  <a:moveTo>
                    <a:pt x="6219" y="0"/>
                  </a:moveTo>
                  <a:cubicBezTo>
                    <a:pt x="5188" y="0"/>
                    <a:pt x="4146" y="308"/>
                    <a:pt x="3236" y="945"/>
                  </a:cubicBezTo>
                  <a:lnTo>
                    <a:pt x="2869" y="1178"/>
                  </a:lnTo>
                  <a:cubicBezTo>
                    <a:pt x="534" y="2846"/>
                    <a:pt x="0" y="6049"/>
                    <a:pt x="1601" y="8384"/>
                  </a:cubicBezTo>
                  <a:lnTo>
                    <a:pt x="15111" y="23661"/>
                  </a:lnTo>
                  <a:lnTo>
                    <a:pt x="22283" y="16323"/>
                  </a:lnTo>
                  <a:lnTo>
                    <a:pt x="10441" y="2179"/>
                  </a:lnTo>
                  <a:cubicBezTo>
                    <a:pt x="9423" y="754"/>
                    <a:pt x="7834" y="0"/>
                    <a:pt x="6219" y="0"/>
                  </a:cubicBezTo>
                  <a:close/>
                </a:path>
              </a:pathLst>
            </a:custGeom>
            <a:solidFill>
              <a:srgbClr val="E8A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0"/>
            <p:cNvSpPr/>
            <p:nvPr/>
          </p:nvSpPr>
          <p:spPr>
            <a:xfrm>
              <a:off x="-3151250" y="2876675"/>
              <a:ext cx="484550" cy="555425"/>
            </a:xfrm>
            <a:custGeom>
              <a:avLst/>
              <a:gdLst/>
              <a:ahLst/>
              <a:cxnLst/>
              <a:rect l="l" t="t" r="r" b="b"/>
              <a:pathLst>
                <a:path w="19382" h="22217" extrusionOk="0">
                  <a:moveTo>
                    <a:pt x="16012" y="0"/>
                  </a:moveTo>
                  <a:lnTo>
                    <a:pt x="1" y="12543"/>
                  </a:lnTo>
                  <a:lnTo>
                    <a:pt x="3103" y="22216"/>
                  </a:lnTo>
                  <a:lnTo>
                    <a:pt x="19381" y="5571"/>
                  </a:lnTo>
                  <a:lnTo>
                    <a:pt x="16012"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0"/>
            <p:cNvSpPr/>
            <p:nvPr/>
          </p:nvSpPr>
          <p:spPr>
            <a:xfrm>
              <a:off x="-3540700" y="2812150"/>
              <a:ext cx="481200" cy="345575"/>
            </a:xfrm>
            <a:custGeom>
              <a:avLst/>
              <a:gdLst/>
              <a:ahLst/>
              <a:cxnLst/>
              <a:rect l="l" t="t" r="r" b="b"/>
              <a:pathLst>
                <a:path w="19248" h="13823" extrusionOk="0">
                  <a:moveTo>
                    <a:pt x="8611" y="0"/>
                  </a:moveTo>
                  <a:cubicBezTo>
                    <a:pt x="7239" y="0"/>
                    <a:pt x="5880" y="534"/>
                    <a:pt x="4638" y="1881"/>
                  </a:cubicBezTo>
                  <a:cubicBezTo>
                    <a:pt x="4604" y="1881"/>
                    <a:pt x="1" y="7285"/>
                    <a:pt x="9941" y="13823"/>
                  </a:cubicBezTo>
                  <a:lnTo>
                    <a:pt x="19248" y="7718"/>
                  </a:lnTo>
                  <a:cubicBezTo>
                    <a:pt x="19248" y="7718"/>
                    <a:pt x="13831" y="0"/>
                    <a:pt x="86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0"/>
            <p:cNvSpPr/>
            <p:nvPr/>
          </p:nvSpPr>
          <p:spPr>
            <a:xfrm>
              <a:off x="-3756375" y="2665675"/>
              <a:ext cx="406675" cy="384225"/>
            </a:xfrm>
            <a:custGeom>
              <a:avLst/>
              <a:gdLst/>
              <a:ahLst/>
              <a:cxnLst/>
              <a:rect l="l" t="t" r="r" b="b"/>
              <a:pathLst>
                <a:path w="16267" h="15369" extrusionOk="0">
                  <a:moveTo>
                    <a:pt x="10529" y="1"/>
                  </a:moveTo>
                  <a:cubicBezTo>
                    <a:pt x="10529" y="1"/>
                    <a:pt x="10529" y="1"/>
                    <a:pt x="10529" y="1"/>
                  </a:cubicBezTo>
                  <a:lnTo>
                    <a:pt x="10529" y="1"/>
                  </a:lnTo>
                  <a:cubicBezTo>
                    <a:pt x="10529" y="1"/>
                    <a:pt x="10529" y="1"/>
                    <a:pt x="10529" y="1"/>
                  </a:cubicBezTo>
                  <a:close/>
                  <a:moveTo>
                    <a:pt x="3624" y="1"/>
                  </a:moveTo>
                  <a:cubicBezTo>
                    <a:pt x="3624" y="1"/>
                    <a:pt x="2290" y="8173"/>
                    <a:pt x="789" y="11176"/>
                  </a:cubicBezTo>
                  <a:cubicBezTo>
                    <a:pt x="0" y="12808"/>
                    <a:pt x="4537" y="15368"/>
                    <a:pt x="8902" y="15368"/>
                  </a:cubicBezTo>
                  <a:cubicBezTo>
                    <a:pt x="12477" y="15368"/>
                    <a:pt x="15936" y="13652"/>
                    <a:pt x="16267" y="8307"/>
                  </a:cubicBezTo>
                  <a:cubicBezTo>
                    <a:pt x="16267" y="8307"/>
                    <a:pt x="15533" y="7440"/>
                    <a:pt x="14532" y="6872"/>
                  </a:cubicBezTo>
                  <a:cubicBezTo>
                    <a:pt x="13098" y="6139"/>
                    <a:pt x="11230" y="4304"/>
                    <a:pt x="10529" y="1"/>
                  </a:cubicBezTo>
                  <a:lnTo>
                    <a:pt x="10529" y="1"/>
                  </a:lnTo>
                  <a:cubicBezTo>
                    <a:pt x="10508" y="7"/>
                    <a:pt x="8095" y="371"/>
                    <a:pt x="6059" y="371"/>
                  </a:cubicBezTo>
                  <a:cubicBezTo>
                    <a:pt x="5033" y="371"/>
                    <a:pt x="4102" y="279"/>
                    <a:pt x="3624"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0"/>
            <p:cNvSpPr/>
            <p:nvPr/>
          </p:nvSpPr>
          <p:spPr>
            <a:xfrm>
              <a:off x="-3672450" y="2664850"/>
              <a:ext cx="271050" cy="167325"/>
            </a:xfrm>
            <a:custGeom>
              <a:avLst/>
              <a:gdLst/>
              <a:ahLst/>
              <a:cxnLst/>
              <a:rect l="l" t="t" r="r" b="b"/>
              <a:pathLst>
                <a:path w="10842" h="6693" extrusionOk="0">
                  <a:moveTo>
                    <a:pt x="367" y="0"/>
                  </a:moveTo>
                  <a:lnTo>
                    <a:pt x="367" y="34"/>
                  </a:lnTo>
                  <a:cubicBezTo>
                    <a:pt x="267" y="101"/>
                    <a:pt x="267" y="134"/>
                    <a:pt x="267" y="134"/>
                  </a:cubicBezTo>
                  <a:lnTo>
                    <a:pt x="267" y="201"/>
                  </a:lnTo>
                  <a:lnTo>
                    <a:pt x="267" y="234"/>
                  </a:lnTo>
                  <a:lnTo>
                    <a:pt x="267" y="334"/>
                  </a:lnTo>
                  <a:cubicBezTo>
                    <a:pt x="234" y="568"/>
                    <a:pt x="167" y="1001"/>
                    <a:pt x="67" y="1502"/>
                  </a:cubicBezTo>
                  <a:lnTo>
                    <a:pt x="67" y="1535"/>
                  </a:lnTo>
                  <a:cubicBezTo>
                    <a:pt x="34" y="1668"/>
                    <a:pt x="34" y="1802"/>
                    <a:pt x="0" y="1902"/>
                  </a:cubicBezTo>
                  <a:cubicBezTo>
                    <a:pt x="1608" y="3911"/>
                    <a:pt x="5677" y="6693"/>
                    <a:pt x="9848" y="6693"/>
                  </a:cubicBezTo>
                  <a:cubicBezTo>
                    <a:pt x="10179" y="6693"/>
                    <a:pt x="10511" y="6675"/>
                    <a:pt x="10842" y="6639"/>
                  </a:cubicBezTo>
                  <a:cubicBezTo>
                    <a:pt x="9507" y="5771"/>
                    <a:pt x="7873" y="3937"/>
                    <a:pt x="7239" y="0"/>
                  </a:cubicBezTo>
                  <a:cubicBezTo>
                    <a:pt x="7239" y="0"/>
                    <a:pt x="4793" y="371"/>
                    <a:pt x="2757" y="371"/>
                  </a:cubicBezTo>
                  <a:cubicBezTo>
                    <a:pt x="1739" y="371"/>
                    <a:pt x="823" y="278"/>
                    <a:pt x="367"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0"/>
            <p:cNvSpPr/>
            <p:nvPr/>
          </p:nvSpPr>
          <p:spPr>
            <a:xfrm>
              <a:off x="-3680800" y="2665675"/>
              <a:ext cx="331950" cy="279400"/>
            </a:xfrm>
            <a:custGeom>
              <a:avLst/>
              <a:gdLst/>
              <a:ahLst/>
              <a:cxnLst/>
              <a:rect l="l" t="t" r="r" b="b"/>
              <a:pathLst>
                <a:path w="13278" h="11176" extrusionOk="0">
                  <a:moveTo>
                    <a:pt x="668" y="1"/>
                  </a:moveTo>
                  <a:cubicBezTo>
                    <a:pt x="668" y="1"/>
                    <a:pt x="401" y="1502"/>
                    <a:pt x="1" y="3503"/>
                  </a:cubicBezTo>
                  <a:cubicBezTo>
                    <a:pt x="1369" y="6906"/>
                    <a:pt x="4704" y="10642"/>
                    <a:pt x="12710" y="11176"/>
                  </a:cubicBezTo>
                  <a:cubicBezTo>
                    <a:pt x="13010" y="10408"/>
                    <a:pt x="13210" y="9441"/>
                    <a:pt x="13277" y="8307"/>
                  </a:cubicBezTo>
                  <a:cubicBezTo>
                    <a:pt x="13244" y="8307"/>
                    <a:pt x="12510" y="7440"/>
                    <a:pt x="11542" y="6906"/>
                  </a:cubicBezTo>
                  <a:cubicBezTo>
                    <a:pt x="10108" y="6139"/>
                    <a:pt x="8240" y="4304"/>
                    <a:pt x="7540" y="1"/>
                  </a:cubicBezTo>
                  <a:cubicBezTo>
                    <a:pt x="7540" y="1"/>
                    <a:pt x="5093" y="371"/>
                    <a:pt x="3057" y="371"/>
                  </a:cubicBezTo>
                  <a:cubicBezTo>
                    <a:pt x="2039" y="371"/>
                    <a:pt x="1124" y="279"/>
                    <a:pt x="668"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0"/>
            <p:cNvSpPr/>
            <p:nvPr/>
          </p:nvSpPr>
          <p:spPr>
            <a:xfrm>
              <a:off x="-3500650" y="2068600"/>
              <a:ext cx="291050" cy="382700"/>
            </a:xfrm>
            <a:custGeom>
              <a:avLst/>
              <a:gdLst/>
              <a:ahLst/>
              <a:cxnLst/>
              <a:rect l="l" t="t" r="r" b="b"/>
              <a:pathLst>
                <a:path w="11642" h="15308" extrusionOk="0">
                  <a:moveTo>
                    <a:pt x="1034" y="0"/>
                  </a:moveTo>
                  <a:cubicBezTo>
                    <a:pt x="0" y="2102"/>
                    <a:pt x="167" y="4670"/>
                    <a:pt x="967" y="6872"/>
                  </a:cubicBezTo>
                  <a:cubicBezTo>
                    <a:pt x="1801" y="9073"/>
                    <a:pt x="3136" y="11108"/>
                    <a:pt x="4503" y="13009"/>
                  </a:cubicBezTo>
                  <a:cubicBezTo>
                    <a:pt x="5137" y="13877"/>
                    <a:pt x="5804" y="14844"/>
                    <a:pt x="6838" y="15178"/>
                  </a:cubicBezTo>
                  <a:cubicBezTo>
                    <a:pt x="7104" y="15266"/>
                    <a:pt x="7382" y="15308"/>
                    <a:pt x="7662" y="15308"/>
                  </a:cubicBezTo>
                  <a:cubicBezTo>
                    <a:pt x="8434" y="15308"/>
                    <a:pt x="9219" y="14991"/>
                    <a:pt x="9807" y="14477"/>
                  </a:cubicBezTo>
                  <a:cubicBezTo>
                    <a:pt x="11508" y="12976"/>
                    <a:pt x="11642" y="10174"/>
                    <a:pt x="10574" y="8139"/>
                  </a:cubicBezTo>
                  <a:cubicBezTo>
                    <a:pt x="9540" y="6104"/>
                    <a:pt x="7639" y="4670"/>
                    <a:pt x="5671" y="3469"/>
                  </a:cubicBezTo>
                  <a:cubicBezTo>
                    <a:pt x="5304" y="2035"/>
                    <a:pt x="3302" y="634"/>
                    <a:pt x="1034"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0"/>
            <p:cNvSpPr/>
            <p:nvPr/>
          </p:nvSpPr>
          <p:spPr>
            <a:xfrm>
              <a:off x="-3887600" y="2096950"/>
              <a:ext cx="541250" cy="615525"/>
            </a:xfrm>
            <a:custGeom>
              <a:avLst/>
              <a:gdLst/>
              <a:ahLst/>
              <a:cxnLst/>
              <a:rect l="l" t="t" r="r" b="b"/>
              <a:pathLst>
                <a:path w="21650" h="24621" extrusionOk="0">
                  <a:moveTo>
                    <a:pt x="19881" y="0"/>
                  </a:moveTo>
                  <a:lnTo>
                    <a:pt x="4971" y="1234"/>
                  </a:lnTo>
                  <a:cubicBezTo>
                    <a:pt x="2135" y="1468"/>
                    <a:pt x="0" y="3970"/>
                    <a:pt x="267" y="6805"/>
                  </a:cubicBezTo>
                  <a:lnTo>
                    <a:pt x="968" y="15411"/>
                  </a:lnTo>
                  <a:cubicBezTo>
                    <a:pt x="1410" y="20690"/>
                    <a:pt x="5807" y="24621"/>
                    <a:pt x="10949" y="24621"/>
                  </a:cubicBezTo>
                  <a:cubicBezTo>
                    <a:pt x="11234" y="24621"/>
                    <a:pt x="11520" y="24609"/>
                    <a:pt x="11809" y="24584"/>
                  </a:cubicBezTo>
                  <a:lnTo>
                    <a:pt x="15144" y="24318"/>
                  </a:lnTo>
                  <a:cubicBezTo>
                    <a:pt x="18880" y="24017"/>
                    <a:pt x="21649" y="20715"/>
                    <a:pt x="21316" y="17012"/>
                  </a:cubicBezTo>
                  <a:lnTo>
                    <a:pt x="19881"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0"/>
            <p:cNvSpPr/>
            <p:nvPr/>
          </p:nvSpPr>
          <p:spPr>
            <a:xfrm>
              <a:off x="-3801700" y="2465100"/>
              <a:ext cx="171800" cy="156900"/>
            </a:xfrm>
            <a:custGeom>
              <a:avLst/>
              <a:gdLst/>
              <a:ahLst/>
              <a:cxnLst/>
              <a:rect l="l" t="t" r="r" b="b"/>
              <a:pathLst>
                <a:path w="6872" h="6276" extrusionOk="0">
                  <a:moveTo>
                    <a:pt x="3449" y="1"/>
                  </a:moveTo>
                  <a:cubicBezTo>
                    <a:pt x="2019" y="1"/>
                    <a:pt x="744" y="989"/>
                    <a:pt x="400" y="2420"/>
                  </a:cubicBezTo>
                  <a:cubicBezTo>
                    <a:pt x="0" y="4088"/>
                    <a:pt x="1034" y="5789"/>
                    <a:pt x="2735" y="6189"/>
                  </a:cubicBezTo>
                  <a:cubicBezTo>
                    <a:pt x="2977" y="6247"/>
                    <a:pt x="3220" y="6275"/>
                    <a:pt x="3458" y="6275"/>
                  </a:cubicBezTo>
                  <a:cubicBezTo>
                    <a:pt x="4861" y="6275"/>
                    <a:pt x="6129" y="5308"/>
                    <a:pt x="6471" y="3854"/>
                  </a:cubicBezTo>
                  <a:cubicBezTo>
                    <a:pt x="6872" y="2186"/>
                    <a:pt x="5838" y="485"/>
                    <a:pt x="4170" y="85"/>
                  </a:cubicBezTo>
                  <a:cubicBezTo>
                    <a:pt x="3928" y="28"/>
                    <a:pt x="3686" y="1"/>
                    <a:pt x="3449"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0"/>
            <p:cNvSpPr/>
            <p:nvPr/>
          </p:nvSpPr>
          <p:spPr>
            <a:xfrm>
              <a:off x="-3472300" y="2421350"/>
              <a:ext cx="119275" cy="155950"/>
            </a:xfrm>
            <a:custGeom>
              <a:avLst/>
              <a:gdLst/>
              <a:ahLst/>
              <a:cxnLst/>
              <a:rect l="l" t="t" r="r" b="b"/>
              <a:pathLst>
                <a:path w="4771" h="6238" extrusionOk="0">
                  <a:moveTo>
                    <a:pt x="3069" y="0"/>
                  </a:moveTo>
                  <a:cubicBezTo>
                    <a:pt x="1368" y="34"/>
                    <a:pt x="0" y="1401"/>
                    <a:pt x="0" y="3102"/>
                  </a:cubicBezTo>
                  <a:cubicBezTo>
                    <a:pt x="0" y="4837"/>
                    <a:pt x="1368" y="6238"/>
                    <a:pt x="3102" y="6238"/>
                  </a:cubicBezTo>
                  <a:cubicBezTo>
                    <a:pt x="3669" y="6238"/>
                    <a:pt x="4203" y="6105"/>
                    <a:pt x="4603" y="5838"/>
                  </a:cubicBezTo>
                  <a:cubicBezTo>
                    <a:pt x="4737" y="5237"/>
                    <a:pt x="4770" y="4603"/>
                    <a:pt x="4704" y="4003"/>
                  </a:cubicBezTo>
                  <a:lnTo>
                    <a:pt x="4370" y="267"/>
                  </a:lnTo>
                  <a:cubicBezTo>
                    <a:pt x="3936" y="100"/>
                    <a:pt x="3536" y="0"/>
                    <a:pt x="3069"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0"/>
            <p:cNvSpPr/>
            <p:nvPr/>
          </p:nvSpPr>
          <p:spPr>
            <a:xfrm>
              <a:off x="-3662450" y="3440400"/>
              <a:ext cx="87600" cy="85350"/>
            </a:xfrm>
            <a:custGeom>
              <a:avLst/>
              <a:gdLst/>
              <a:ahLst/>
              <a:cxnLst/>
              <a:rect l="l" t="t" r="r" b="b"/>
              <a:pathLst>
                <a:path w="3504" h="3414" extrusionOk="0">
                  <a:moveTo>
                    <a:pt x="2102" y="1"/>
                  </a:moveTo>
                  <a:lnTo>
                    <a:pt x="1" y="3403"/>
                  </a:lnTo>
                  <a:cubicBezTo>
                    <a:pt x="1" y="3403"/>
                    <a:pt x="144" y="3413"/>
                    <a:pt x="372" y="3413"/>
                  </a:cubicBezTo>
                  <a:cubicBezTo>
                    <a:pt x="867" y="3413"/>
                    <a:pt x="1762" y="3366"/>
                    <a:pt x="2469" y="3070"/>
                  </a:cubicBezTo>
                  <a:cubicBezTo>
                    <a:pt x="3503" y="2703"/>
                    <a:pt x="2102" y="1"/>
                    <a:pt x="2102" y="1"/>
                  </a:cubicBez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0"/>
            <p:cNvSpPr/>
            <p:nvPr/>
          </p:nvSpPr>
          <p:spPr>
            <a:xfrm>
              <a:off x="-3162250" y="3300300"/>
              <a:ext cx="115275" cy="66175"/>
            </a:xfrm>
            <a:custGeom>
              <a:avLst/>
              <a:gdLst/>
              <a:ahLst/>
              <a:cxnLst/>
              <a:rect l="l" t="t" r="r" b="b"/>
              <a:pathLst>
                <a:path w="4611" h="2647" extrusionOk="0">
                  <a:moveTo>
                    <a:pt x="841" y="1"/>
                  </a:moveTo>
                  <a:cubicBezTo>
                    <a:pt x="841" y="1"/>
                    <a:pt x="1" y="2646"/>
                    <a:pt x="1386" y="2646"/>
                  </a:cubicBezTo>
                  <a:cubicBezTo>
                    <a:pt x="1435" y="2646"/>
                    <a:pt x="1487" y="2643"/>
                    <a:pt x="1541" y="2636"/>
                  </a:cubicBezTo>
                  <a:cubicBezTo>
                    <a:pt x="3143" y="2436"/>
                    <a:pt x="4610" y="801"/>
                    <a:pt x="4610" y="801"/>
                  </a:cubicBezTo>
                  <a:lnTo>
                    <a:pt x="841" y="1"/>
                  </a:ln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0"/>
            <p:cNvSpPr/>
            <p:nvPr/>
          </p:nvSpPr>
          <p:spPr>
            <a:xfrm>
              <a:off x="-3636600" y="3299475"/>
              <a:ext cx="562100" cy="273550"/>
            </a:xfrm>
            <a:custGeom>
              <a:avLst/>
              <a:gdLst/>
              <a:ahLst/>
              <a:cxnLst/>
              <a:rect l="l" t="t" r="r" b="b"/>
              <a:pathLst>
                <a:path w="22484" h="10942" extrusionOk="0">
                  <a:moveTo>
                    <a:pt x="20449" y="0"/>
                  </a:moveTo>
                  <a:cubicBezTo>
                    <a:pt x="20415" y="0"/>
                    <a:pt x="5471" y="1435"/>
                    <a:pt x="1" y="6505"/>
                  </a:cubicBezTo>
                  <a:lnTo>
                    <a:pt x="968" y="10941"/>
                  </a:lnTo>
                  <a:lnTo>
                    <a:pt x="22484" y="4103"/>
                  </a:lnTo>
                  <a:lnTo>
                    <a:pt x="20449"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0"/>
            <p:cNvSpPr/>
            <p:nvPr/>
          </p:nvSpPr>
          <p:spPr>
            <a:xfrm>
              <a:off x="-3636600" y="3299475"/>
              <a:ext cx="546250" cy="211850"/>
            </a:xfrm>
            <a:custGeom>
              <a:avLst/>
              <a:gdLst/>
              <a:ahLst/>
              <a:cxnLst/>
              <a:rect l="l" t="t" r="r" b="b"/>
              <a:pathLst>
                <a:path w="21850" h="8474" extrusionOk="0">
                  <a:moveTo>
                    <a:pt x="20415" y="0"/>
                  </a:moveTo>
                  <a:cubicBezTo>
                    <a:pt x="20415" y="0"/>
                    <a:pt x="5438" y="1435"/>
                    <a:pt x="1" y="6505"/>
                  </a:cubicBezTo>
                  <a:lnTo>
                    <a:pt x="434" y="8473"/>
                  </a:lnTo>
                  <a:cubicBezTo>
                    <a:pt x="4504" y="7005"/>
                    <a:pt x="12743" y="4337"/>
                    <a:pt x="21850" y="2936"/>
                  </a:cubicBezTo>
                  <a:lnTo>
                    <a:pt x="20415"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0"/>
            <p:cNvSpPr/>
            <p:nvPr/>
          </p:nvSpPr>
          <p:spPr>
            <a:xfrm>
              <a:off x="-3757500" y="1944325"/>
              <a:ext cx="145950" cy="187450"/>
            </a:xfrm>
            <a:custGeom>
              <a:avLst/>
              <a:gdLst/>
              <a:ahLst/>
              <a:cxnLst/>
              <a:rect l="l" t="t" r="r" b="b"/>
              <a:pathLst>
                <a:path w="5838" h="7498" extrusionOk="0">
                  <a:moveTo>
                    <a:pt x="4603" y="1"/>
                  </a:moveTo>
                  <a:cubicBezTo>
                    <a:pt x="4003" y="2936"/>
                    <a:pt x="2335" y="5605"/>
                    <a:pt x="0" y="7440"/>
                  </a:cubicBezTo>
                  <a:cubicBezTo>
                    <a:pt x="323" y="7479"/>
                    <a:pt x="632" y="7498"/>
                    <a:pt x="926" y="7498"/>
                  </a:cubicBezTo>
                  <a:cubicBezTo>
                    <a:pt x="3117" y="7498"/>
                    <a:pt x="4490" y="6446"/>
                    <a:pt x="5137" y="5004"/>
                  </a:cubicBezTo>
                  <a:cubicBezTo>
                    <a:pt x="5838" y="3437"/>
                    <a:pt x="5637" y="1435"/>
                    <a:pt x="4603"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0"/>
            <p:cNvSpPr/>
            <p:nvPr/>
          </p:nvSpPr>
          <p:spPr>
            <a:xfrm>
              <a:off x="-4026025" y="2060250"/>
              <a:ext cx="365575" cy="438675"/>
            </a:xfrm>
            <a:custGeom>
              <a:avLst/>
              <a:gdLst/>
              <a:ahLst/>
              <a:cxnLst/>
              <a:rect l="l" t="t" r="r" b="b"/>
              <a:pathLst>
                <a:path w="14623" h="17547" extrusionOk="0">
                  <a:moveTo>
                    <a:pt x="14010" y="1"/>
                  </a:moveTo>
                  <a:cubicBezTo>
                    <a:pt x="14010" y="72"/>
                    <a:pt x="14019" y="153"/>
                    <a:pt x="14045" y="217"/>
                  </a:cubicBezTo>
                  <a:lnTo>
                    <a:pt x="14045" y="217"/>
                  </a:lnTo>
                  <a:cubicBezTo>
                    <a:pt x="14034" y="145"/>
                    <a:pt x="14022" y="73"/>
                    <a:pt x="14010" y="1"/>
                  </a:cubicBezTo>
                  <a:close/>
                  <a:moveTo>
                    <a:pt x="14045" y="217"/>
                  </a:moveTo>
                  <a:lnTo>
                    <a:pt x="14045" y="217"/>
                  </a:lnTo>
                  <a:cubicBezTo>
                    <a:pt x="14051" y="258"/>
                    <a:pt x="14058" y="299"/>
                    <a:pt x="14064" y="340"/>
                  </a:cubicBezTo>
                  <a:lnTo>
                    <a:pt x="14064" y="340"/>
                  </a:lnTo>
                  <a:cubicBezTo>
                    <a:pt x="14089" y="335"/>
                    <a:pt x="14114" y="330"/>
                    <a:pt x="14139" y="324"/>
                  </a:cubicBezTo>
                  <a:lnTo>
                    <a:pt x="14139" y="324"/>
                  </a:lnTo>
                  <a:cubicBezTo>
                    <a:pt x="14159" y="333"/>
                    <a:pt x="14181" y="338"/>
                    <a:pt x="14207" y="338"/>
                  </a:cubicBezTo>
                  <a:cubicBezTo>
                    <a:pt x="14260" y="338"/>
                    <a:pt x="14327" y="317"/>
                    <a:pt x="14410" y="267"/>
                  </a:cubicBezTo>
                  <a:lnTo>
                    <a:pt x="14410" y="267"/>
                  </a:lnTo>
                  <a:cubicBezTo>
                    <a:pt x="14320" y="286"/>
                    <a:pt x="14229" y="305"/>
                    <a:pt x="14139" y="324"/>
                  </a:cubicBezTo>
                  <a:lnTo>
                    <a:pt x="14139" y="324"/>
                  </a:lnTo>
                  <a:cubicBezTo>
                    <a:pt x="14095" y="305"/>
                    <a:pt x="14065" y="265"/>
                    <a:pt x="14045" y="217"/>
                  </a:cubicBezTo>
                  <a:close/>
                  <a:moveTo>
                    <a:pt x="14064" y="340"/>
                  </a:moveTo>
                  <a:lnTo>
                    <a:pt x="14064" y="340"/>
                  </a:lnTo>
                  <a:cubicBezTo>
                    <a:pt x="11470" y="887"/>
                    <a:pt x="8802" y="1488"/>
                    <a:pt x="6471" y="2669"/>
                  </a:cubicBezTo>
                  <a:cubicBezTo>
                    <a:pt x="4003" y="3937"/>
                    <a:pt x="1735" y="5971"/>
                    <a:pt x="901" y="8640"/>
                  </a:cubicBezTo>
                  <a:cubicBezTo>
                    <a:pt x="0" y="11509"/>
                    <a:pt x="734" y="14644"/>
                    <a:pt x="1501" y="17546"/>
                  </a:cubicBezTo>
                  <a:cubicBezTo>
                    <a:pt x="5471" y="16946"/>
                    <a:pt x="9073" y="14644"/>
                    <a:pt x="11408" y="11375"/>
                  </a:cubicBezTo>
                  <a:cubicBezTo>
                    <a:pt x="13676" y="8233"/>
                    <a:pt x="14622" y="4177"/>
                    <a:pt x="14064" y="34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0"/>
            <p:cNvSpPr/>
            <p:nvPr/>
          </p:nvSpPr>
          <p:spPr>
            <a:xfrm>
              <a:off x="-3720825" y="2002275"/>
              <a:ext cx="422000" cy="271475"/>
            </a:xfrm>
            <a:custGeom>
              <a:avLst/>
              <a:gdLst/>
              <a:ahLst/>
              <a:cxnLst/>
              <a:rect l="l" t="t" r="r" b="b"/>
              <a:pathLst>
                <a:path w="16880" h="10859" extrusionOk="0">
                  <a:moveTo>
                    <a:pt x="9186" y="1"/>
                  </a:moveTo>
                  <a:cubicBezTo>
                    <a:pt x="8082" y="1"/>
                    <a:pt x="6975" y="183"/>
                    <a:pt x="5938" y="518"/>
                  </a:cubicBezTo>
                  <a:cubicBezTo>
                    <a:pt x="3837" y="1152"/>
                    <a:pt x="2002" y="2420"/>
                    <a:pt x="1" y="4188"/>
                  </a:cubicBezTo>
                  <a:cubicBezTo>
                    <a:pt x="2603" y="8257"/>
                    <a:pt x="7306" y="10826"/>
                    <a:pt x="12143" y="10859"/>
                  </a:cubicBezTo>
                  <a:cubicBezTo>
                    <a:pt x="13177" y="10859"/>
                    <a:pt x="14278" y="10759"/>
                    <a:pt x="15112" y="10192"/>
                  </a:cubicBezTo>
                  <a:cubicBezTo>
                    <a:pt x="16312" y="9425"/>
                    <a:pt x="16879" y="7924"/>
                    <a:pt x="16846" y="6489"/>
                  </a:cubicBezTo>
                  <a:cubicBezTo>
                    <a:pt x="16779" y="4087"/>
                    <a:pt x="15145" y="1853"/>
                    <a:pt x="12977" y="818"/>
                  </a:cubicBezTo>
                  <a:cubicBezTo>
                    <a:pt x="11800" y="257"/>
                    <a:pt x="10495" y="1"/>
                    <a:pt x="9186"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0"/>
            <p:cNvSpPr/>
            <p:nvPr/>
          </p:nvSpPr>
          <p:spPr>
            <a:xfrm>
              <a:off x="-4076075" y="2115300"/>
              <a:ext cx="297750" cy="290225"/>
            </a:xfrm>
            <a:custGeom>
              <a:avLst/>
              <a:gdLst/>
              <a:ahLst/>
              <a:cxnLst/>
              <a:rect l="l" t="t" r="r" b="b"/>
              <a:pathLst>
                <a:path w="11910" h="11609" extrusionOk="0">
                  <a:moveTo>
                    <a:pt x="11909" y="0"/>
                  </a:moveTo>
                  <a:cubicBezTo>
                    <a:pt x="11666" y="210"/>
                    <a:pt x="11454" y="372"/>
                    <a:pt x="11263" y="498"/>
                  </a:cubicBezTo>
                  <a:lnTo>
                    <a:pt x="11263" y="498"/>
                  </a:lnTo>
                  <a:cubicBezTo>
                    <a:pt x="11732" y="472"/>
                    <a:pt x="11684" y="563"/>
                    <a:pt x="11909" y="0"/>
                  </a:cubicBezTo>
                  <a:close/>
                  <a:moveTo>
                    <a:pt x="11263" y="498"/>
                  </a:moveTo>
                  <a:lnTo>
                    <a:pt x="11263" y="498"/>
                  </a:lnTo>
                  <a:cubicBezTo>
                    <a:pt x="11038" y="510"/>
                    <a:pt x="10693" y="549"/>
                    <a:pt x="10141" y="701"/>
                  </a:cubicBezTo>
                  <a:cubicBezTo>
                    <a:pt x="9896" y="771"/>
                    <a:pt x="9647" y="831"/>
                    <a:pt x="9397" y="886"/>
                  </a:cubicBezTo>
                  <a:lnTo>
                    <a:pt x="9397" y="886"/>
                  </a:lnTo>
                  <a:cubicBezTo>
                    <a:pt x="9606" y="896"/>
                    <a:pt x="9790" y="907"/>
                    <a:pt x="9963" y="907"/>
                  </a:cubicBezTo>
                  <a:cubicBezTo>
                    <a:pt x="10388" y="907"/>
                    <a:pt x="10749" y="837"/>
                    <a:pt x="11263" y="498"/>
                  </a:cubicBezTo>
                  <a:close/>
                  <a:moveTo>
                    <a:pt x="8882" y="872"/>
                  </a:moveTo>
                  <a:cubicBezTo>
                    <a:pt x="8597" y="872"/>
                    <a:pt x="8268" y="886"/>
                    <a:pt x="7873" y="934"/>
                  </a:cubicBezTo>
                  <a:cubicBezTo>
                    <a:pt x="6072" y="1134"/>
                    <a:pt x="4170" y="967"/>
                    <a:pt x="2569" y="1835"/>
                  </a:cubicBezTo>
                  <a:cubicBezTo>
                    <a:pt x="868" y="2802"/>
                    <a:pt x="1" y="4837"/>
                    <a:pt x="167" y="6772"/>
                  </a:cubicBezTo>
                  <a:cubicBezTo>
                    <a:pt x="368" y="8673"/>
                    <a:pt x="1535" y="10441"/>
                    <a:pt x="3069" y="11608"/>
                  </a:cubicBezTo>
                  <a:cubicBezTo>
                    <a:pt x="1869" y="10141"/>
                    <a:pt x="1368" y="8106"/>
                    <a:pt x="1802" y="6271"/>
                  </a:cubicBezTo>
                  <a:cubicBezTo>
                    <a:pt x="2202" y="4370"/>
                    <a:pt x="3503" y="2769"/>
                    <a:pt x="5204" y="1968"/>
                  </a:cubicBezTo>
                  <a:cubicBezTo>
                    <a:pt x="6508" y="1316"/>
                    <a:pt x="7981" y="1194"/>
                    <a:pt x="9397" y="886"/>
                  </a:cubicBezTo>
                  <a:lnTo>
                    <a:pt x="9397" y="886"/>
                  </a:lnTo>
                  <a:cubicBezTo>
                    <a:pt x="9241" y="878"/>
                    <a:pt x="9071" y="872"/>
                    <a:pt x="8882" y="872"/>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0"/>
            <p:cNvSpPr/>
            <p:nvPr/>
          </p:nvSpPr>
          <p:spPr>
            <a:xfrm>
              <a:off x="-3346375" y="2535600"/>
              <a:ext cx="380275" cy="261400"/>
            </a:xfrm>
            <a:custGeom>
              <a:avLst/>
              <a:gdLst/>
              <a:ahLst/>
              <a:cxnLst/>
              <a:rect l="l" t="t" r="r" b="b"/>
              <a:pathLst>
                <a:path w="15211" h="10456" extrusionOk="0">
                  <a:moveTo>
                    <a:pt x="567" y="0"/>
                  </a:moveTo>
                  <a:cubicBezTo>
                    <a:pt x="0" y="1768"/>
                    <a:pt x="734" y="4270"/>
                    <a:pt x="2202" y="6305"/>
                  </a:cubicBezTo>
                  <a:cubicBezTo>
                    <a:pt x="3669" y="8339"/>
                    <a:pt x="5871" y="9941"/>
                    <a:pt x="8373" y="10341"/>
                  </a:cubicBezTo>
                  <a:cubicBezTo>
                    <a:pt x="8810" y="10418"/>
                    <a:pt x="9254" y="10456"/>
                    <a:pt x="9698" y="10456"/>
                  </a:cubicBezTo>
                  <a:cubicBezTo>
                    <a:pt x="11765" y="10456"/>
                    <a:pt x="13838" y="9632"/>
                    <a:pt x="15211" y="8039"/>
                  </a:cubicBezTo>
                  <a:lnTo>
                    <a:pt x="15211" y="8039"/>
                  </a:lnTo>
                  <a:cubicBezTo>
                    <a:pt x="13919" y="8976"/>
                    <a:pt x="12345" y="9412"/>
                    <a:pt x="10751" y="9412"/>
                  </a:cubicBezTo>
                  <a:cubicBezTo>
                    <a:pt x="9053" y="9412"/>
                    <a:pt x="7332" y="8918"/>
                    <a:pt x="5904" y="8006"/>
                  </a:cubicBezTo>
                  <a:cubicBezTo>
                    <a:pt x="3169" y="6271"/>
                    <a:pt x="1368" y="3202"/>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0"/>
            <p:cNvSpPr/>
            <p:nvPr/>
          </p:nvSpPr>
          <p:spPr>
            <a:xfrm>
              <a:off x="-3624925" y="2585625"/>
              <a:ext cx="144300" cy="59225"/>
            </a:xfrm>
            <a:custGeom>
              <a:avLst/>
              <a:gdLst/>
              <a:ahLst/>
              <a:cxnLst/>
              <a:rect l="l" t="t" r="r" b="b"/>
              <a:pathLst>
                <a:path w="5772" h="2369" extrusionOk="0">
                  <a:moveTo>
                    <a:pt x="282" y="1"/>
                  </a:moveTo>
                  <a:cubicBezTo>
                    <a:pt x="242" y="1"/>
                    <a:pt x="201" y="12"/>
                    <a:pt x="168" y="34"/>
                  </a:cubicBezTo>
                  <a:cubicBezTo>
                    <a:pt x="34" y="101"/>
                    <a:pt x="1" y="267"/>
                    <a:pt x="101" y="334"/>
                  </a:cubicBezTo>
                  <a:cubicBezTo>
                    <a:pt x="835" y="1635"/>
                    <a:pt x="2369" y="2369"/>
                    <a:pt x="3870" y="2369"/>
                  </a:cubicBezTo>
                  <a:cubicBezTo>
                    <a:pt x="4471" y="2369"/>
                    <a:pt x="5038" y="2269"/>
                    <a:pt x="5605" y="2035"/>
                  </a:cubicBezTo>
                  <a:cubicBezTo>
                    <a:pt x="5705" y="2002"/>
                    <a:pt x="5772" y="1869"/>
                    <a:pt x="5705" y="1768"/>
                  </a:cubicBezTo>
                  <a:cubicBezTo>
                    <a:pt x="5679" y="1667"/>
                    <a:pt x="5596" y="1623"/>
                    <a:pt x="5513" y="1623"/>
                  </a:cubicBezTo>
                  <a:cubicBezTo>
                    <a:pt x="5487" y="1623"/>
                    <a:pt x="5462" y="1627"/>
                    <a:pt x="5438" y="1635"/>
                  </a:cubicBezTo>
                  <a:cubicBezTo>
                    <a:pt x="4941" y="1865"/>
                    <a:pt x="4402" y="1973"/>
                    <a:pt x="3863" y="1973"/>
                  </a:cubicBezTo>
                  <a:cubicBezTo>
                    <a:pt x="2523" y="1973"/>
                    <a:pt x="1182" y="1300"/>
                    <a:pt x="468" y="134"/>
                  </a:cubicBezTo>
                  <a:cubicBezTo>
                    <a:pt x="446" y="45"/>
                    <a:pt x="364" y="1"/>
                    <a:pt x="282" y="1"/>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0"/>
            <p:cNvSpPr/>
            <p:nvPr/>
          </p:nvSpPr>
          <p:spPr>
            <a:xfrm>
              <a:off x="-3757500" y="2831625"/>
              <a:ext cx="710525" cy="693875"/>
            </a:xfrm>
            <a:custGeom>
              <a:avLst/>
              <a:gdLst/>
              <a:ahLst/>
              <a:cxnLst/>
              <a:rect l="l" t="t" r="r" b="b"/>
              <a:pathLst>
                <a:path w="28421" h="27755" extrusionOk="0">
                  <a:moveTo>
                    <a:pt x="14844" y="1"/>
                  </a:moveTo>
                  <a:lnTo>
                    <a:pt x="14510" y="201"/>
                  </a:lnTo>
                  <a:cubicBezTo>
                    <a:pt x="14510" y="201"/>
                    <a:pt x="18480" y="4904"/>
                    <a:pt x="11575" y="6973"/>
                  </a:cubicBezTo>
                  <a:cubicBezTo>
                    <a:pt x="11575" y="6973"/>
                    <a:pt x="10945" y="7266"/>
                    <a:pt x="9858" y="7266"/>
                  </a:cubicBezTo>
                  <a:cubicBezTo>
                    <a:pt x="8060" y="7266"/>
                    <a:pt x="5014" y="6463"/>
                    <a:pt x="1501" y="2203"/>
                  </a:cubicBezTo>
                  <a:lnTo>
                    <a:pt x="0" y="13844"/>
                  </a:lnTo>
                  <a:lnTo>
                    <a:pt x="3803" y="27754"/>
                  </a:lnTo>
                  <a:cubicBezTo>
                    <a:pt x="3803" y="27754"/>
                    <a:pt x="11575" y="21149"/>
                    <a:pt x="28420" y="19548"/>
                  </a:cubicBezTo>
                  <a:cubicBezTo>
                    <a:pt x="26919" y="13444"/>
                    <a:pt x="25118" y="7406"/>
                    <a:pt x="14844" y="1"/>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0"/>
            <p:cNvSpPr/>
            <p:nvPr/>
          </p:nvSpPr>
          <p:spPr>
            <a:xfrm>
              <a:off x="-3757500" y="3143525"/>
              <a:ext cx="710525" cy="383625"/>
            </a:xfrm>
            <a:custGeom>
              <a:avLst/>
              <a:gdLst/>
              <a:ahLst/>
              <a:cxnLst/>
              <a:rect l="l" t="t" r="r" b="b"/>
              <a:pathLst>
                <a:path w="28421" h="15345" extrusionOk="0">
                  <a:moveTo>
                    <a:pt x="167" y="1"/>
                  </a:moveTo>
                  <a:lnTo>
                    <a:pt x="0" y="1368"/>
                  </a:lnTo>
                  <a:lnTo>
                    <a:pt x="3803" y="15345"/>
                  </a:lnTo>
                  <a:cubicBezTo>
                    <a:pt x="3803" y="15278"/>
                    <a:pt x="11575" y="8673"/>
                    <a:pt x="28420" y="7072"/>
                  </a:cubicBezTo>
                  <a:cubicBezTo>
                    <a:pt x="27820" y="4804"/>
                    <a:pt x="27253" y="2502"/>
                    <a:pt x="26152" y="167"/>
                  </a:cubicBezTo>
                  <a:cubicBezTo>
                    <a:pt x="21525" y="2558"/>
                    <a:pt x="17192" y="3359"/>
                    <a:pt x="13464" y="3359"/>
                  </a:cubicBezTo>
                  <a:cubicBezTo>
                    <a:pt x="5906" y="3359"/>
                    <a:pt x="834" y="67"/>
                    <a:pt x="834" y="67"/>
                  </a:cubicBezTo>
                  <a:lnTo>
                    <a:pt x="1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0"/>
            <p:cNvSpPr/>
            <p:nvPr/>
          </p:nvSpPr>
          <p:spPr>
            <a:xfrm>
              <a:off x="-3757500" y="2886675"/>
              <a:ext cx="161800" cy="471200"/>
            </a:xfrm>
            <a:custGeom>
              <a:avLst/>
              <a:gdLst/>
              <a:ahLst/>
              <a:cxnLst/>
              <a:rect l="l" t="t" r="r" b="b"/>
              <a:pathLst>
                <a:path w="6472" h="18848" extrusionOk="0">
                  <a:moveTo>
                    <a:pt x="1501" y="1"/>
                  </a:moveTo>
                  <a:lnTo>
                    <a:pt x="0" y="11642"/>
                  </a:lnTo>
                  <a:lnTo>
                    <a:pt x="1968" y="18847"/>
                  </a:lnTo>
                  <a:cubicBezTo>
                    <a:pt x="6171" y="15945"/>
                    <a:pt x="6471" y="8340"/>
                    <a:pt x="6271" y="4103"/>
                  </a:cubicBezTo>
                  <a:cubicBezTo>
                    <a:pt x="4837" y="3336"/>
                    <a:pt x="3236" y="2102"/>
                    <a:pt x="15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0"/>
            <p:cNvSpPr/>
            <p:nvPr/>
          </p:nvSpPr>
          <p:spPr>
            <a:xfrm>
              <a:off x="-3282175" y="3366175"/>
              <a:ext cx="1180025" cy="870650"/>
            </a:xfrm>
            <a:custGeom>
              <a:avLst/>
              <a:gdLst/>
              <a:ahLst/>
              <a:cxnLst/>
              <a:rect l="l" t="t" r="r" b="b"/>
              <a:pathLst>
                <a:path w="47201" h="34826" extrusionOk="0">
                  <a:moveTo>
                    <a:pt x="8907" y="1"/>
                  </a:moveTo>
                  <a:lnTo>
                    <a:pt x="1" y="2870"/>
                  </a:lnTo>
                  <a:lnTo>
                    <a:pt x="7639" y="18881"/>
                  </a:lnTo>
                  <a:lnTo>
                    <a:pt x="25686" y="18881"/>
                  </a:lnTo>
                  <a:lnTo>
                    <a:pt x="36160" y="34826"/>
                  </a:lnTo>
                  <a:lnTo>
                    <a:pt x="47201" y="30623"/>
                  </a:lnTo>
                  <a:lnTo>
                    <a:pt x="39295" y="12176"/>
                  </a:lnTo>
                  <a:cubicBezTo>
                    <a:pt x="38928" y="11176"/>
                    <a:pt x="38295" y="10108"/>
                    <a:pt x="37527" y="9007"/>
                  </a:cubicBezTo>
                  <a:cubicBezTo>
                    <a:pt x="34445" y="4599"/>
                    <a:pt x="29320" y="2002"/>
                    <a:pt x="23888" y="2002"/>
                  </a:cubicBezTo>
                  <a:cubicBezTo>
                    <a:pt x="23854" y="2002"/>
                    <a:pt x="23819" y="2002"/>
                    <a:pt x="23784" y="2002"/>
                  </a:cubicBezTo>
                  <a:lnTo>
                    <a:pt x="9974" y="2136"/>
                  </a:lnTo>
                  <a:lnTo>
                    <a:pt x="89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0"/>
            <p:cNvSpPr/>
            <p:nvPr/>
          </p:nvSpPr>
          <p:spPr>
            <a:xfrm>
              <a:off x="-3192950" y="3623025"/>
              <a:ext cx="902350" cy="614650"/>
            </a:xfrm>
            <a:custGeom>
              <a:avLst/>
              <a:gdLst/>
              <a:ahLst/>
              <a:cxnLst/>
              <a:rect l="l" t="t" r="r" b="b"/>
              <a:pathLst>
                <a:path w="36094" h="24586" extrusionOk="0">
                  <a:moveTo>
                    <a:pt x="3103" y="1"/>
                  </a:moveTo>
                  <a:lnTo>
                    <a:pt x="1" y="201"/>
                  </a:lnTo>
                  <a:lnTo>
                    <a:pt x="4037" y="8674"/>
                  </a:lnTo>
                  <a:lnTo>
                    <a:pt x="22083" y="8674"/>
                  </a:lnTo>
                  <a:lnTo>
                    <a:pt x="32557" y="24585"/>
                  </a:lnTo>
                  <a:lnTo>
                    <a:pt x="36093" y="23184"/>
                  </a:lnTo>
                  <a:lnTo>
                    <a:pt x="27520" y="7740"/>
                  </a:lnTo>
                  <a:cubicBezTo>
                    <a:pt x="25452" y="4137"/>
                    <a:pt x="21783" y="1702"/>
                    <a:pt x="17613" y="1335"/>
                  </a:cubicBezTo>
                  <a:lnTo>
                    <a:pt x="31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0"/>
            <p:cNvSpPr/>
            <p:nvPr/>
          </p:nvSpPr>
          <p:spPr>
            <a:xfrm>
              <a:off x="-3543200" y="2480825"/>
              <a:ext cx="58400" cy="97325"/>
            </a:xfrm>
            <a:custGeom>
              <a:avLst/>
              <a:gdLst/>
              <a:ahLst/>
              <a:cxnLst/>
              <a:rect l="l" t="t" r="r" b="b"/>
              <a:pathLst>
                <a:path w="2336" h="3893" extrusionOk="0">
                  <a:moveTo>
                    <a:pt x="1125" y="1"/>
                  </a:moveTo>
                  <a:cubicBezTo>
                    <a:pt x="1063" y="1"/>
                    <a:pt x="993" y="17"/>
                    <a:pt x="935" y="56"/>
                  </a:cubicBezTo>
                  <a:cubicBezTo>
                    <a:pt x="901" y="156"/>
                    <a:pt x="901" y="290"/>
                    <a:pt x="1002" y="356"/>
                  </a:cubicBezTo>
                  <a:cubicBezTo>
                    <a:pt x="1569" y="857"/>
                    <a:pt x="1869" y="1391"/>
                    <a:pt x="1869" y="1858"/>
                  </a:cubicBezTo>
                  <a:cubicBezTo>
                    <a:pt x="1769" y="3192"/>
                    <a:pt x="234" y="3492"/>
                    <a:pt x="168" y="3492"/>
                  </a:cubicBezTo>
                  <a:cubicBezTo>
                    <a:pt x="34" y="3492"/>
                    <a:pt x="1" y="3625"/>
                    <a:pt x="1" y="3726"/>
                  </a:cubicBezTo>
                  <a:cubicBezTo>
                    <a:pt x="1" y="3826"/>
                    <a:pt x="68" y="3892"/>
                    <a:pt x="201" y="3892"/>
                  </a:cubicBezTo>
                  <a:cubicBezTo>
                    <a:pt x="901" y="3792"/>
                    <a:pt x="2236" y="3192"/>
                    <a:pt x="2269" y="1891"/>
                  </a:cubicBezTo>
                  <a:cubicBezTo>
                    <a:pt x="2336" y="1290"/>
                    <a:pt x="1936" y="657"/>
                    <a:pt x="1235" y="23"/>
                  </a:cubicBezTo>
                  <a:cubicBezTo>
                    <a:pt x="1207" y="9"/>
                    <a:pt x="1168" y="1"/>
                    <a:pt x="1125" y="1"/>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0"/>
            <p:cNvSpPr/>
            <p:nvPr/>
          </p:nvSpPr>
          <p:spPr>
            <a:xfrm>
              <a:off x="-2710925" y="4657950"/>
              <a:ext cx="373625" cy="318775"/>
            </a:xfrm>
            <a:custGeom>
              <a:avLst/>
              <a:gdLst/>
              <a:ahLst/>
              <a:cxnLst/>
              <a:rect l="l" t="t" r="r" b="b"/>
              <a:pathLst>
                <a:path w="14945" h="12751" extrusionOk="0">
                  <a:moveTo>
                    <a:pt x="9640" y="0"/>
                  </a:moveTo>
                  <a:lnTo>
                    <a:pt x="0" y="4804"/>
                  </a:lnTo>
                  <a:lnTo>
                    <a:pt x="5904" y="12709"/>
                  </a:lnTo>
                  <a:cubicBezTo>
                    <a:pt x="5904" y="12709"/>
                    <a:pt x="6250" y="12751"/>
                    <a:pt x="6811" y="12751"/>
                  </a:cubicBezTo>
                  <a:cubicBezTo>
                    <a:pt x="8772" y="12751"/>
                    <a:pt x="13362" y="12246"/>
                    <a:pt x="14944" y="7706"/>
                  </a:cubicBezTo>
                  <a:lnTo>
                    <a:pt x="9640"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0"/>
            <p:cNvSpPr/>
            <p:nvPr/>
          </p:nvSpPr>
          <p:spPr>
            <a:xfrm>
              <a:off x="-2592525" y="4836400"/>
              <a:ext cx="658850" cy="337775"/>
            </a:xfrm>
            <a:custGeom>
              <a:avLst/>
              <a:gdLst/>
              <a:ahLst/>
              <a:cxnLst/>
              <a:rect l="l" t="t" r="r" b="b"/>
              <a:pathLst>
                <a:path w="26354" h="13511" extrusionOk="0">
                  <a:moveTo>
                    <a:pt x="9775" y="1"/>
                  </a:moveTo>
                  <a:lnTo>
                    <a:pt x="1" y="4037"/>
                  </a:lnTo>
                  <a:lnTo>
                    <a:pt x="234" y="9908"/>
                  </a:lnTo>
                  <a:cubicBezTo>
                    <a:pt x="368" y="11909"/>
                    <a:pt x="2036" y="13510"/>
                    <a:pt x="4037" y="13510"/>
                  </a:cubicBezTo>
                  <a:lnTo>
                    <a:pt x="26353" y="13510"/>
                  </a:lnTo>
                  <a:lnTo>
                    <a:pt x="26353" y="12810"/>
                  </a:lnTo>
                  <a:cubicBezTo>
                    <a:pt x="26353" y="11075"/>
                    <a:pt x="25252" y="9574"/>
                    <a:pt x="23685" y="9007"/>
                  </a:cubicBezTo>
                  <a:lnTo>
                    <a:pt x="20749" y="7973"/>
                  </a:lnTo>
                  <a:lnTo>
                    <a:pt x="9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0"/>
            <p:cNvSpPr/>
            <p:nvPr/>
          </p:nvSpPr>
          <p:spPr>
            <a:xfrm>
              <a:off x="-2232250" y="4975675"/>
              <a:ext cx="135950" cy="123450"/>
            </a:xfrm>
            <a:custGeom>
              <a:avLst/>
              <a:gdLst/>
              <a:ahLst/>
              <a:cxnLst/>
              <a:rect l="l" t="t" r="r" b="b"/>
              <a:pathLst>
                <a:path w="5438" h="4938" extrusionOk="0">
                  <a:moveTo>
                    <a:pt x="3102" y="0"/>
                  </a:moveTo>
                  <a:lnTo>
                    <a:pt x="0" y="2836"/>
                  </a:lnTo>
                  <a:lnTo>
                    <a:pt x="1968" y="4937"/>
                  </a:lnTo>
                  <a:lnTo>
                    <a:pt x="5437" y="1668"/>
                  </a:lnTo>
                  <a:lnTo>
                    <a:pt x="3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0"/>
            <p:cNvSpPr/>
            <p:nvPr/>
          </p:nvSpPr>
          <p:spPr>
            <a:xfrm>
              <a:off x="-2324825" y="4912300"/>
              <a:ext cx="140950" cy="128450"/>
            </a:xfrm>
            <a:custGeom>
              <a:avLst/>
              <a:gdLst/>
              <a:ahLst/>
              <a:cxnLst/>
              <a:rect l="l" t="t" r="r" b="b"/>
              <a:pathLst>
                <a:path w="5638" h="5138" extrusionOk="0">
                  <a:moveTo>
                    <a:pt x="3303" y="0"/>
                  </a:moveTo>
                  <a:lnTo>
                    <a:pt x="1" y="3036"/>
                  </a:lnTo>
                  <a:lnTo>
                    <a:pt x="1969" y="5137"/>
                  </a:lnTo>
                  <a:lnTo>
                    <a:pt x="5638" y="1668"/>
                  </a:lnTo>
                  <a:lnTo>
                    <a:pt x="33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0"/>
            <p:cNvSpPr/>
            <p:nvPr/>
          </p:nvSpPr>
          <p:spPr>
            <a:xfrm>
              <a:off x="-2710925" y="4658775"/>
              <a:ext cx="281050" cy="258550"/>
            </a:xfrm>
            <a:custGeom>
              <a:avLst/>
              <a:gdLst/>
              <a:ahLst/>
              <a:cxnLst/>
              <a:rect l="l" t="t" r="r" b="b"/>
              <a:pathLst>
                <a:path w="11242" h="10342" extrusionOk="0">
                  <a:moveTo>
                    <a:pt x="9674" y="1"/>
                  </a:moveTo>
                  <a:lnTo>
                    <a:pt x="0" y="4771"/>
                  </a:lnTo>
                  <a:lnTo>
                    <a:pt x="4170" y="10341"/>
                  </a:lnTo>
                  <a:lnTo>
                    <a:pt x="11242" y="2269"/>
                  </a:lnTo>
                  <a:lnTo>
                    <a:pt x="9674"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0"/>
            <p:cNvSpPr/>
            <p:nvPr/>
          </p:nvSpPr>
          <p:spPr>
            <a:xfrm>
              <a:off x="-3970175" y="2397525"/>
              <a:ext cx="162650" cy="192650"/>
            </a:xfrm>
            <a:custGeom>
              <a:avLst/>
              <a:gdLst/>
              <a:ahLst/>
              <a:cxnLst/>
              <a:rect l="l" t="t" r="r" b="b"/>
              <a:pathLst>
                <a:path w="6506" h="7706" extrusionOk="0">
                  <a:moveTo>
                    <a:pt x="3973" y="1"/>
                  </a:moveTo>
                  <a:cubicBezTo>
                    <a:pt x="2619" y="1"/>
                    <a:pt x="1220" y="878"/>
                    <a:pt x="668" y="2121"/>
                  </a:cubicBezTo>
                  <a:cubicBezTo>
                    <a:pt x="1" y="3655"/>
                    <a:pt x="535" y="5556"/>
                    <a:pt x="1802" y="6657"/>
                  </a:cubicBezTo>
                  <a:cubicBezTo>
                    <a:pt x="2625" y="7350"/>
                    <a:pt x="3701" y="7706"/>
                    <a:pt x="4783" y="7706"/>
                  </a:cubicBezTo>
                  <a:cubicBezTo>
                    <a:pt x="5368" y="7706"/>
                    <a:pt x="5955" y="7602"/>
                    <a:pt x="6506" y="7391"/>
                  </a:cubicBezTo>
                  <a:cubicBezTo>
                    <a:pt x="5972" y="5056"/>
                    <a:pt x="5405" y="2721"/>
                    <a:pt x="4804" y="119"/>
                  </a:cubicBezTo>
                  <a:cubicBezTo>
                    <a:pt x="4535" y="39"/>
                    <a:pt x="4255" y="1"/>
                    <a:pt x="3973"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0"/>
            <p:cNvSpPr/>
            <p:nvPr/>
          </p:nvSpPr>
          <p:spPr>
            <a:xfrm>
              <a:off x="-3936800" y="2428275"/>
              <a:ext cx="101750" cy="130700"/>
            </a:xfrm>
            <a:custGeom>
              <a:avLst/>
              <a:gdLst/>
              <a:ahLst/>
              <a:cxnLst/>
              <a:rect l="l" t="t" r="r" b="b"/>
              <a:pathLst>
                <a:path w="4070" h="5228" extrusionOk="0">
                  <a:moveTo>
                    <a:pt x="1201" y="0"/>
                  </a:moveTo>
                  <a:cubicBezTo>
                    <a:pt x="1119" y="0"/>
                    <a:pt x="1030" y="53"/>
                    <a:pt x="968" y="157"/>
                  </a:cubicBezTo>
                  <a:cubicBezTo>
                    <a:pt x="934" y="257"/>
                    <a:pt x="0" y="2258"/>
                    <a:pt x="901" y="3759"/>
                  </a:cubicBezTo>
                  <a:cubicBezTo>
                    <a:pt x="1335" y="4593"/>
                    <a:pt x="2302" y="5094"/>
                    <a:pt x="3736" y="5227"/>
                  </a:cubicBezTo>
                  <a:cubicBezTo>
                    <a:pt x="3903" y="5227"/>
                    <a:pt x="4003" y="5094"/>
                    <a:pt x="4003" y="4960"/>
                  </a:cubicBezTo>
                  <a:cubicBezTo>
                    <a:pt x="4070" y="4793"/>
                    <a:pt x="3936" y="4627"/>
                    <a:pt x="3770" y="4627"/>
                  </a:cubicBezTo>
                  <a:cubicBezTo>
                    <a:pt x="2602" y="4560"/>
                    <a:pt x="1768" y="4126"/>
                    <a:pt x="1401" y="3459"/>
                  </a:cubicBezTo>
                  <a:cubicBezTo>
                    <a:pt x="667" y="2258"/>
                    <a:pt x="1468" y="424"/>
                    <a:pt x="1468" y="424"/>
                  </a:cubicBezTo>
                  <a:cubicBezTo>
                    <a:pt x="1568" y="290"/>
                    <a:pt x="1501" y="123"/>
                    <a:pt x="1335" y="57"/>
                  </a:cubicBezTo>
                  <a:cubicBezTo>
                    <a:pt x="1297" y="19"/>
                    <a:pt x="1250" y="0"/>
                    <a:pt x="1201"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0"/>
            <p:cNvSpPr/>
            <p:nvPr/>
          </p:nvSpPr>
          <p:spPr>
            <a:xfrm>
              <a:off x="-3632425" y="3392875"/>
              <a:ext cx="1144175" cy="1370175"/>
            </a:xfrm>
            <a:custGeom>
              <a:avLst/>
              <a:gdLst/>
              <a:ahLst/>
              <a:cxnLst/>
              <a:rect l="l" t="t" r="r" b="b"/>
              <a:pathLst>
                <a:path w="45767" h="54807" extrusionOk="0">
                  <a:moveTo>
                    <a:pt x="19915" y="0"/>
                  </a:moveTo>
                  <a:lnTo>
                    <a:pt x="601" y="6205"/>
                  </a:lnTo>
                  <a:lnTo>
                    <a:pt x="301" y="10274"/>
                  </a:lnTo>
                  <a:cubicBezTo>
                    <a:pt x="1" y="12209"/>
                    <a:pt x="1" y="14110"/>
                    <a:pt x="301" y="16045"/>
                  </a:cubicBezTo>
                  <a:cubicBezTo>
                    <a:pt x="1235" y="21949"/>
                    <a:pt x="4937" y="27053"/>
                    <a:pt x="10241" y="29788"/>
                  </a:cubicBezTo>
                  <a:lnTo>
                    <a:pt x="22317" y="36059"/>
                  </a:lnTo>
                  <a:lnTo>
                    <a:pt x="34158" y="54806"/>
                  </a:lnTo>
                  <a:lnTo>
                    <a:pt x="45767" y="48135"/>
                  </a:lnTo>
                  <a:lnTo>
                    <a:pt x="33591" y="26386"/>
                  </a:lnTo>
                  <a:cubicBezTo>
                    <a:pt x="32591" y="24585"/>
                    <a:pt x="31356" y="22917"/>
                    <a:pt x="29989" y="21416"/>
                  </a:cubicBezTo>
                  <a:lnTo>
                    <a:pt x="26753" y="17913"/>
                  </a:lnTo>
                  <a:lnTo>
                    <a:pt x="20815" y="9240"/>
                  </a:lnTo>
                  <a:lnTo>
                    <a:pt x="199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0"/>
            <p:cNvSpPr/>
            <p:nvPr/>
          </p:nvSpPr>
          <p:spPr>
            <a:xfrm>
              <a:off x="-3631600" y="3519625"/>
              <a:ext cx="1029950" cy="1356000"/>
            </a:xfrm>
            <a:custGeom>
              <a:avLst/>
              <a:gdLst/>
              <a:ahLst/>
              <a:cxnLst/>
              <a:rect l="l" t="t" r="r" b="b"/>
              <a:pathLst>
                <a:path w="41198" h="54240" extrusionOk="0">
                  <a:moveTo>
                    <a:pt x="4071" y="1"/>
                  </a:moveTo>
                  <a:lnTo>
                    <a:pt x="568" y="1168"/>
                  </a:lnTo>
                  <a:lnTo>
                    <a:pt x="268" y="5271"/>
                  </a:lnTo>
                  <a:cubicBezTo>
                    <a:pt x="1" y="7172"/>
                    <a:pt x="1" y="9107"/>
                    <a:pt x="268" y="11009"/>
                  </a:cubicBezTo>
                  <a:cubicBezTo>
                    <a:pt x="1202" y="16946"/>
                    <a:pt x="4904" y="22016"/>
                    <a:pt x="10208" y="24785"/>
                  </a:cubicBezTo>
                  <a:lnTo>
                    <a:pt x="22284" y="31023"/>
                  </a:lnTo>
                  <a:lnTo>
                    <a:pt x="32524" y="47234"/>
                  </a:lnTo>
                  <a:lnTo>
                    <a:pt x="30356" y="48502"/>
                  </a:lnTo>
                  <a:lnTo>
                    <a:pt x="33692" y="54239"/>
                  </a:lnTo>
                  <a:lnTo>
                    <a:pt x="41197" y="49903"/>
                  </a:lnTo>
                  <a:lnTo>
                    <a:pt x="31790" y="32357"/>
                  </a:lnTo>
                  <a:cubicBezTo>
                    <a:pt x="29889" y="28821"/>
                    <a:pt x="27220" y="25852"/>
                    <a:pt x="23918" y="23684"/>
                  </a:cubicBezTo>
                  <a:lnTo>
                    <a:pt x="12977" y="16379"/>
                  </a:lnTo>
                  <a:cubicBezTo>
                    <a:pt x="7773" y="14344"/>
                    <a:pt x="5238" y="6005"/>
                    <a:pt x="4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0"/>
            <p:cNvSpPr/>
            <p:nvPr/>
          </p:nvSpPr>
          <p:spPr>
            <a:xfrm>
              <a:off x="-3601575" y="3553025"/>
              <a:ext cx="242700" cy="341075"/>
            </a:xfrm>
            <a:custGeom>
              <a:avLst/>
              <a:gdLst/>
              <a:ahLst/>
              <a:cxnLst/>
              <a:rect l="l" t="t" r="r" b="b"/>
              <a:pathLst>
                <a:path w="9708" h="13643" extrusionOk="0">
                  <a:moveTo>
                    <a:pt x="7672" y="0"/>
                  </a:moveTo>
                  <a:cubicBezTo>
                    <a:pt x="7627" y="0"/>
                    <a:pt x="7582" y="11"/>
                    <a:pt x="7540" y="32"/>
                  </a:cubicBezTo>
                  <a:cubicBezTo>
                    <a:pt x="7373" y="132"/>
                    <a:pt x="7339" y="299"/>
                    <a:pt x="7406" y="399"/>
                  </a:cubicBezTo>
                  <a:cubicBezTo>
                    <a:pt x="7473" y="466"/>
                    <a:pt x="9708" y="5470"/>
                    <a:pt x="7540" y="9172"/>
                  </a:cubicBezTo>
                  <a:cubicBezTo>
                    <a:pt x="6239" y="11307"/>
                    <a:pt x="3703" y="12641"/>
                    <a:pt x="1" y="13042"/>
                  </a:cubicBezTo>
                  <a:cubicBezTo>
                    <a:pt x="68" y="13242"/>
                    <a:pt x="101" y="13409"/>
                    <a:pt x="201" y="13642"/>
                  </a:cubicBezTo>
                  <a:cubicBezTo>
                    <a:pt x="4037" y="13142"/>
                    <a:pt x="6706" y="11741"/>
                    <a:pt x="8040" y="9472"/>
                  </a:cubicBezTo>
                  <a:cubicBezTo>
                    <a:pt x="9007" y="7805"/>
                    <a:pt x="9274" y="5670"/>
                    <a:pt x="8874" y="3301"/>
                  </a:cubicBezTo>
                  <a:cubicBezTo>
                    <a:pt x="8540" y="1500"/>
                    <a:pt x="7940" y="199"/>
                    <a:pt x="7906" y="166"/>
                  </a:cubicBezTo>
                  <a:cubicBezTo>
                    <a:pt x="7861" y="52"/>
                    <a:pt x="7769" y="0"/>
                    <a:pt x="7672" y="0"/>
                  </a:cubicBez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0"/>
            <p:cNvSpPr/>
            <p:nvPr/>
          </p:nvSpPr>
          <p:spPr>
            <a:xfrm>
              <a:off x="-4041050" y="2892775"/>
              <a:ext cx="458675" cy="1036350"/>
            </a:xfrm>
            <a:custGeom>
              <a:avLst/>
              <a:gdLst/>
              <a:ahLst/>
              <a:cxnLst/>
              <a:rect l="l" t="t" r="r" b="b"/>
              <a:pathLst>
                <a:path w="18347" h="41454" extrusionOk="0">
                  <a:moveTo>
                    <a:pt x="9267" y="1"/>
                  </a:moveTo>
                  <a:cubicBezTo>
                    <a:pt x="6997" y="1"/>
                    <a:pt x="4882" y="1520"/>
                    <a:pt x="4270" y="3826"/>
                  </a:cubicBezTo>
                  <a:lnTo>
                    <a:pt x="601" y="20104"/>
                  </a:lnTo>
                  <a:cubicBezTo>
                    <a:pt x="1" y="22673"/>
                    <a:pt x="568" y="25375"/>
                    <a:pt x="2069" y="27543"/>
                  </a:cubicBezTo>
                  <a:lnTo>
                    <a:pt x="11742" y="41453"/>
                  </a:lnTo>
                  <a:lnTo>
                    <a:pt x="18347" y="37884"/>
                  </a:lnTo>
                  <a:lnTo>
                    <a:pt x="10341" y="22606"/>
                  </a:lnTo>
                  <a:lnTo>
                    <a:pt x="14744" y="6728"/>
                  </a:lnTo>
                  <a:cubicBezTo>
                    <a:pt x="15512" y="3926"/>
                    <a:pt x="13911" y="1057"/>
                    <a:pt x="11109" y="324"/>
                  </a:cubicBezTo>
                  <a:lnTo>
                    <a:pt x="10642" y="190"/>
                  </a:lnTo>
                  <a:cubicBezTo>
                    <a:pt x="10184" y="62"/>
                    <a:pt x="9723" y="1"/>
                    <a:pt x="9267"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0"/>
            <p:cNvSpPr/>
            <p:nvPr/>
          </p:nvSpPr>
          <p:spPr>
            <a:xfrm>
              <a:off x="-4013525" y="3131025"/>
              <a:ext cx="321925" cy="212675"/>
            </a:xfrm>
            <a:custGeom>
              <a:avLst/>
              <a:gdLst/>
              <a:ahLst/>
              <a:cxnLst/>
              <a:rect l="l" t="t" r="r" b="b"/>
              <a:pathLst>
                <a:path w="12877" h="8507" extrusionOk="0">
                  <a:moveTo>
                    <a:pt x="12876" y="0"/>
                  </a:moveTo>
                  <a:lnTo>
                    <a:pt x="1868" y="334"/>
                  </a:lnTo>
                  <a:lnTo>
                    <a:pt x="0" y="8506"/>
                  </a:lnTo>
                  <a:lnTo>
                    <a:pt x="0" y="8506"/>
                  </a:lnTo>
                  <a:lnTo>
                    <a:pt x="10641" y="8206"/>
                  </a:lnTo>
                  <a:lnTo>
                    <a:pt x="12876"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0"/>
            <p:cNvSpPr/>
            <p:nvPr/>
          </p:nvSpPr>
          <p:spPr>
            <a:xfrm>
              <a:off x="-3511500" y="3897400"/>
              <a:ext cx="166800" cy="135500"/>
            </a:xfrm>
            <a:custGeom>
              <a:avLst/>
              <a:gdLst/>
              <a:ahLst/>
              <a:cxnLst/>
              <a:rect l="l" t="t" r="r" b="b"/>
              <a:pathLst>
                <a:path w="6672" h="5420" extrusionOk="0">
                  <a:moveTo>
                    <a:pt x="0" y="0"/>
                  </a:moveTo>
                  <a:lnTo>
                    <a:pt x="4604" y="5037"/>
                  </a:lnTo>
                  <a:cubicBezTo>
                    <a:pt x="4812" y="5287"/>
                    <a:pt x="5097" y="5420"/>
                    <a:pt x="5396" y="5420"/>
                  </a:cubicBezTo>
                  <a:cubicBezTo>
                    <a:pt x="5577" y="5420"/>
                    <a:pt x="5762" y="5371"/>
                    <a:pt x="5938" y="5271"/>
                  </a:cubicBezTo>
                  <a:cubicBezTo>
                    <a:pt x="6572" y="4937"/>
                    <a:pt x="6672" y="4170"/>
                    <a:pt x="6272" y="3603"/>
                  </a:cubicBezTo>
                  <a:lnTo>
                    <a:pt x="5271" y="2369"/>
                  </a:lnTo>
                  <a:lnTo>
                    <a:pt x="0" y="0"/>
                  </a:lnTo>
                  <a:close/>
                </a:path>
              </a:pathLst>
            </a:custGeom>
            <a:solidFill>
              <a:srgbClr val="EAA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0"/>
            <p:cNvSpPr/>
            <p:nvPr/>
          </p:nvSpPr>
          <p:spPr>
            <a:xfrm>
              <a:off x="-3755850" y="3823175"/>
              <a:ext cx="412825" cy="372350"/>
            </a:xfrm>
            <a:custGeom>
              <a:avLst/>
              <a:gdLst/>
              <a:ahLst/>
              <a:cxnLst/>
              <a:rect l="l" t="t" r="r" b="b"/>
              <a:pathLst>
                <a:path w="16513" h="14894" extrusionOk="0">
                  <a:moveTo>
                    <a:pt x="5872" y="1"/>
                  </a:moveTo>
                  <a:lnTo>
                    <a:pt x="101" y="3370"/>
                  </a:lnTo>
                  <a:lnTo>
                    <a:pt x="1" y="9307"/>
                  </a:lnTo>
                  <a:lnTo>
                    <a:pt x="1502" y="11909"/>
                  </a:lnTo>
                  <a:cubicBezTo>
                    <a:pt x="1782" y="12418"/>
                    <a:pt x="1829" y="12791"/>
                    <a:pt x="2146" y="12791"/>
                  </a:cubicBezTo>
                  <a:cubicBezTo>
                    <a:pt x="2245" y="12791"/>
                    <a:pt x="2370" y="12755"/>
                    <a:pt x="2536" y="12676"/>
                  </a:cubicBezTo>
                  <a:cubicBezTo>
                    <a:pt x="3070" y="12410"/>
                    <a:pt x="3403" y="11876"/>
                    <a:pt x="3403" y="11309"/>
                  </a:cubicBezTo>
                  <a:lnTo>
                    <a:pt x="3270" y="6972"/>
                  </a:lnTo>
                  <a:lnTo>
                    <a:pt x="6172" y="9541"/>
                  </a:lnTo>
                  <a:lnTo>
                    <a:pt x="8006" y="13877"/>
                  </a:lnTo>
                  <a:cubicBezTo>
                    <a:pt x="8270" y="14511"/>
                    <a:pt x="8889" y="14894"/>
                    <a:pt x="9549" y="14894"/>
                  </a:cubicBezTo>
                  <a:cubicBezTo>
                    <a:pt x="9724" y="14894"/>
                    <a:pt x="9901" y="14867"/>
                    <a:pt x="10075" y="14811"/>
                  </a:cubicBezTo>
                  <a:cubicBezTo>
                    <a:pt x="10708" y="14578"/>
                    <a:pt x="11109" y="14011"/>
                    <a:pt x="11175" y="13344"/>
                  </a:cubicBezTo>
                  <a:lnTo>
                    <a:pt x="11542" y="13811"/>
                  </a:lnTo>
                  <a:cubicBezTo>
                    <a:pt x="11773" y="14093"/>
                    <a:pt x="12083" y="14256"/>
                    <a:pt x="12426" y="14256"/>
                  </a:cubicBezTo>
                  <a:cubicBezTo>
                    <a:pt x="12529" y="14256"/>
                    <a:pt x="12635" y="14242"/>
                    <a:pt x="12743" y="14211"/>
                  </a:cubicBezTo>
                  <a:cubicBezTo>
                    <a:pt x="13444" y="14044"/>
                    <a:pt x="13877" y="13310"/>
                    <a:pt x="13610" y="12576"/>
                  </a:cubicBezTo>
                  <a:lnTo>
                    <a:pt x="11576" y="7072"/>
                  </a:lnTo>
                  <a:lnTo>
                    <a:pt x="14778" y="11642"/>
                  </a:lnTo>
                  <a:cubicBezTo>
                    <a:pt x="14949" y="11877"/>
                    <a:pt x="15228" y="12016"/>
                    <a:pt x="15504" y="12016"/>
                  </a:cubicBezTo>
                  <a:cubicBezTo>
                    <a:pt x="15659" y="12016"/>
                    <a:pt x="15813" y="11972"/>
                    <a:pt x="15945" y="11876"/>
                  </a:cubicBezTo>
                  <a:cubicBezTo>
                    <a:pt x="16379" y="11642"/>
                    <a:pt x="16513" y="11142"/>
                    <a:pt x="16246" y="10708"/>
                  </a:cubicBezTo>
                  <a:lnTo>
                    <a:pt x="13244" y="5171"/>
                  </a:lnTo>
                  <a:lnTo>
                    <a:pt x="5872"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0"/>
            <p:cNvSpPr/>
            <p:nvPr/>
          </p:nvSpPr>
          <p:spPr>
            <a:xfrm>
              <a:off x="-3602400" y="3948675"/>
              <a:ext cx="129825" cy="213100"/>
            </a:xfrm>
            <a:custGeom>
              <a:avLst/>
              <a:gdLst/>
              <a:ahLst/>
              <a:cxnLst/>
              <a:rect l="l" t="t" r="r" b="b"/>
              <a:pathLst>
                <a:path w="5193" h="8524" extrusionOk="0">
                  <a:moveTo>
                    <a:pt x="205" y="1"/>
                  </a:moveTo>
                  <a:cubicBezTo>
                    <a:pt x="151" y="1"/>
                    <a:pt x="101" y="18"/>
                    <a:pt x="67" y="51"/>
                  </a:cubicBezTo>
                  <a:cubicBezTo>
                    <a:pt x="0" y="151"/>
                    <a:pt x="0" y="284"/>
                    <a:pt x="67" y="351"/>
                  </a:cubicBezTo>
                  <a:lnTo>
                    <a:pt x="3370" y="3854"/>
                  </a:lnTo>
                  <a:lnTo>
                    <a:pt x="4804" y="8324"/>
                  </a:lnTo>
                  <a:cubicBezTo>
                    <a:pt x="4871" y="8390"/>
                    <a:pt x="4937" y="8490"/>
                    <a:pt x="5037" y="8490"/>
                  </a:cubicBezTo>
                  <a:cubicBezTo>
                    <a:pt x="5056" y="8490"/>
                    <a:pt x="5075" y="8490"/>
                    <a:pt x="5076" y="8496"/>
                  </a:cubicBezTo>
                  <a:lnTo>
                    <a:pt x="5076" y="8496"/>
                  </a:lnTo>
                  <a:cubicBezTo>
                    <a:pt x="5135" y="8442"/>
                    <a:pt x="5192" y="8333"/>
                    <a:pt x="5137" y="8223"/>
                  </a:cubicBezTo>
                  <a:lnTo>
                    <a:pt x="3703" y="3687"/>
                  </a:lnTo>
                  <a:cubicBezTo>
                    <a:pt x="3703" y="3654"/>
                    <a:pt x="3703" y="3654"/>
                    <a:pt x="3636" y="3620"/>
                  </a:cubicBezTo>
                  <a:lnTo>
                    <a:pt x="367" y="51"/>
                  </a:lnTo>
                  <a:cubicBezTo>
                    <a:pt x="317" y="18"/>
                    <a:pt x="259" y="1"/>
                    <a:pt x="205" y="1"/>
                  </a:cubicBezTo>
                  <a:close/>
                  <a:moveTo>
                    <a:pt x="5076" y="8496"/>
                  </a:moveTo>
                  <a:lnTo>
                    <a:pt x="5076" y="8496"/>
                  </a:lnTo>
                  <a:cubicBezTo>
                    <a:pt x="5063" y="8508"/>
                    <a:pt x="5049" y="8518"/>
                    <a:pt x="5037" y="8524"/>
                  </a:cubicBezTo>
                  <a:cubicBezTo>
                    <a:pt x="5067" y="8509"/>
                    <a:pt x="5077" y="8501"/>
                    <a:pt x="5076" y="8496"/>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0"/>
            <p:cNvSpPr/>
            <p:nvPr/>
          </p:nvSpPr>
          <p:spPr>
            <a:xfrm>
              <a:off x="-3549025" y="3915325"/>
              <a:ext cx="90075" cy="88850"/>
            </a:xfrm>
            <a:custGeom>
              <a:avLst/>
              <a:gdLst/>
              <a:ahLst/>
              <a:cxnLst/>
              <a:rect l="l" t="t" r="r" b="b"/>
              <a:pathLst>
                <a:path w="3603" h="3554" extrusionOk="0">
                  <a:moveTo>
                    <a:pt x="238" y="1"/>
                  </a:moveTo>
                  <a:cubicBezTo>
                    <a:pt x="184" y="1"/>
                    <a:pt x="134" y="17"/>
                    <a:pt x="100" y="51"/>
                  </a:cubicBezTo>
                  <a:cubicBezTo>
                    <a:pt x="0" y="151"/>
                    <a:pt x="0" y="284"/>
                    <a:pt x="100" y="351"/>
                  </a:cubicBezTo>
                  <a:lnTo>
                    <a:pt x="3236" y="3486"/>
                  </a:lnTo>
                  <a:cubicBezTo>
                    <a:pt x="3269" y="3520"/>
                    <a:pt x="3303" y="3553"/>
                    <a:pt x="3336" y="3553"/>
                  </a:cubicBezTo>
                  <a:cubicBezTo>
                    <a:pt x="3403" y="3553"/>
                    <a:pt x="3469" y="3553"/>
                    <a:pt x="3503" y="3486"/>
                  </a:cubicBezTo>
                  <a:cubicBezTo>
                    <a:pt x="3603" y="3386"/>
                    <a:pt x="3603" y="3286"/>
                    <a:pt x="3503" y="3186"/>
                  </a:cubicBezTo>
                  <a:lnTo>
                    <a:pt x="401" y="51"/>
                  </a:lnTo>
                  <a:cubicBezTo>
                    <a:pt x="351" y="17"/>
                    <a:pt x="292" y="1"/>
                    <a:pt x="238"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0"/>
            <p:cNvSpPr/>
            <p:nvPr/>
          </p:nvSpPr>
          <p:spPr>
            <a:xfrm>
              <a:off x="-4006025" y="2867500"/>
              <a:ext cx="397800" cy="396125"/>
            </a:xfrm>
            <a:custGeom>
              <a:avLst/>
              <a:gdLst/>
              <a:ahLst/>
              <a:cxnLst/>
              <a:rect l="l" t="t" r="r" b="b"/>
              <a:pathLst>
                <a:path w="15912" h="15845" extrusionOk="0">
                  <a:moveTo>
                    <a:pt x="8681" y="0"/>
                  </a:moveTo>
                  <a:cubicBezTo>
                    <a:pt x="7516" y="0"/>
                    <a:pt x="6331" y="347"/>
                    <a:pt x="5271" y="1101"/>
                  </a:cubicBezTo>
                  <a:cubicBezTo>
                    <a:pt x="3170" y="2669"/>
                    <a:pt x="1035" y="5838"/>
                    <a:pt x="1" y="12142"/>
                  </a:cubicBezTo>
                  <a:lnTo>
                    <a:pt x="13410" y="15845"/>
                  </a:lnTo>
                  <a:cubicBezTo>
                    <a:pt x="13410" y="15845"/>
                    <a:pt x="15912" y="9574"/>
                    <a:pt x="14611" y="4637"/>
                  </a:cubicBezTo>
                  <a:cubicBezTo>
                    <a:pt x="13870" y="1788"/>
                    <a:pt x="11327" y="0"/>
                    <a:pt x="86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0"/>
            <p:cNvSpPr/>
            <p:nvPr/>
          </p:nvSpPr>
          <p:spPr>
            <a:xfrm>
              <a:off x="-4038550" y="2893050"/>
              <a:ext cx="411150" cy="1249925"/>
            </a:xfrm>
            <a:custGeom>
              <a:avLst/>
              <a:gdLst/>
              <a:ahLst/>
              <a:cxnLst/>
              <a:rect l="l" t="t" r="r" b="b"/>
              <a:pathLst>
                <a:path w="16446" h="49997" extrusionOk="0">
                  <a:moveTo>
                    <a:pt x="9218" y="0"/>
                  </a:moveTo>
                  <a:cubicBezTo>
                    <a:pt x="6955" y="0"/>
                    <a:pt x="4903" y="1501"/>
                    <a:pt x="4237" y="3815"/>
                  </a:cubicBezTo>
                  <a:lnTo>
                    <a:pt x="568" y="20093"/>
                  </a:lnTo>
                  <a:cubicBezTo>
                    <a:pt x="1" y="22662"/>
                    <a:pt x="534" y="25364"/>
                    <a:pt x="2035" y="27532"/>
                  </a:cubicBezTo>
                  <a:lnTo>
                    <a:pt x="11476" y="41108"/>
                  </a:lnTo>
                  <a:lnTo>
                    <a:pt x="11375" y="46512"/>
                  </a:lnTo>
                  <a:lnTo>
                    <a:pt x="12877" y="49114"/>
                  </a:lnTo>
                  <a:cubicBezTo>
                    <a:pt x="13182" y="49623"/>
                    <a:pt x="13215" y="49996"/>
                    <a:pt x="13540" y="49996"/>
                  </a:cubicBezTo>
                  <a:cubicBezTo>
                    <a:pt x="13641" y="49996"/>
                    <a:pt x="13770" y="49960"/>
                    <a:pt x="13944" y="49881"/>
                  </a:cubicBezTo>
                  <a:cubicBezTo>
                    <a:pt x="14478" y="49615"/>
                    <a:pt x="14811" y="49081"/>
                    <a:pt x="14811" y="48514"/>
                  </a:cubicBezTo>
                  <a:lnTo>
                    <a:pt x="14678" y="44177"/>
                  </a:lnTo>
                  <a:lnTo>
                    <a:pt x="16446" y="45745"/>
                  </a:lnTo>
                  <a:lnTo>
                    <a:pt x="16446" y="45745"/>
                  </a:lnTo>
                  <a:lnTo>
                    <a:pt x="14911" y="40174"/>
                  </a:lnTo>
                  <a:lnTo>
                    <a:pt x="6205" y="23162"/>
                  </a:lnTo>
                  <a:lnTo>
                    <a:pt x="7473" y="13756"/>
                  </a:lnTo>
                  <a:lnTo>
                    <a:pt x="9574" y="12"/>
                  </a:lnTo>
                  <a:cubicBezTo>
                    <a:pt x="9455" y="4"/>
                    <a:pt x="9336" y="0"/>
                    <a:pt x="9218"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0"/>
            <p:cNvSpPr/>
            <p:nvPr/>
          </p:nvSpPr>
          <p:spPr>
            <a:xfrm>
              <a:off x="-2846850" y="4531175"/>
              <a:ext cx="444500" cy="334450"/>
            </a:xfrm>
            <a:custGeom>
              <a:avLst/>
              <a:gdLst/>
              <a:ahLst/>
              <a:cxnLst/>
              <a:rect l="l" t="t" r="r" b="b"/>
              <a:pathLst>
                <a:path w="17780" h="13378" extrusionOk="0">
                  <a:moveTo>
                    <a:pt x="15077" y="1"/>
                  </a:moveTo>
                  <a:lnTo>
                    <a:pt x="0" y="8707"/>
                  </a:lnTo>
                  <a:lnTo>
                    <a:pt x="2702" y="13377"/>
                  </a:lnTo>
                  <a:lnTo>
                    <a:pt x="17779" y="4704"/>
                  </a:lnTo>
                  <a:lnTo>
                    <a:pt x="15077" y="1"/>
                  </a:ln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0"/>
            <p:cNvSpPr/>
            <p:nvPr/>
          </p:nvSpPr>
          <p:spPr>
            <a:xfrm>
              <a:off x="-3123725" y="3615525"/>
              <a:ext cx="165150" cy="231875"/>
            </a:xfrm>
            <a:custGeom>
              <a:avLst/>
              <a:gdLst/>
              <a:ahLst/>
              <a:cxnLst/>
              <a:rect l="l" t="t" r="r" b="b"/>
              <a:pathLst>
                <a:path w="6606" h="9275" extrusionOk="0">
                  <a:moveTo>
                    <a:pt x="317" y="1"/>
                  </a:moveTo>
                  <a:cubicBezTo>
                    <a:pt x="264" y="1"/>
                    <a:pt x="212" y="12"/>
                    <a:pt x="167" y="34"/>
                  </a:cubicBezTo>
                  <a:cubicBezTo>
                    <a:pt x="67" y="134"/>
                    <a:pt x="0" y="334"/>
                    <a:pt x="101" y="468"/>
                  </a:cubicBezTo>
                  <a:lnTo>
                    <a:pt x="6005" y="9141"/>
                  </a:lnTo>
                  <a:cubicBezTo>
                    <a:pt x="6105" y="9207"/>
                    <a:pt x="6172" y="9274"/>
                    <a:pt x="6272" y="9274"/>
                  </a:cubicBezTo>
                  <a:cubicBezTo>
                    <a:pt x="6338" y="9274"/>
                    <a:pt x="6405" y="9207"/>
                    <a:pt x="6438" y="9207"/>
                  </a:cubicBezTo>
                  <a:cubicBezTo>
                    <a:pt x="6572" y="9141"/>
                    <a:pt x="6605" y="8940"/>
                    <a:pt x="6505" y="8807"/>
                  </a:cubicBezTo>
                  <a:lnTo>
                    <a:pt x="601" y="134"/>
                  </a:lnTo>
                  <a:cubicBezTo>
                    <a:pt x="534" y="45"/>
                    <a:pt x="423" y="1"/>
                    <a:pt x="317" y="1"/>
                  </a:cubicBez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0"/>
            <p:cNvSpPr/>
            <p:nvPr/>
          </p:nvSpPr>
          <p:spPr>
            <a:xfrm>
              <a:off x="-3620750" y="3382875"/>
              <a:ext cx="575450" cy="205150"/>
            </a:xfrm>
            <a:custGeom>
              <a:avLst/>
              <a:gdLst/>
              <a:ahLst/>
              <a:cxnLst/>
              <a:rect l="l" t="t" r="r" b="b"/>
              <a:pathLst>
                <a:path w="23018" h="8206" extrusionOk="0">
                  <a:moveTo>
                    <a:pt x="22717" y="0"/>
                  </a:moveTo>
                  <a:lnTo>
                    <a:pt x="34" y="7605"/>
                  </a:lnTo>
                  <a:lnTo>
                    <a:pt x="1" y="8206"/>
                  </a:lnTo>
                  <a:lnTo>
                    <a:pt x="23017" y="567"/>
                  </a:lnTo>
                  <a:lnTo>
                    <a:pt x="22717" y="0"/>
                  </a:ln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0"/>
            <p:cNvSpPr/>
            <p:nvPr/>
          </p:nvSpPr>
          <p:spPr>
            <a:xfrm>
              <a:off x="-3624075" y="3418725"/>
              <a:ext cx="633800" cy="212675"/>
            </a:xfrm>
            <a:custGeom>
              <a:avLst/>
              <a:gdLst/>
              <a:ahLst/>
              <a:cxnLst/>
              <a:rect l="l" t="t" r="r" b="b"/>
              <a:pathLst>
                <a:path w="25352" h="8507" extrusionOk="0">
                  <a:moveTo>
                    <a:pt x="23617" y="0"/>
                  </a:moveTo>
                  <a:lnTo>
                    <a:pt x="67" y="7873"/>
                  </a:lnTo>
                  <a:lnTo>
                    <a:pt x="0" y="8506"/>
                  </a:lnTo>
                  <a:lnTo>
                    <a:pt x="0" y="8506"/>
                  </a:lnTo>
                  <a:lnTo>
                    <a:pt x="25352" y="34"/>
                  </a:lnTo>
                  <a:lnTo>
                    <a:pt x="23617" y="34"/>
                  </a:lnTo>
                  <a:lnTo>
                    <a:pt x="23617" y="0"/>
                  </a:ln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0"/>
            <p:cNvSpPr/>
            <p:nvPr/>
          </p:nvSpPr>
          <p:spPr>
            <a:xfrm>
              <a:off x="-3940975" y="2323425"/>
              <a:ext cx="260200" cy="136175"/>
            </a:xfrm>
            <a:custGeom>
              <a:avLst/>
              <a:gdLst/>
              <a:ahLst/>
              <a:cxnLst/>
              <a:rect l="l" t="t" r="r" b="b"/>
              <a:pathLst>
                <a:path w="10408" h="5447" extrusionOk="0">
                  <a:moveTo>
                    <a:pt x="8045" y="0"/>
                  </a:moveTo>
                  <a:cubicBezTo>
                    <a:pt x="6942" y="0"/>
                    <a:pt x="5002" y="702"/>
                    <a:pt x="4337" y="948"/>
                  </a:cubicBezTo>
                  <a:lnTo>
                    <a:pt x="1335" y="2149"/>
                  </a:lnTo>
                  <a:cubicBezTo>
                    <a:pt x="434" y="2516"/>
                    <a:pt x="0" y="3584"/>
                    <a:pt x="434" y="4484"/>
                  </a:cubicBezTo>
                  <a:cubicBezTo>
                    <a:pt x="731" y="5103"/>
                    <a:pt x="1340" y="5446"/>
                    <a:pt x="1975" y="5446"/>
                  </a:cubicBezTo>
                  <a:cubicBezTo>
                    <a:pt x="2196" y="5446"/>
                    <a:pt x="2420" y="5404"/>
                    <a:pt x="2636" y="5318"/>
                  </a:cubicBezTo>
                  <a:lnTo>
                    <a:pt x="5638" y="4117"/>
                  </a:lnTo>
                  <a:cubicBezTo>
                    <a:pt x="6505" y="3750"/>
                    <a:pt x="10408" y="2016"/>
                    <a:pt x="10008" y="1149"/>
                  </a:cubicBezTo>
                  <a:lnTo>
                    <a:pt x="8807" y="315"/>
                  </a:lnTo>
                  <a:cubicBezTo>
                    <a:pt x="8720" y="88"/>
                    <a:pt x="8434" y="0"/>
                    <a:pt x="8045"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0"/>
            <p:cNvSpPr/>
            <p:nvPr/>
          </p:nvSpPr>
          <p:spPr>
            <a:xfrm>
              <a:off x="-3818400" y="2283550"/>
              <a:ext cx="489550" cy="260675"/>
            </a:xfrm>
            <a:custGeom>
              <a:avLst/>
              <a:gdLst/>
              <a:ahLst/>
              <a:cxnLst/>
              <a:rect l="l" t="t" r="r" b="b"/>
              <a:pathLst>
                <a:path w="19582" h="10427" extrusionOk="0">
                  <a:moveTo>
                    <a:pt x="11324" y="0"/>
                  </a:moveTo>
                  <a:cubicBezTo>
                    <a:pt x="7409" y="0"/>
                    <a:pt x="3494" y="890"/>
                    <a:pt x="1" y="2510"/>
                  </a:cubicBezTo>
                  <a:cubicBezTo>
                    <a:pt x="435" y="4578"/>
                    <a:pt x="1068" y="6680"/>
                    <a:pt x="2403" y="8281"/>
                  </a:cubicBezTo>
                  <a:cubicBezTo>
                    <a:pt x="3433" y="9543"/>
                    <a:pt x="5059" y="10427"/>
                    <a:pt x="6668" y="10427"/>
                  </a:cubicBezTo>
                  <a:cubicBezTo>
                    <a:pt x="7143" y="10427"/>
                    <a:pt x="7617" y="10350"/>
                    <a:pt x="8073" y="10182"/>
                  </a:cubicBezTo>
                  <a:cubicBezTo>
                    <a:pt x="9174" y="9749"/>
                    <a:pt x="10108" y="8848"/>
                    <a:pt x="11276" y="8781"/>
                  </a:cubicBezTo>
                  <a:cubicBezTo>
                    <a:pt x="11293" y="8781"/>
                    <a:pt x="11309" y="8781"/>
                    <a:pt x="11326" y="8781"/>
                  </a:cubicBezTo>
                  <a:cubicBezTo>
                    <a:pt x="12870" y="8781"/>
                    <a:pt x="14094" y="10283"/>
                    <a:pt x="15612" y="10316"/>
                  </a:cubicBezTo>
                  <a:cubicBezTo>
                    <a:pt x="16546" y="10316"/>
                    <a:pt x="17413" y="9782"/>
                    <a:pt x="18014" y="9048"/>
                  </a:cubicBezTo>
                  <a:cubicBezTo>
                    <a:pt x="18581" y="8281"/>
                    <a:pt x="18881" y="7380"/>
                    <a:pt x="19081" y="6513"/>
                  </a:cubicBezTo>
                  <a:cubicBezTo>
                    <a:pt x="19448" y="4945"/>
                    <a:pt x="19582" y="3110"/>
                    <a:pt x="18548" y="1876"/>
                  </a:cubicBezTo>
                  <a:cubicBezTo>
                    <a:pt x="17714" y="876"/>
                    <a:pt x="16346" y="475"/>
                    <a:pt x="15045" y="275"/>
                  </a:cubicBezTo>
                  <a:cubicBezTo>
                    <a:pt x="13814" y="90"/>
                    <a:pt x="12569" y="0"/>
                    <a:pt x="11324"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0"/>
            <p:cNvSpPr/>
            <p:nvPr/>
          </p:nvSpPr>
          <p:spPr>
            <a:xfrm>
              <a:off x="-3786700" y="2268900"/>
              <a:ext cx="490375" cy="260775"/>
            </a:xfrm>
            <a:custGeom>
              <a:avLst/>
              <a:gdLst/>
              <a:ahLst/>
              <a:cxnLst/>
              <a:rect l="l" t="t" r="r" b="b"/>
              <a:pathLst>
                <a:path w="19615" h="10431" extrusionOk="0">
                  <a:moveTo>
                    <a:pt x="11262" y="0"/>
                  </a:moveTo>
                  <a:cubicBezTo>
                    <a:pt x="7377" y="0"/>
                    <a:pt x="3490" y="889"/>
                    <a:pt x="1" y="2496"/>
                  </a:cubicBezTo>
                  <a:cubicBezTo>
                    <a:pt x="468" y="4597"/>
                    <a:pt x="1101" y="6665"/>
                    <a:pt x="2436" y="8300"/>
                  </a:cubicBezTo>
                  <a:cubicBezTo>
                    <a:pt x="3482" y="9551"/>
                    <a:pt x="5076" y="10430"/>
                    <a:pt x="6664" y="10430"/>
                  </a:cubicBezTo>
                  <a:cubicBezTo>
                    <a:pt x="7151" y="10430"/>
                    <a:pt x="7637" y="10348"/>
                    <a:pt x="8106" y="10168"/>
                  </a:cubicBezTo>
                  <a:cubicBezTo>
                    <a:pt x="9207" y="9767"/>
                    <a:pt x="10141" y="8833"/>
                    <a:pt x="11309" y="8800"/>
                  </a:cubicBezTo>
                  <a:cubicBezTo>
                    <a:pt x="11325" y="8800"/>
                    <a:pt x="11342" y="8800"/>
                    <a:pt x="11358" y="8800"/>
                  </a:cubicBezTo>
                  <a:cubicBezTo>
                    <a:pt x="12870" y="8800"/>
                    <a:pt x="14127" y="10302"/>
                    <a:pt x="15645" y="10335"/>
                  </a:cubicBezTo>
                  <a:cubicBezTo>
                    <a:pt x="16579" y="10335"/>
                    <a:pt x="17446" y="9801"/>
                    <a:pt x="18013" y="9034"/>
                  </a:cubicBezTo>
                  <a:cubicBezTo>
                    <a:pt x="18614" y="8300"/>
                    <a:pt x="18914" y="7366"/>
                    <a:pt x="19114" y="6498"/>
                  </a:cubicBezTo>
                  <a:cubicBezTo>
                    <a:pt x="19481" y="4964"/>
                    <a:pt x="19615" y="3129"/>
                    <a:pt x="18580" y="1862"/>
                  </a:cubicBezTo>
                  <a:cubicBezTo>
                    <a:pt x="17747" y="861"/>
                    <a:pt x="16346" y="494"/>
                    <a:pt x="15078" y="294"/>
                  </a:cubicBezTo>
                  <a:cubicBezTo>
                    <a:pt x="13816" y="96"/>
                    <a:pt x="12539" y="0"/>
                    <a:pt x="11262" y="0"/>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0"/>
            <p:cNvSpPr/>
            <p:nvPr/>
          </p:nvSpPr>
          <p:spPr>
            <a:xfrm>
              <a:off x="-3644100" y="2269250"/>
              <a:ext cx="242700" cy="260000"/>
            </a:xfrm>
            <a:custGeom>
              <a:avLst/>
              <a:gdLst/>
              <a:ahLst/>
              <a:cxnLst/>
              <a:rect l="l" t="t" r="r" b="b"/>
              <a:pathLst>
                <a:path w="9708" h="10400" extrusionOk="0">
                  <a:moveTo>
                    <a:pt x="5633" y="1"/>
                  </a:moveTo>
                  <a:cubicBezTo>
                    <a:pt x="4428" y="1"/>
                    <a:pt x="3224" y="84"/>
                    <a:pt x="2035" y="247"/>
                  </a:cubicBezTo>
                  <a:lnTo>
                    <a:pt x="1" y="10287"/>
                  </a:lnTo>
                  <a:cubicBezTo>
                    <a:pt x="328" y="10358"/>
                    <a:pt x="668" y="10399"/>
                    <a:pt x="1012" y="10399"/>
                  </a:cubicBezTo>
                  <a:cubicBezTo>
                    <a:pt x="1474" y="10399"/>
                    <a:pt x="1944" y="10326"/>
                    <a:pt x="2402" y="10154"/>
                  </a:cubicBezTo>
                  <a:cubicBezTo>
                    <a:pt x="3503" y="9753"/>
                    <a:pt x="4437" y="8819"/>
                    <a:pt x="5605" y="8786"/>
                  </a:cubicBezTo>
                  <a:cubicBezTo>
                    <a:pt x="6072" y="8786"/>
                    <a:pt x="6505" y="8920"/>
                    <a:pt x="6906" y="9053"/>
                  </a:cubicBezTo>
                  <a:lnTo>
                    <a:pt x="9708" y="313"/>
                  </a:lnTo>
                  <a:cubicBezTo>
                    <a:pt x="9607" y="313"/>
                    <a:pt x="9474" y="280"/>
                    <a:pt x="9407" y="280"/>
                  </a:cubicBezTo>
                  <a:cubicBezTo>
                    <a:pt x="8161" y="92"/>
                    <a:pt x="6897" y="1"/>
                    <a:pt x="5633" y="1"/>
                  </a:cubicBezTo>
                  <a:close/>
                </a:path>
              </a:pathLst>
            </a:custGeom>
            <a:solidFill>
              <a:srgbClr val="88C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0"/>
            <p:cNvSpPr/>
            <p:nvPr/>
          </p:nvSpPr>
          <p:spPr>
            <a:xfrm>
              <a:off x="-2830175" y="2628600"/>
              <a:ext cx="334425" cy="426550"/>
            </a:xfrm>
            <a:custGeom>
              <a:avLst/>
              <a:gdLst/>
              <a:ahLst/>
              <a:cxnLst/>
              <a:rect l="l" t="t" r="r" b="b"/>
              <a:pathLst>
                <a:path w="13377" h="17062" extrusionOk="0">
                  <a:moveTo>
                    <a:pt x="11492" y="1"/>
                  </a:moveTo>
                  <a:cubicBezTo>
                    <a:pt x="11314" y="1"/>
                    <a:pt x="11144" y="52"/>
                    <a:pt x="11008" y="150"/>
                  </a:cubicBezTo>
                  <a:lnTo>
                    <a:pt x="3870" y="5320"/>
                  </a:lnTo>
                  <a:lnTo>
                    <a:pt x="0" y="12392"/>
                  </a:lnTo>
                  <a:lnTo>
                    <a:pt x="4737" y="17062"/>
                  </a:lnTo>
                  <a:cubicBezTo>
                    <a:pt x="8073" y="16795"/>
                    <a:pt x="9607" y="13893"/>
                    <a:pt x="9607" y="13893"/>
                  </a:cubicBezTo>
                  <a:lnTo>
                    <a:pt x="9974" y="13959"/>
                  </a:lnTo>
                  <a:cubicBezTo>
                    <a:pt x="10098" y="13990"/>
                    <a:pt x="10223" y="14005"/>
                    <a:pt x="10348" y="14005"/>
                  </a:cubicBezTo>
                  <a:cubicBezTo>
                    <a:pt x="10891" y="14005"/>
                    <a:pt x="11416" y="13721"/>
                    <a:pt x="11742" y="13259"/>
                  </a:cubicBezTo>
                  <a:lnTo>
                    <a:pt x="13043" y="11324"/>
                  </a:lnTo>
                  <a:cubicBezTo>
                    <a:pt x="13243" y="10991"/>
                    <a:pt x="13376" y="10624"/>
                    <a:pt x="13376" y="10223"/>
                  </a:cubicBezTo>
                  <a:cubicBezTo>
                    <a:pt x="13376" y="9156"/>
                    <a:pt x="12909" y="8222"/>
                    <a:pt x="12142" y="7555"/>
                  </a:cubicBezTo>
                  <a:lnTo>
                    <a:pt x="9574" y="5453"/>
                  </a:lnTo>
                  <a:lnTo>
                    <a:pt x="12242" y="1384"/>
                  </a:lnTo>
                  <a:cubicBezTo>
                    <a:pt x="12542" y="917"/>
                    <a:pt x="12376" y="283"/>
                    <a:pt x="11875" y="83"/>
                  </a:cubicBezTo>
                  <a:cubicBezTo>
                    <a:pt x="11750" y="27"/>
                    <a:pt x="11619" y="1"/>
                    <a:pt x="11492"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0"/>
            <p:cNvSpPr/>
            <p:nvPr/>
          </p:nvSpPr>
          <p:spPr>
            <a:xfrm>
              <a:off x="-2594175" y="2868325"/>
              <a:ext cx="98425" cy="111775"/>
            </a:xfrm>
            <a:custGeom>
              <a:avLst/>
              <a:gdLst/>
              <a:ahLst/>
              <a:cxnLst/>
              <a:rect l="l" t="t" r="r" b="b"/>
              <a:pathLst>
                <a:path w="3937" h="4471" extrusionOk="0">
                  <a:moveTo>
                    <a:pt x="3836" y="1"/>
                  </a:moveTo>
                  <a:lnTo>
                    <a:pt x="0" y="4471"/>
                  </a:lnTo>
                  <a:lnTo>
                    <a:pt x="167" y="4304"/>
                  </a:lnTo>
                  <a:lnTo>
                    <a:pt x="501" y="4370"/>
                  </a:lnTo>
                  <a:cubicBezTo>
                    <a:pt x="637" y="4401"/>
                    <a:pt x="772" y="4416"/>
                    <a:pt x="905" y="4416"/>
                  </a:cubicBezTo>
                  <a:cubicBezTo>
                    <a:pt x="1483" y="4416"/>
                    <a:pt x="2003" y="4132"/>
                    <a:pt x="2302" y="3670"/>
                  </a:cubicBezTo>
                  <a:lnTo>
                    <a:pt x="3603" y="1735"/>
                  </a:lnTo>
                  <a:cubicBezTo>
                    <a:pt x="3803" y="1402"/>
                    <a:pt x="3936" y="1001"/>
                    <a:pt x="3936" y="634"/>
                  </a:cubicBezTo>
                  <a:cubicBezTo>
                    <a:pt x="3936" y="401"/>
                    <a:pt x="3903" y="201"/>
                    <a:pt x="3836" y="1"/>
                  </a:cubicBezTo>
                  <a:close/>
                </a:path>
              </a:pathLst>
            </a:custGeom>
            <a:solidFill>
              <a:srgbClr val="EF87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0"/>
            <p:cNvSpPr/>
            <p:nvPr/>
          </p:nvSpPr>
          <p:spPr>
            <a:xfrm>
              <a:off x="-2655050" y="2795525"/>
              <a:ext cx="104250" cy="82000"/>
            </a:xfrm>
            <a:custGeom>
              <a:avLst/>
              <a:gdLst/>
              <a:ahLst/>
              <a:cxnLst/>
              <a:rect l="l" t="t" r="r" b="b"/>
              <a:pathLst>
                <a:path w="4170" h="3280" extrusionOk="0">
                  <a:moveTo>
                    <a:pt x="3968" y="0"/>
                  </a:moveTo>
                  <a:cubicBezTo>
                    <a:pt x="3925" y="0"/>
                    <a:pt x="3878" y="16"/>
                    <a:pt x="3836" y="44"/>
                  </a:cubicBezTo>
                  <a:lnTo>
                    <a:pt x="1201" y="1578"/>
                  </a:lnTo>
                  <a:cubicBezTo>
                    <a:pt x="1201" y="1578"/>
                    <a:pt x="1168" y="1578"/>
                    <a:pt x="1168" y="1612"/>
                  </a:cubicBezTo>
                  <a:lnTo>
                    <a:pt x="67" y="2946"/>
                  </a:lnTo>
                  <a:cubicBezTo>
                    <a:pt x="0" y="3046"/>
                    <a:pt x="34" y="3146"/>
                    <a:pt x="100" y="3246"/>
                  </a:cubicBezTo>
                  <a:cubicBezTo>
                    <a:pt x="167" y="3280"/>
                    <a:pt x="200" y="3280"/>
                    <a:pt x="234" y="3280"/>
                  </a:cubicBezTo>
                  <a:cubicBezTo>
                    <a:pt x="334" y="3280"/>
                    <a:pt x="400" y="3246"/>
                    <a:pt x="400" y="3213"/>
                  </a:cubicBezTo>
                  <a:lnTo>
                    <a:pt x="1435" y="1912"/>
                  </a:lnTo>
                  <a:lnTo>
                    <a:pt x="4036" y="411"/>
                  </a:lnTo>
                  <a:cubicBezTo>
                    <a:pt x="4170" y="377"/>
                    <a:pt x="4170" y="244"/>
                    <a:pt x="4103" y="111"/>
                  </a:cubicBezTo>
                  <a:cubicBezTo>
                    <a:pt x="4084" y="32"/>
                    <a:pt x="4030" y="0"/>
                    <a:pt x="3968"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0"/>
            <p:cNvSpPr/>
            <p:nvPr/>
          </p:nvSpPr>
          <p:spPr>
            <a:xfrm>
              <a:off x="-2616700" y="2827000"/>
              <a:ext cx="104275" cy="82225"/>
            </a:xfrm>
            <a:custGeom>
              <a:avLst/>
              <a:gdLst/>
              <a:ahLst/>
              <a:cxnLst/>
              <a:rect l="l" t="t" r="r" b="b"/>
              <a:pathLst>
                <a:path w="4171" h="3289" extrusionOk="0">
                  <a:moveTo>
                    <a:pt x="3959" y="1"/>
                  </a:moveTo>
                  <a:cubicBezTo>
                    <a:pt x="3922" y="1"/>
                    <a:pt x="3881" y="8"/>
                    <a:pt x="3837" y="19"/>
                  </a:cubicBezTo>
                  <a:lnTo>
                    <a:pt x="1201" y="1554"/>
                  </a:lnTo>
                  <a:cubicBezTo>
                    <a:pt x="1201" y="1554"/>
                    <a:pt x="1168" y="1554"/>
                    <a:pt x="1168" y="1620"/>
                  </a:cubicBezTo>
                  <a:lnTo>
                    <a:pt x="67" y="2921"/>
                  </a:lnTo>
                  <a:cubicBezTo>
                    <a:pt x="1" y="3021"/>
                    <a:pt x="34" y="3155"/>
                    <a:pt x="134" y="3221"/>
                  </a:cubicBezTo>
                  <a:cubicBezTo>
                    <a:pt x="167" y="3288"/>
                    <a:pt x="201" y="3288"/>
                    <a:pt x="234" y="3288"/>
                  </a:cubicBezTo>
                  <a:cubicBezTo>
                    <a:pt x="301" y="3288"/>
                    <a:pt x="368" y="3221"/>
                    <a:pt x="401" y="3188"/>
                  </a:cubicBezTo>
                  <a:lnTo>
                    <a:pt x="1468" y="1887"/>
                  </a:lnTo>
                  <a:lnTo>
                    <a:pt x="4037" y="386"/>
                  </a:lnTo>
                  <a:cubicBezTo>
                    <a:pt x="4170" y="353"/>
                    <a:pt x="4170" y="219"/>
                    <a:pt x="4137" y="119"/>
                  </a:cubicBezTo>
                  <a:cubicBezTo>
                    <a:pt x="4092" y="30"/>
                    <a:pt x="4033" y="1"/>
                    <a:pt x="3959"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0"/>
            <p:cNvSpPr/>
            <p:nvPr/>
          </p:nvSpPr>
          <p:spPr>
            <a:xfrm>
              <a:off x="-2690075" y="2759800"/>
              <a:ext cx="103425" cy="81875"/>
            </a:xfrm>
            <a:custGeom>
              <a:avLst/>
              <a:gdLst/>
              <a:ahLst/>
              <a:cxnLst/>
              <a:rect l="l" t="t" r="r" b="b"/>
              <a:pathLst>
                <a:path w="4137" h="3275" extrusionOk="0">
                  <a:moveTo>
                    <a:pt x="3950" y="0"/>
                  </a:moveTo>
                  <a:cubicBezTo>
                    <a:pt x="3915" y="0"/>
                    <a:pt x="3879" y="10"/>
                    <a:pt x="3836" y="39"/>
                  </a:cubicBezTo>
                  <a:lnTo>
                    <a:pt x="1234" y="1573"/>
                  </a:lnTo>
                  <a:cubicBezTo>
                    <a:pt x="1168" y="1573"/>
                    <a:pt x="1168" y="1606"/>
                    <a:pt x="1168" y="1606"/>
                  </a:cubicBezTo>
                  <a:lnTo>
                    <a:pt x="100" y="2941"/>
                  </a:lnTo>
                  <a:cubicBezTo>
                    <a:pt x="0" y="3041"/>
                    <a:pt x="67" y="3208"/>
                    <a:pt x="134" y="3241"/>
                  </a:cubicBezTo>
                  <a:cubicBezTo>
                    <a:pt x="167" y="3274"/>
                    <a:pt x="234" y="3274"/>
                    <a:pt x="267" y="3274"/>
                  </a:cubicBezTo>
                  <a:cubicBezTo>
                    <a:pt x="334" y="3274"/>
                    <a:pt x="400" y="3241"/>
                    <a:pt x="434" y="3208"/>
                  </a:cubicBezTo>
                  <a:lnTo>
                    <a:pt x="1468" y="1907"/>
                  </a:lnTo>
                  <a:lnTo>
                    <a:pt x="4070" y="405"/>
                  </a:lnTo>
                  <a:cubicBezTo>
                    <a:pt x="4136" y="372"/>
                    <a:pt x="4136" y="339"/>
                    <a:pt x="4136" y="339"/>
                  </a:cubicBezTo>
                  <a:lnTo>
                    <a:pt x="3970" y="205"/>
                  </a:lnTo>
                  <a:lnTo>
                    <a:pt x="4103" y="39"/>
                  </a:lnTo>
                  <a:cubicBezTo>
                    <a:pt x="4045" y="19"/>
                    <a:pt x="3999" y="0"/>
                    <a:pt x="3950"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0"/>
            <p:cNvSpPr/>
            <p:nvPr/>
          </p:nvSpPr>
          <p:spPr>
            <a:xfrm>
              <a:off x="-2592525" y="4898950"/>
              <a:ext cx="521250" cy="274375"/>
            </a:xfrm>
            <a:custGeom>
              <a:avLst/>
              <a:gdLst/>
              <a:ahLst/>
              <a:cxnLst/>
              <a:rect l="l" t="t" r="r" b="b"/>
              <a:pathLst>
                <a:path w="20850" h="10975" extrusionOk="0">
                  <a:moveTo>
                    <a:pt x="3704" y="0"/>
                  </a:moveTo>
                  <a:lnTo>
                    <a:pt x="1" y="1535"/>
                  </a:lnTo>
                  <a:lnTo>
                    <a:pt x="268" y="7372"/>
                  </a:lnTo>
                  <a:cubicBezTo>
                    <a:pt x="368" y="9374"/>
                    <a:pt x="2036" y="10975"/>
                    <a:pt x="4071" y="10975"/>
                  </a:cubicBezTo>
                  <a:lnTo>
                    <a:pt x="20849" y="10975"/>
                  </a:lnTo>
                  <a:cubicBezTo>
                    <a:pt x="11442" y="9541"/>
                    <a:pt x="5472" y="2369"/>
                    <a:pt x="37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0"/>
            <p:cNvSpPr/>
            <p:nvPr/>
          </p:nvSpPr>
          <p:spPr>
            <a:xfrm>
              <a:off x="-3255477" y="2625830"/>
              <a:ext cx="1234250" cy="1581550"/>
            </a:xfrm>
            <a:custGeom>
              <a:avLst/>
              <a:gdLst/>
              <a:ahLst/>
              <a:cxnLst/>
              <a:rect l="l" t="t" r="r" b="b"/>
              <a:pathLst>
                <a:path w="49370" h="63262" extrusionOk="0">
                  <a:moveTo>
                    <a:pt x="27828" y="1"/>
                  </a:moveTo>
                  <a:cubicBezTo>
                    <a:pt x="27654" y="1"/>
                    <a:pt x="27476" y="53"/>
                    <a:pt x="27320" y="150"/>
                  </a:cubicBezTo>
                  <a:lnTo>
                    <a:pt x="20182" y="5320"/>
                  </a:lnTo>
                  <a:lnTo>
                    <a:pt x="16313" y="12392"/>
                  </a:lnTo>
                  <a:cubicBezTo>
                    <a:pt x="15679" y="10758"/>
                    <a:pt x="14445" y="9390"/>
                    <a:pt x="12843" y="8756"/>
                  </a:cubicBezTo>
                  <a:cubicBezTo>
                    <a:pt x="10642" y="7889"/>
                    <a:pt x="8140" y="8389"/>
                    <a:pt x="5805" y="7889"/>
                  </a:cubicBezTo>
                  <a:cubicBezTo>
                    <a:pt x="4171" y="7555"/>
                    <a:pt x="2736" y="6788"/>
                    <a:pt x="1469" y="5721"/>
                  </a:cubicBezTo>
                  <a:lnTo>
                    <a:pt x="1469" y="5721"/>
                  </a:lnTo>
                  <a:cubicBezTo>
                    <a:pt x="2269" y="6121"/>
                    <a:pt x="3136" y="6454"/>
                    <a:pt x="4070" y="6588"/>
                  </a:cubicBezTo>
                  <a:cubicBezTo>
                    <a:pt x="4499" y="6656"/>
                    <a:pt x="4934" y="6691"/>
                    <a:pt x="5368" y="6691"/>
                  </a:cubicBezTo>
                  <a:cubicBezTo>
                    <a:pt x="7466" y="6691"/>
                    <a:pt x="9549" y="5889"/>
                    <a:pt x="10875" y="4286"/>
                  </a:cubicBezTo>
                  <a:lnTo>
                    <a:pt x="10875" y="4286"/>
                  </a:lnTo>
                  <a:cubicBezTo>
                    <a:pt x="9605" y="5219"/>
                    <a:pt x="8049" y="5647"/>
                    <a:pt x="6467" y="5647"/>
                  </a:cubicBezTo>
                  <a:cubicBezTo>
                    <a:pt x="4767" y="5647"/>
                    <a:pt x="3037" y="5152"/>
                    <a:pt x="1602" y="4253"/>
                  </a:cubicBezTo>
                  <a:cubicBezTo>
                    <a:pt x="1268" y="4053"/>
                    <a:pt x="935" y="3786"/>
                    <a:pt x="635" y="3552"/>
                  </a:cubicBezTo>
                  <a:lnTo>
                    <a:pt x="635" y="3552"/>
                  </a:lnTo>
                  <a:cubicBezTo>
                    <a:pt x="1602" y="10557"/>
                    <a:pt x="1502" y="18563"/>
                    <a:pt x="801" y="25601"/>
                  </a:cubicBezTo>
                  <a:cubicBezTo>
                    <a:pt x="1" y="33507"/>
                    <a:pt x="6205" y="42280"/>
                    <a:pt x="11776" y="48384"/>
                  </a:cubicBezTo>
                  <a:lnTo>
                    <a:pt x="23951" y="48384"/>
                  </a:lnTo>
                  <a:lnTo>
                    <a:pt x="30790" y="58792"/>
                  </a:lnTo>
                  <a:lnTo>
                    <a:pt x="49369" y="63262"/>
                  </a:lnTo>
                  <a:lnTo>
                    <a:pt x="47001" y="57424"/>
                  </a:lnTo>
                  <a:lnTo>
                    <a:pt x="44666" y="58292"/>
                  </a:lnTo>
                  <a:lnTo>
                    <a:pt x="37494" y="41646"/>
                  </a:lnTo>
                  <a:cubicBezTo>
                    <a:pt x="37127" y="40646"/>
                    <a:pt x="36494" y="39578"/>
                    <a:pt x="35726" y="38477"/>
                  </a:cubicBezTo>
                  <a:cubicBezTo>
                    <a:pt x="32644" y="34069"/>
                    <a:pt x="27519" y="31472"/>
                    <a:pt x="22087" y="31472"/>
                  </a:cubicBezTo>
                  <a:cubicBezTo>
                    <a:pt x="22053" y="31472"/>
                    <a:pt x="22018" y="31472"/>
                    <a:pt x="21983" y="31472"/>
                  </a:cubicBezTo>
                  <a:lnTo>
                    <a:pt x="21049" y="31472"/>
                  </a:lnTo>
                  <a:cubicBezTo>
                    <a:pt x="21183" y="30105"/>
                    <a:pt x="20849" y="28737"/>
                    <a:pt x="19982" y="27603"/>
                  </a:cubicBezTo>
                  <a:cubicBezTo>
                    <a:pt x="18648" y="25902"/>
                    <a:pt x="16313" y="24901"/>
                    <a:pt x="15212" y="23166"/>
                  </a:cubicBezTo>
                  <a:lnTo>
                    <a:pt x="21316" y="16929"/>
                  </a:lnTo>
                  <a:cubicBezTo>
                    <a:pt x="24385" y="16495"/>
                    <a:pt x="25853" y="13793"/>
                    <a:pt x="25853" y="13793"/>
                  </a:cubicBezTo>
                  <a:lnTo>
                    <a:pt x="26186" y="13893"/>
                  </a:lnTo>
                  <a:cubicBezTo>
                    <a:pt x="26316" y="13924"/>
                    <a:pt x="26446" y="13939"/>
                    <a:pt x="26575" y="13939"/>
                  </a:cubicBezTo>
                  <a:cubicBezTo>
                    <a:pt x="27145" y="13939"/>
                    <a:pt x="27688" y="13649"/>
                    <a:pt x="27988" y="13159"/>
                  </a:cubicBezTo>
                  <a:lnTo>
                    <a:pt x="29288" y="11258"/>
                  </a:lnTo>
                  <a:cubicBezTo>
                    <a:pt x="29322" y="11158"/>
                    <a:pt x="29422" y="11091"/>
                    <a:pt x="29455" y="10991"/>
                  </a:cubicBezTo>
                  <a:cubicBezTo>
                    <a:pt x="29489" y="10924"/>
                    <a:pt x="29522" y="10824"/>
                    <a:pt x="29589" y="10724"/>
                  </a:cubicBezTo>
                  <a:cubicBezTo>
                    <a:pt x="29622" y="10491"/>
                    <a:pt x="29655" y="10324"/>
                    <a:pt x="29655" y="10124"/>
                  </a:cubicBezTo>
                  <a:lnTo>
                    <a:pt x="29655" y="9790"/>
                  </a:lnTo>
                  <a:cubicBezTo>
                    <a:pt x="29655" y="9723"/>
                    <a:pt x="29622" y="9590"/>
                    <a:pt x="29622" y="9490"/>
                  </a:cubicBezTo>
                  <a:cubicBezTo>
                    <a:pt x="29522" y="8956"/>
                    <a:pt x="29288" y="8456"/>
                    <a:pt x="28955" y="8056"/>
                  </a:cubicBezTo>
                  <a:lnTo>
                    <a:pt x="28955" y="7989"/>
                  </a:lnTo>
                  <a:cubicBezTo>
                    <a:pt x="28888" y="7956"/>
                    <a:pt x="28888" y="7922"/>
                    <a:pt x="28855" y="7922"/>
                  </a:cubicBezTo>
                  <a:cubicBezTo>
                    <a:pt x="28721" y="7755"/>
                    <a:pt x="28621" y="7622"/>
                    <a:pt x="28455" y="7489"/>
                  </a:cubicBezTo>
                  <a:lnTo>
                    <a:pt x="26053" y="5587"/>
                  </a:lnTo>
                  <a:lnTo>
                    <a:pt x="25886" y="5454"/>
                  </a:lnTo>
                  <a:lnTo>
                    <a:pt x="26019" y="5287"/>
                  </a:lnTo>
                  <a:lnTo>
                    <a:pt x="28588" y="1384"/>
                  </a:lnTo>
                  <a:cubicBezTo>
                    <a:pt x="28855" y="917"/>
                    <a:pt x="28688" y="283"/>
                    <a:pt x="28188" y="83"/>
                  </a:cubicBezTo>
                  <a:cubicBezTo>
                    <a:pt x="28076" y="28"/>
                    <a:pt x="27953" y="1"/>
                    <a:pt x="27828" y="1"/>
                  </a:cubicBezTo>
                  <a:close/>
                </a:path>
              </a:pathLst>
            </a:custGeom>
            <a:solidFill>
              <a:srgbClr val="9E9E9E">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0"/>
            <p:cNvSpPr/>
            <p:nvPr/>
          </p:nvSpPr>
          <p:spPr>
            <a:xfrm>
              <a:off x="-4055225" y="1944325"/>
              <a:ext cx="846475" cy="506225"/>
            </a:xfrm>
            <a:custGeom>
              <a:avLst/>
              <a:gdLst/>
              <a:ahLst/>
              <a:cxnLst/>
              <a:rect l="l" t="t" r="r" b="b"/>
              <a:pathLst>
                <a:path w="33859" h="20249" extrusionOk="0">
                  <a:moveTo>
                    <a:pt x="16546" y="1"/>
                  </a:moveTo>
                  <a:cubicBezTo>
                    <a:pt x="16179" y="1902"/>
                    <a:pt x="15345" y="3670"/>
                    <a:pt x="14177" y="5238"/>
                  </a:cubicBezTo>
                  <a:cubicBezTo>
                    <a:pt x="11942" y="5738"/>
                    <a:pt x="9707" y="6305"/>
                    <a:pt x="7673" y="7339"/>
                  </a:cubicBezTo>
                  <a:lnTo>
                    <a:pt x="6805" y="7840"/>
                  </a:lnTo>
                  <a:cubicBezTo>
                    <a:pt x="5071" y="8007"/>
                    <a:pt x="3336" y="7940"/>
                    <a:pt x="1835" y="8740"/>
                  </a:cubicBezTo>
                  <a:cubicBezTo>
                    <a:pt x="1035" y="9174"/>
                    <a:pt x="434" y="9841"/>
                    <a:pt x="1" y="10675"/>
                  </a:cubicBezTo>
                  <a:cubicBezTo>
                    <a:pt x="601" y="10909"/>
                    <a:pt x="1201" y="11109"/>
                    <a:pt x="1835" y="11276"/>
                  </a:cubicBezTo>
                  <a:cubicBezTo>
                    <a:pt x="2469" y="10242"/>
                    <a:pt x="3370" y="9341"/>
                    <a:pt x="4504" y="8841"/>
                  </a:cubicBezTo>
                  <a:cubicBezTo>
                    <a:pt x="5004" y="8607"/>
                    <a:pt x="5538" y="8440"/>
                    <a:pt x="6138" y="8307"/>
                  </a:cubicBezTo>
                  <a:lnTo>
                    <a:pt x="6138" y="8307"/>
                  </a:lnTo>
                  <a:cubicBezTo>
                    <a:pt x="4871" y="9174"/>
                    <a:pt x="3737" y="10275"/>
                    <a:pt x="2969" y="11542"/>
                  </a:cubicBezTo>
                  <a:cubicBezTo>
                    <a:pt x="12676" y="13877"/>
                    <a:pt x="23317" y="11776"/>
                    <a:pt x="27053" y="15145"/>
                  </a:cubicBezTo>
                  <a:cubicBezTo>
                    <a:pt x="28387" y="16346"/>
                    <a:pt x="29555" y="18114"/>
                    <a:pt x="30489" y="20249"/>
                  </a:cubicBezTo>
                  <a:cubicBezTo>
                    <a:pt x="31023" y="20115"/>
                    <a:pt x="31556" y="19848"/>
                    <a:pt x="31990" y="19481"/>
                  </a:cubicBezTo>
                  <a:cubicBezTo>
                    <a:pt x="33725" y="17980"/>
                    <a:pt x="33858" y="15178"/>
                    <a:pt x="32757" y="13144"/>
                  </a:cubicBezTo>
                  <a:cubicBezTo>
                    <a:pt x="32157" y="11909"/>
                    <a:pt x="31189" y="10909"/>
                    <a:pt x="30089" y="10008"/>
                  </a:cubicBezTo>
                  <a:cubicBezTo>
                    <a:pt x="30189" y="9608"/>
                    <a:pt x="30222" y="9174"/>
                    <a:pt x="30222" y="8774"/>
                  </a:cubicBezTo>
                  <a:cubicBezTo>
                    <a:pt x="30155" y="6339"/>
                    <a:pt x="28521" y="4137"/>
                    <a:pt x="26353" y="3103"/>
                  </a:cubicBezTo>
                  <a:cubicBezTo>
                    <a:pt x="25176" y="2542"/>
                    <a:pt x="23871" y="2285"/>
                    <a:pt x="22562" y="2285"/>
                  </a:cubicBezTo>
                  <a:cubicBezTo>
                    <a:pt x="21458" y="2285"/>
                    <a:pt x="20351" y="2467"/>
                    <a:pt x="19314" y="2803"/>
                  </a:cubicBezTo>
                  <a:cubicBezTo>
                    <a:pt x="18681" y="3003"/>
                    <a:pt x="18047" y="3270"/>
                    <a:pt x="17480" y="3603"/>
                  </a:cubicBezTo>
                  <a:cubicBezTo>
                    <a:pt x="17646" y="2336"/>
                    <a:pt x="17313" y="1068"/>
                    <a:pt x="16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0"/>
            <p:cNvSpPr/>
            <p:nvPr/>
          </p:nvSpPr>
          <p:spPr>
            <a:xfrm>
              <a:off x="-2444075" y="4082525"/>
              <a:ext cx="442850" cy="291900"/>
            </a:xfrm>
            <a:custGeom>
              <a:avLst/>
              <a:gdLst/>
              <a:ahLst/>
              <a:cxnLst/>
              <a:rect l="l" t="t" r="r" b="b"/>
              <a:pathLst>
                <a:path w="17714" h="11676" extrusionOk="0">
                  <a:moveTo>
                    <a:pt x="15545" y="1"/>
                  </a:moveTo>
                  <a:lnTo>
                    <a:pt x="1" y="6272"/>
                  </a:lnTo>
                  <a:lnTo>
                    <a:pt x="2169" y="11676"/>
                  </a:lnTo>
                  <a:lnTo>
                    <a:pt x="17713" y="5405"/>
                  </a:lnTo>
                  <a:lnTo>
                    <a:pt x="15545" y="1"/>
                  </a:ln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0"/>
            <p:cNvSpPr/>
            <p:nvPr/>
          </p:nvSpPr>
          <p:spPr>
            <a:xfrm>
              <a:off x="-4517225" y="1346400"/>
              <a:ext cx="215175" cy="214350"/>
            </a:xfrm>
            <a:custGeom>
              <a:avLst/>
              <a:gdLst/>
              <a:ahLst/>
              <a:cxnLst/>
              <a:rect l="l" t="t" r="r" b="b"/>
              <a:pathLst>
                <a:path w="8607" h="8574" extrusionOk="0">
                  <a:moveTo>
                    <a:pt x="4304" y="1569"/>
                  </a:moveTo>
                  <a:cubicBezTo>
                    <a:pt x="5805" y="1569"/>
                    <a:pt x="7006" y="2803"/>
                    <a:pt x="7006" y="4304"/>
                  </a:cubicBezTo>
                  <a:cubicBezTo>
                    <a:pt x="7006" y="5772"/>
                    <a:pt x="5805" y="7006"/>
                    <a:pt x="4304" y="7006"/>
                  </a:cubicBezTo>
                  <a:cubicBezTo>
                    <a:pt x="2803" y="7006"/>
                    <a:pt x="1602" y="5772"/>
                    <a:pt x="1602" y="4304"/>
                  </a:cubicBezTo>
                  <a:cubicBezTo>
                    <a:pt x="1602" y="2803"/>
                    <a:pt x="2803" y="1569"/>
                    <a:pt x="4304" y="1569"/>
                  </a:cubicBezTo>
                  <a:close/>
                  <a:moveTo>
                    <a:pt x="4304" y="1"/>
                  </a:moveTo>
                  <a:cubicBezTo>
                    <a:pt x="1935" y="1"/>
                    <a:pt x="1" y="1902"/>
                    <a:pt x="1" y="4304"/>
                  </a:cubicBezTo>
                  <a:cubicBezTo>
                    <a:pt x="1" y="6672"/>
                    <a:pt x="1935" y="8574"/>
                    <a:pt x="4304" y="8574"/>
                  </a:cubicBezTo>
                  <a:cubicBezTo>
                    <a:pt x="6639" y="8574"/>
                    <a:pt x="8607" y="6639"/>
                    <a:pt x="8607" y="4304"/>
                  </a:cubicBezTo>
                  <a:cubicBezTo>
                    <a:pt x="8607" y="1902"/>
                    <a:pt x="6672" y="1"/>
                    <a:pt x="4304" y="1"/>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0"/>
            <p:cNvSpPr/>
            <p:nvPr/>
          </p:nvSpPr>
          <p:spPr>
            <a:xfrm>
              <a:off x="-3886775" y="1538200"/>
              <a:ext cx="215175" cy="214350"/>
            </a:xfrm>
            <a:custGeom>
              <a:avLst/>
              <a:gdLst/>
              <a:ahLst/>
              <a:cxnLst/>
              <a:rect l="l" t="t" r="r" b="b"/>
              <a:pathLst>
                <a:path w="8607" h="8574" extrusionOk="0">
                  <a:moveTo>
                    <a:pt x="4304" y="1"/>
                  </a:moveTo>
                  <a:cubicBezTo>
                    <a:pt x="1935" y="1"/>
                    <a:pt x="1" y="1902"/>
                    <a:pt x="1" y="4304"/>
                  </a:cubicBezTo>
                  <a:cubicBezTo>
                    <a:pt x="1" y="6672"/>
                    <a:pt x="1935" y="8574"/>
                    <a:pt x="4304" y="8574"/>
                  </a:cubicBezTo>
                  <a:cubicBezTo>
                    <a:pt x="6672" y="8574"/>
                    <a:pt x="8607" y="6672"/>
                    <a:pt x="8607" y="4304"/>
                  </a:cubicBezTo>
                  <a:cubicBezTo>
                    <a:pt x="8573" y="1902"/>
                    <a:pt x="6639" y="1"/>
                    <a:pt x="4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0"/>
            <p:cNvSpPr/>
            <p:nvPr/>
          </p:nvSpPr>
          <p:spPr>
            <a:xfrm>
              <a:off x="-4195325" y="663875"/>
              <a:ext cx="440350" cy="482775"/>
            </a:xfrm>
            <a:custGeom>
              <a:avLst/>
              <a:gdLst/>
              <a:ahLst/>
              <a:cxnLst/>
              <a:rect l="l" t="t" r="r" b="b"/>
              <a:pathLst>
                <a:path w="17614" h="19311" extrusionOk="0">
                  <a:moveTo>
                    <a:pt x="2076" y="1"/>
                  </a:moveTo>
                  <a:cubicBezTo>
                    <a:pt x="998" y="1"/>
                    <a:pt x="1" y="870"/>
                    <a:pt x="1" y="2084"/>
                  </a:cubicBezTo>
                  <a:lnTo>
                    <a:pt x="1" y="17228"/>
                  </a:lnTo>
                  <a:cubicBezTo>
                    <a:pt x="1" y="18442"/>
                    <a:pt x="998" y="19311"/>
                    <a:pt x="2076" y="19311"/>
                  </a:cubicBezTo>
                  <a:cubicBezTo>
                    <a:pt x="2420" y="19311"/>
                    <a:pt x="2772" y="19223"/>
                    <a:pt x="3103" y="19029"/>
                  </a:cubicBezTo>
                  <a:lnTo>
                    <a:pt x="16245" y="11457"/>
                  </a:lnTo>
                  <a:cubicBezTo>
                    <a:pt x="17613" y="10623"/>
                    <a:pt x="17613" y="8655"/>
                    <a:pt x="16245" y="7854"/>
                  </a:cubicBezTo>
                  <a:lnTo>
                    <a:pt x="3103" y="282"/>
                  </a:lnTo>
                  <a:cubicBezTo>
                    <a:pt x="2772" y="89"/>
                    <a:pt x="2420" y="1"/>
                    <a:pt x="2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50"/>
          <p:cNvGrpSpPr/>
          <p:nvPr/>
        </p:nvGrpSpPr>
        <p:grpSpPr>
          <a:xfrm>
            <a:off x="7316192" y="-1368550"/>
            <a:ext cx="2958303" cy="1593589"/>
            <a:chOff x="4466463" y="3305947"/>
            <a:chExt cx="2958303" cy="1593589"/>
          </a:xfrm>
        </p:grpSpPr>
        <p:grpSp>
          <p:nvGrpSpPr>
            <p:cNvPr id="2240" name="Google Shape;2240;p50"/>
            <p:cNvGrpSpPr/>
            <p:nvPr/>
          </p:nvGrpSpPr>
          <p:grpSpPr>
            <a:xfrm flipH="1">
              <a:off x="6574013" y="4048812"/>
              <a:ext cx="850753" cy="850724"/>
              <a:chOff x="780950" y="891300"/>
              <a:chExt cx="727575" cy="727550"/>
            </a:xfrm>
          </p:grpSpPr>
          <p:sp>
            <p:nvSpPr>
              <p:cNvPr id="2241" name="Google Shape;2241;p50"/>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0"/>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0"/>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0"/>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0"/>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0"/>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0"/>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0"/>
            <p:cNvGrpSpPr/>
            <p:nvPr/>
          </p:nvGrpSpPr>
          <p:grpSpPr>
            <a:xfrm>
              <a:off x="4466463" y="3863531"/>
              <a:ext cx="1021756" cy="332094"/>
              <a:chOff x="7289663" y="3996131"/>
              <a:chExt cx="1021756" cy="332094"/>
            </a:xfrm>
          </p:grpSpPr>
          <p:sp>
            <p:nvSpPr>
              <p:cNvPr id="2249" name="Google Shape;2249;p50"/>
              <p:cNvSpPr/>
              <p:nvPr/>
            </p:nvSpPr>
            <p:spPr>
              <a:xfrm>
                <a:off x="7289663" y="4044216"/>
                <a:ext cx="1002972" cy="284009"/>
              </a:xfrm>
              <a:custGeom>
                <a:avLst/>
                <a:gdLst/>
                <a:ahLst/>
                <a:cxnLst/>
                <a:rect l="l" t="t" r="r" b="b"/>
                <a:pathLst>
                  <a:path w="44532" h="12610" extrusionOk="0">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0"/>
              <p:cNvSpPr/>
              <p:nvPr/>
            </p:nvSpPr>
            <p:spPr>
              <a:xfrm>
                <a:off x="7308447" y="3996131"/>
                <a:ext cx="1002972" cy="284009"/>
              </a:xfrm>
              <a:custGeom>
                <a:avLst/>
                <a:gdLst/>
                <a:ahLst/>
                <a:cxnLst/>
                <a:rect l="l" t="t" r="r" b="b"/>
                <a:pathLst>
                  <a:path w="44532" h="12610" extrusionOk="0">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0"/>
              <p:cNvSpPr/>
              <p:nvPr/>
            </p:nvSpPr>
            <p:spPr>
              <a:xfrm>
                <a:off x="7433897" y="4044036"/>
                <a:ext cx="209639" cy="188175"/>
              </a:xfrm>
              <a:custGeom>
                <a:avLst/>
                <a:gdLst/>
                <a:ahLst/>
                <a:cxnLst/>
                <a:rect l="l" t="t" r="r" b="b"/>
                <a:pathLst>
                  <a:path w="9308" h="8355" extrusionOk="0">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0"/>
              <p:cNvSpPr/>
              <p:nvPr/>
            </p:nvSpPr>
            <p:spPr>
              <a:xfrm>
                <a:off x="7705879" y="4044689"/>
                <a:ext cx="208108" cy="187612"/>
              </a:xfrm>
              <a:custGeom>
                <a:avLst/>
                <a:gdLst/>
                <a:ahLst/>
                <a:cxnLst/>
                <a:rect l="l" t="t" r="r" b="b"/>
                <a:pathLst>
                  <a:path w="9240" h="8330" extrusionOk="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0"/>
              <p:cNvSpPr/>
              <p:nvPr/>
            </p:nvSpPr>
            <p:spPr>
              <a:xfrm>
                <a:off x="7979347" y="4043856"/>
                <a:ext cx="206621" cy="187793"/>
              </a:xfrm>
              <a:custGeom>
                <a:avLst/>
                <a:gdLst/>
                <a:ahLst/>
                <a:cxnLst/>
                <a:rect l="l" t="t" r="r" b="b"/>
                <a:pathLst>
                  <a:path w="9174" h="8338" extrusionOk="0">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 name="Google Shape;2254;p50"/>
            <p:cNvGrpSpPr/>
            <p:nvPr/>
          </p:nvGrpSpPr>
          <p:grpSpPr>
            <a:xfrm>
              <a:off x="5297661" y="3305947"/>
              <a:ext cx="749797" cy="717499"/>
              <a:chOff x="7847861" y="3178722"/>
              <a:chExt cx="749797" cy="717499"/>
            </a:xfrm>
          </p:grpSpPr>
          <p:sp>
            <p:nvSpPr>
              <p:cNvPr id="2255" name="Google Shape;2255;p50"/>
              <p:cNvSpPr/>
              <p:nvPr/>
            </p:nvSpPr>
            <p:spPr>
              <a:xfrm>
                <a:off x="7847861" y="321403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0"/>
              <p:cNvSpPr/>
              <p:nvPr/>
            </p:nvSpPr>
            <p:spPr>
              <a:xfrm>
                <a:off x="7886937" y="317872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0"/>
              <p:cNvSpPr/>
              <p:nvPr/>
            </p:nvSpPr>
            <p:spPr>
              <a:xfrm>
                <a:off x="7944032" y="3221560"/>
                <a:ext cx="596531" cy="595788"/>
              </a:xfrm>
              <a:custGeom>
                <a:avLst/>
                <a:gdLst/>
                <a:ahLst/>
                <a:cxnLst/>
                <a:rect l="l" t="t" r="r" b="b"/>
                <a:pathLst>
                  <a:path w="26486" h="26453" extrusionOk="0">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0"/>
              <p:cNvSpPr/>
              <p:nvPr/>
            </p:nvSpPr>
            <p:spPr>
              <a:xfrm>
                <a:off x="8146126" y="3430411"/>
                <a:ext cx="394437" cy="387680"/>
              </a:xfrm>
              <a:custGeom>
                <a:avLst/>
                <a:gdLst/>
                <a:ahLst/>
                <a:cxnLst/>
                <a:rect l="l" t="t" r="r" b="b"/>
                <a:pathLst>
                  <a:path w="17513" h="17213" extrusionOk="0">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0"/>
              <p:cNvSpPr/>
              <p:nvPr/>
            </p:nvSpPr>
            <p:spPr>
              <a:xfrm>
                <a:off x="8067230" y="3344758"/>
                <a:ext cx="349369" cy="349369"/>
              </a:xfrm>
              <a:custGeom>
                <a:avLst/>
                <a:gdLst/>
                <a:ahLst/>
                <a:cxnLst/>
                <a:rect l="l" t="t" r="r" b="b"/>
                <a:pathLst>
                  <a:path w="15512" h="15512" extrusionOk="0">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1639;p40">
            <a:extLst>
              <a:ext uri="{FF2B5EF4-FFF2-40B4-BE49-F238E27FC236}">
                <a16:creationId xmlns:a16="http://schemas.microsoft.com/office/drawing/2014/main" id="{90D8CC59-7F6F-9E31-39F9-A0C584BEB4CD}"/>
              </a:ext>
            </a:extLst>
          </p:cNvPr>
          <p:cNvSpPr txBox="1">
            <a:spLocks noGrp="1"/>
          </p:cNvSpPr>
          <p:nvPr>
            <p:ph type="title"/>
          </p:nvPr>
        </p:nvSpPr>
        <p:spPr>
          <a:xfrm>
            <a:off x="91307" y="39127"/>
            <a:ext cx="2746011" cy="964249"/>
          </a:xfrm>
          <a:prstGeom prst="rect">
            <a:avLst/>
          </a:prstGeom>
        </p:spPr>
        <p:txBody>
          <a:bodyPr spcFirstLastPara="1" wrap="square" lIns="91425" tIns="91425" rIns="91425" bIns="91425" anchor="ctr" anchorCtr="0">
            <a:noAutofit/>
          </a:bodyPr>
          <a:lstStyle/>
          <a:p>
            <a:pPr algn="ctr"/>
            <a:r>
              <a:rPr lang="en-US" sz="1800" dirty="0" err="1">
                <a:effectLst/>
                <a:latin typeface="Arial" panose="020B0604020202020204" pitchFamily="34" charset="0"/>
                <a:ea typeface="Calibri" panose="020F0502020204030204" pitchFamily="34" charset="0"/>
              </a:rPr>
              <a:t>Một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số</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thực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phẩm</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giàu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chất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béo</a:t>
            </a:r>
            <a:endParaRPr sz="1800" dirty="0"/>
          </a:p>
        </p:txBody>
      </p:sp>
      <p:sp>
        <p:nvSpPr>
          <p:cNvPr id="5" name="Google Shape;1640;p40">
            <a:extLst>
              <a:ext uri="{FF2B5EF4-FFF2-40B4-BE49-F238E27FC236}">
                <a16:creationId xmlns:a16="http://schemas.microsoft.com/office/drawing/2014/main" id="{F1185BD2-E024-07AA-7921-68196602EEB3}"/>
              </a:ext>
            </a:extLst>
          </p:cNvPr>
          <p:cNvSpPr txBox="1">
            <a:spLocks/>
          </p:cNvSpPr>
          <p:nvPr/>
        </p:nvSpPr>
        <p:spPr>
          <a:xfrm>
            <a:off x="5030340" y="-6103949"/>
            <a:ext cx="1504200" cy="84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a:t>01.</a:t>
            </a:r>
          </a:p>
        </p:txBody>
      </p:sp>
      <p:sp>
        <p:nvSpPr>
          <p:cNvPr id="7" name="Google Shape;1639;p40">
            <a:extLst>
              <a:ext uri="{FF2B5EF4-FFF2-40B4-BE49-F238E27FC236}">
                <a16:creationId xmlns:a16="http://schemas.microsoft.com/office/drawing/2014/main" id="{18E94850-568E-07E6-2F51-39478CD0D2F8}"/>
              </a:ext>
            </a:extLst>
          </p:cNvPr>
          <p:cNvSpPr txBox="1">
            <a:spLocks/>
          </p:cNvSpPr>
          <p:nvPr/>
        </p:nvSpPr>
        <p:spPr>
          <a:xfrm>
            <a:off x="3399806" y="-4417893"/>
            <a:ext cx="3285333" cy="8261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dk1"/>
              </a:buClr>
              <a:buSzPts val="4800"/>
              <a:buFont typeface="Orbitron"/>
              <a:buNone/>
              <a:defRPr sz="73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9pPr>
          </a:lstStyle>
          <a:p>
            <a:r>
              <a:rPr lang="vi-VN" sz="6500" dirty="0">
                <a:solidFill>
                  <a:schemeClr val="accent1">
                    <a:lumMod val="60000"/>
                    <a:lumOff val="40000"/>
                  </a:schemeClr>
                </a:solidFill>
              </a:rPr>
              <a:t>02.</a:t>
            </a:r>
            <a:endParaRPr lang="en-US" sz="6500" dirty="0">
              <a:solidFill>
                <a:schemeClr val="accent1">
                  <a:lumMod val="60000"/>
                  <a:lumOff val="40000"/>
                </a:schemeClr>
              </a:solidFill>
            </a:endParaRPr>
          </a:p>
        </p:txBody>
      </p:sp>
      <p:cxnSp>
        <p:nvCxnSpPr>
          <p:cNvPr id="8" name="Straight Connector 7">
            <a:extLst>
              <a:ext uri="{FF2B5EF4-FFF2-40B4-BE49-F238E27FC236}">
                <a16:creationId xmlns:a16="http://schemas.microsoft.com/office/drawing/2014/main" id="{44B8AF6B-F567-0D60-4C5E-538A1DD3F762}"/>
              </a:ext>
            </a:extLst>
          </p:cNvPr>
          <p:cNvCxnSpPr/>
          <p:nvPr/>
        </p:nvCxnSpPr>
        <p:spPr>
          <a:xfrm>
            <a:off x="3240563" y="699406"/>
            <a:ext cx="0" cy="39769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E31F8E82-F349-B985-E16C-98B86F6DFA13}"/>
              </a:ext>
            </a:extLst>
          </p:cNvPr>
          <p:cNvSpPr/>
          <p:nvPr/>
        </p:nvSpPr>
        <p:spPr>
          <a:xfrm>
            <a:off x="3115253" y="830035"/>
            <a:ext cx="250620" cy="598786"/>
          </a:xfrm>
          <a:prstGeom prst="roundRect">
            <a:avLst>
              <a:gd name="adj" fmla="val 4832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Google Shape;1639;p40">
            <a:extLst>
              <a:ext uri="{FF2B5EF4-FFF2-40B4-BE49-F238E27FC236}">
                <a16:creationId xmlns:a16="http://schemas.microsoft.com/office/drawing/2014/main" id="{092101E3-45BA-BD0F-D3E2-8A1834EB971B}"/>
              </a:ext>
            </a:extLst>
          </p:cNvPr>
          <p:cNvSpPr txBox="1">
            <a:spLocks/>
          </p:cNvSpPr>
          <p:nvPr/>
        </p:nvSpPr>
        <p:spPr>
          <a:xfrm>
            <a:off x="3532794" y="5751038"/>
            <a:ext cx="5438411" cy="5987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giàu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như</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sữa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hồi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mòi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trích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heo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dừa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dừa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oliu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đậu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nành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đậu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phộng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hướng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dương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phô</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mai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trứng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2" name="Picture 11">
            <a:extLst>
              <a:ext uri="{FF2B5EF4-FFF2-40B4-BE49-F238E27FC236}">
                <a16:creationId xmlns:a16="http://schemas.microsoft.com/office/drawing/2014/main" id="{F83899A0-58B7-8818-3D45-10DE568A393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21188872">
            <a:off x="252773" y="5547024"/>
            <a:ext cx="2619375" cy="16192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3" name="Picture 12">
            <a:extLst>
              <a:ext uri="{FF2B5EF4-FFF2-40B4-BE49-F238E27FC236}">
                <a16:creationId xmlns:a16="http://schemas.microsoft.com/office/drawing/2014/main" id="{9B6F7A06-2489-496C-589A-CEABC3D31CC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rot="611663">
            <a:off x="485293" y="7065464"/>
            <a:ext cx="2438400" cy="162877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4" name="Picture 2">
            <a:extLst>
              <a:ext uri="{FF2B5EF4-FFF2-40B4-BE49-F238E27FC236}">
                <a16:creationId xmlns:a16="http://schemas.microsoft.com/office/drawing/2014/main" id="{1ED378A6-634C-F421-1B1F-314778C93B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357806">
            <a:off x="424935" y="7001562"/>
            <a:ext cx="2305954" cy="12970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5453585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04"/>
        <p:cNvGrpSpPr/>
        <p:nvPr/>
      </p:nvGrpSpPr>
      <p:grpSpPr>
        <a:xfrm>
          <a:off x="0" y="0"/>
          <a:ext cx="0" cy="0"/>
          <a:chOff x="0" y="0"/>
          <a:chExt cx="0" cy="0"/>
        </a:xfrm>
      </p:grpSpPr>
      <p:grpSp>
        <p:nvGrpSpPr>
          <p:cNvPr id="2106" name="Google Shape;2106;p50"/>
          <p:cNvGrpSpPr/>
          <p:nvPr/>
        </p:nvGrpSpPr>
        <p:grpSpPr>
          <a:xfrm>
            <a:off x="567958" y="-4366238"/>
            <a:ext cx="2993574" cy="3700701"/>
            <a:chOff x="-4813275" y="663875"/>
            <a:chExt cx="3648475" cy="4510300"/>
          </a:xfrm>
        </p:grpSpPr>
        <p:sp>
          <p:nvSpPr>
            <p:cNvPr id="2107" name="Google Shape;2107;p50"/>
            <p:cNvSpPr/>
            <p:nvPr/>
          </p:nvSpPr>
          <p:spPr>
            <a:xfrm>
              <a:off x="-2587500" y="5039875"/>
              <a:ext cx="151800" cy="133450"/>
            </a:xfrm>
            <a:custGeom>
              <a:avLst/>
              <a:gdLst/>
              <a:ahLst/>
              <a:cxnLst/>
              <a:rect l="l" t="t" r="r" b="b"/>
              <a:pathLst>
                <a:path w="6072" h="5338" extrusionOk="0">
                  <a:moveTo>
                    <a:pt x="1535" y="1"/>
                  </a:moveTo>
                  <a:cubicBezTo>
                    <a:pt x="1001" y="1"/>
                    <a:pt x="500" y="68"/>
                    <a:pt x="0" y="268"/>
                  </a:cubicBezTo>
                  <a:lnTo>
                    <a:pt x="67" y="1735"/>
                  </a:lnTo>
                  <a:cubicBezTo>
                    <a:pt x="167" y="3737"/>
                    <a:pt x="1835" y="5338"/>
                    <a:pt x="3870" y="5338"/>
                  </a:cubicBezTo>
                  <a:lnTo>
                    <a:pt x="6004" y="5338"/>
                  </a:lnTo>
                  <a:cubicBezTo>
                    <a:pt x="6038" y="5071"/>
                    <a:pt x="6071" y="4771"/>
                    <a:pt x="6071" y="4537"/>
                  </a:cubicBezTo>
                  <a:cubicBezTo>
                    <a:pt x="6071" y="2036"/>
                    <a:pt x="4036" y="1"/>
                    <a:pt x="1535"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0"/>
            <p:cNvSpPr/>
            <p:nvPr/>
          </p:nvSpPr>
          <p:spPr>
            <a:xfrm>
              <a:off x="-2834350" y="4315200"/>
              <a:ext cx="75075" cy="75075"/>
            </a:xfrm>
            <a:custGeom>
              <a:avLst/>
              <a:gdLst/>
              <a:ahLst/>
              <a:cxnLst/>
              <a:rect l="l" t="t" r="r" b="b"/>
              <a:pathLst>
                <a:path w="3003" h="3003" extrusionOk="0">
                  <a:moveTo>
                    <a:pt x="1501" y="567"/>
                  </a:moveTo>
                  <a:cubicBezTo>
                    <a:pt x="2002" y="567"/>
                    <a:pt x="2402" y="1001"/>
                    <a:pt x="2402" y="1501"/>
                  </a:cubicBezTo>
                  <a:cubicBezTo>
                    <a:pt x="2402" y="2002"/>
                    <a:pt x="2002" y="2402"/>
                    <a:pt x="1501" y="2402"/>
                  </a:cubicBezTo>
                  <a:cubicBezTo>
                    <a:pt x="1001" y="2402"/>
                    <a:pt x="567" y="2002"/>
                    <a:pt x="567" y="1501"/>
                  </a:cubicBezTo>
                  <a:cubicBezTo>
                    <a:pt x="567" y="1001"/>
                    <a:pt x="1001" y="567"/>
                    <a:pt x="1501" y="567"/>
                  </a:cubicBezTo>
                  <a:close/>
                  <a:moveTo>
                    <a:pt x="1501" y="0"/>
                  </a:moveTo>
                  <a:cubicBezTo>
                    <a:pt x="668" y="0"/>
                    <a:pt x="0" y="668"/>
                    <a:pt x="0" y="1501"/>
                  </a:cubicBezTo>
                  <a:cubicBezTo>
                    <a:pt x="0" y="2335"/>
                    <a:pt x="668" y="3003"/>
                    <a:pt x="1501" y="3003"/>
                  </a:cubicBezTo>
                  <a:cubicBezTo>
                    <a:pt x="2335" y="3003"/>
                    <a:pt x="2936" y="2335"/>
                    <a:pt x="3003" y="1501"/>
                  </a:cubicBezTo>
                  <a:cubicBezTo>
                    <a:pt x="3003" y="668"/>
                    <a:pt x="2335" y="0"/>
                    <a:pt x="1501"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0"/>
            <p:cNvSpPr/>
            <p:nvPr/>
          </p:nvSpPr>
          <p:spPr>
            <a:xfrm>
              <a:off x="-2616700" y="4381900"/>
              <a:ext cx="75075" cy="75100"/>
            </a:xfrm>
            <a:custGeom>
              <a:avLst/>
              <a:gdLst/>
              <a:ahLst/>
              <a:cxnLst/>
              <a:rect l="l" t="t" r="r" b="b"/>
              <a:pathLst>
                <a:path w="3003" h="3004" extrusionOk="0">
                  <a:moveTo>
                    <a:pt x="1502" y="1"/>
                  </a:moveTo>
                  <a:cubicBezTo>
                    <a:pt x="668" y="1"/>
                    <a:pt x="1" y="668"/>
                    <a:pt x="1" y="1502"/>
                  </a:cubicBezTo>
                  <a:cubicBezTo>
                    <a:pt x="1" y="2336"/>
                    <a:pt x="668" y="3003"/>
                    <a:pt x="1502" y="3003"/>
                  </a:cubicBezTo>
                  <a:cubicBezTo>
                    <a:pt x="2336" y="3003"/>
                    <a:pt x="3003" y="2336"/>
                    <a:pt x="3003" y="1502"/>
                  </a:cubicBezTo>
                  <a:cubicBezTo>
                    <a:pt x="2969" y="668"/>
                    <a:pt x="2336" y="1"/>
                    <a:pt x="1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0"/>
            <p:cNvSpPr/>
            <p:nvPr/>
          </p:nvSpPr>
          <p:spPr>
            <a:xfrm>
              <a:off x="-2723450" y="4079025"/>
              <a:ext cx="152650" cy="167200"/>
            </a:xfrm>
            <a:custGeom>
              <a:avLst/>
              <a:gdLst/>
              <a:ahLst/>
              <a:cxnLst/>
              <a:rect l="l" t="t" r="r" b="b"/>
              <a:pathLst>
                <a:path w="6106" h="6688" extrusionOk="0">
                  <a:moveTo>
                    <a:pt x="738" y="0"/>
                  </a:moveTo>
                  <a:cubicBezTo>
                    <a:pt x="361" y="0"/>
                    <a:pt x="1" y="314"/>
                    <a:pt x="1" y="741"/>
                  </a:cubicBezTo>
                  <a:lnTo>
                    <a:pt x="1" y="5978"/>
                  </a:lnTo>
                  <a:cubicBezTo>
                    <a:pt x="1" y="6394"/>
                    <a:pt x="364" y="6688"/>
                    <a:pt x="762" y="6688"/>
                  </a:cubicBezTo>
                  <a:cubicBezTo>
                    <a:pt x="875" y="6688"/>
                    <a:pt x="991" y="6664"/>
                    <a:pt x="1102" y="6612"/>
                  </a:cubicBezTo>
                  <a:lnTo>
                    <a:pt x="5638" y="3977"/>
                  </a:lnTo>
                  <a:cubicBezTo>
                    <a:pt x="6105" y="3677"/>
                    <a:pt x="6105" y="3009"/>
                    <a:pt x="5638" y="2743"/>
                  </a:cubicBezTo>
                  <a:lnTo>
                    <a:pt x="1102" y="107"/>
                  </a:lnTo>
                  <a:cubicBezTo>
                    <a:pt x="987" y="33"/>
                    <a:pt x="862"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0"/>
            <p:cNvSpPr/>
            <p:nvPr/>
          </p:nvSpPr>
          <p:spPr>
            <a:xfrm>
              <a:off x="-2838525" y="3765150"/>
              <a:ext cx="133450" cy="117775"/>
            </a:xfrm>
            <a:custGeom>
              <a:avLst/>
              <a:gdLst/>
              <a:ahLst/>
              <a:cxnLst/>
              <a:rect l="l" t="t" r="r" b="b"/>
              <a:pathLst>
                <a:path w="5338" h="4711" extrusionOk="0">
                  <a:moveTo>
                    <a:pt x="2646" y="0"/>
                  </a:moveTo>
                  <a:cubicBezTo>
                    <a:pt x="1734" y="0"/>
                    <a:pt x="875" y="531"/>
                    <a:pt x="501" y="1454"/>
                  </a:cubicBezTo>
                  <a:cubicBezTo>
                    <a:pt x="1" y="2655"/>
                    <a:pt x="534" y="4023"/>
                    <a:pt x="1735" y="4523"/>
                  </a:cubicBezTo>
                  <a:cubicBezTo>
                    <a:pt x="2039" y="4650"/>
                    <a:pt x="2356" y="4710"/>
                    <a:pt x="2668" y="4710"/>
                  </a:cubicBezTo>
                  <a:cubicBezTo>
                    <a:pt x="3588" y="4710"/>
                    <a:pt x="4464" y="4186"/>
                    <a:pt x="4837" y="3289"/>
                  </a:cubicBezTo>
                  <a:cubicBezTo>
                    <a:pt x="5338" y="2055"/>
                    <a:pt x="4771" y="687"/>
                    <a:pt x="3570" y="187"/>
                  </a:cubicBezTo>
                  <a:cubicBezTo>
                    <a:pt x="3267" y="61"/>
                    <a:pt x="2954" y="0"/>
                    <a:pt x="2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0"/>
            <p:cNvSpPr/>
            <p:nvPr/>
          </p:nvSpPr>
          <p:spPr>
            <a:xfrm>
              <a:off x="-3092025" y="3329250"/>
              <a:ext cx="111750" cy="98200"/>
            </a:xfrm>
            <a:custGeom>
              <a:avLst/>
              <a:gdLst/>
              <a:ahLst/>
              <a:cxnLst/>
              <a:rect l="l" t="t" r="r" b="b"/>
              <a:pathLst>
                <a:path w="4470" h="3928" extrusionOk="0">
                  <a:moveTo>
                    <a:pt x="2255" y="0"/>
                  </a:moveTo>
                  <a:cubicBezTo>
                    <a:pt x="1477" y="0"/>
                    <a:pt x="728" y="446"/>
                    <a:pt x="400" y="1178"/>
                  </a:cubicBezTo>
                  <a:cubicBezTo>
                    <a:pt x="0" y="2178"/>
                    <a:pt x="467" y="3313"/>
                    <a:pt x="1468" y="3780"/>
                  </a:cubicBezTo>
                  <a:cubicBezTo>
                    <a:pt x="1718" y="3880"/>
                    <a:pt x="1974" y="3928"/>
                    <a:pt x="2226" y="3928"/>
                  </a:cubicBezTo>
                  <a:cubicBezTo>
                    <a:pt x="2979" y="3928"/>
                    <a:pt x="3686" y="3496"/>
                    <a:pt x="4036" y="2745"/>
                  </a:cubicBezTo>
                  <a:cubicBezTo>
                    <a:pt x="4470" y="1745"/>
                    <a:pt x="4003" y="611"/>
                    <a:pt x="3002" y="144"/>
                  </a:cubicBezTo>
                  <a:cubicBezTo>
                    <a:pt x="2759" y="46"/>
                    <a:pt x="2505" y="0"/>
                    <a:pt x="2255" y="0"/>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0"/>
            <p:cNvSpPr/>
            <p:nvPr/>
          </p:nvSpPr>
          <p:spPr>
            <a:xfrm>
              <a:off x="-3007800" y="3430900"/>
              <a:ext cx="195150" cy="321425"/>
            </a:xfrm>
            <a:custGeom>
              <a:avLst/>
              <a:gdLst/>
              <a:ahLst/>
              <a:cxnLst/>
              <a:rect l="l" t="t" r="r" b="b"/>
              <a:pathLst>
                <a:path w="7806" h="12857" extrusionOk="0">
                  <a:moveTo>
                    <a:pt x="205" y="1"/>
                  </a:moveTo>
                  <a:cubicBezTo>
                    <a:pt x="176" y="1"/>
                    <a:pt x="151" y="5"/>
                    <a:pt x="134" y="14"/>
                  </a:cubicBezTo>
                  <a:cubicBezTo>
                    <a:pt x="33" y="47"/>
                    <a:pt x="0" y="214"/>
                    <a:pt x="33" y="314"/>
                  </a:cubicBezTo>
                  <a:lnTo>
                    <a:pt x="7372" y="12723"/>
                  </a:lnTo>
                  <a:cubicBezTo>
                    <a:pt x="7439" y="12823"/>
                    <a:pt x="7472" y="12856"/>
                    <a:pt x="7539" y="12856"/>
                  </a:cubicBezTo>
                  <a:cubicBezTo>
                    <a:pt x="7606" y="12856"/>
                    <a:pt x="7639" y="12856"/>
                    <a:pt x="7672" y="12823"/>
                  </a:cubicBezTo>
                  <a:cubicBezTo>
                    <a:pt x="7772" y="12756"/>
                    <a:pt x="7806" y="12589"/>
                    <a:pt x="7772" y="12523"/>
                  </a:cubicBezTo>
                  <a:lnTo>
                    <a:pt x="434" y="80"/>
                  </a:lnTo>
                  <a:cubicBezTo>
                    <a:pt x="385" y="32"/>
                    <a:pt x="282" y="1"/>
                    <a:pt x="205" y="1"/>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0"/>
            <p:cNvSpPr/>
            <p:nvPr/>
          </p:nvSpPr>
          <p:spPr>
            <a:xfrm>
              <a:off x="-2557500" y="3076475"/>
              <a:ext cx="39225" cy="26225"/>
            </a:xfrm>
            <a:custGeom>
              <a:avLst/>
              <a:gdLst/>
              <a:ahLst/>
              <a:cxnLst/>
              <a:rect l="l" t="t" r="r" b="b"/>
              <a:pathLst>
                <a:path w="1569" h="1049" extrusionOk="0">
                  <a:moveTo>
                    <a:pt x="1307" y="1"/>
                  </a:moveTo>
                  <a:cubicBezTo>
                    <a:pt x="1273" y="1"/>
                    <a:pt x="1238" y="5"/>
                    <a:pt x="1202" y="14"/>
                  </a:cubicBezTo>
                  <a:lnTo>
                    <a:pt x="134" y="648"/>
                  </a:lnTo>
                  <a:cubicBezTo>
                    <a:pt x="34" y="681"/>
                    <a:pt x="1" y="815"/>
                    <a:pt x="34" y="915"/>
                  </a:cubicBezTo>
                  <a:cubicBezTo>
                    <a:pt x="134" y="1015"/>
                    <a:pt x="168" y="1048"/>
                    <a:pt x="201" y="1048"/>
                  </a:cubicBezTo>
                  <a:cubicBezTo>
                    <a:pt x="268" y="1048"/>
                    <a:pt x="301" y="1048"/>
                    <a:pt x="335" y="1015"/>
                  </a:cubicBezTo>
                  <a:lnTo>
                    <a:pt x="1435" y="381"/>
                  </a:lnTo>
                  <a:cubicBezTo>
                    <a:pt x="1502" y="348"/>
                    <a:pt x="1569" y="214"/>
                    <a:pt x="1502" y="81"/>
                  </a:cubicBezTo>
                  <a:cubicBezTo>
                    <a:pt x="1478" y="32"/>
                    <a:pt x="1400" y="1"/>
                    <a:pt x="1307" y="1"/>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0"/>
            <p:cNvSpPr/>
            <p:nvPr/>
          </p:nvSpPr>
          <p:spPr>
            <a:xfrm>
              <a:off x="-2890225" y="3123875"/>
              <a:ext cx="289400" cy="171450"/>
            </a:xfrm>
            <a:custGeom>
              <a:avLst/>
              <a:gdLst/>
              <a:ahLst/>
              <a:cxnLst/>
              <a:rect l="l" t="t" r="r" b="b"/>
              <a:pathLst>
                <a:path w="11576" h="6858" extrusionOk="0">
                  <a:moveTo>
                    <a:pt x="11333" y="1"/>
                  </a:moveTo>
                  <a:cubicBezTo>
                    <a:pt x="11297" y="1"/>
                    <a:pt x="11264" y="8"/>
                    <a:pt x="11242" y="19"/>
                  </a:cubicBezTo>
                  <a:lnTo>
                    <a:pt x="9007" y="1320"/>
                  </a:lnTo>
                  <a:cubicBezTo>
                    <a:pt x="8907" y="1420"/>
                    <a:pt x="8907" y="1520"/>
                    <a:pt x="8940" y="1620"/>
                  </a:cubicBezTo>
                  <a:cubicBezTo>
                    <a:pt x="8974" y="1687"/>
                    <a:pt x="9007" y="1754"/>
                    <a:pt x="9107" y="1754"/>
                  </a:cubicBezTo>
                  <a:cubicBezTo>
                    <a:pt x="9140" y="1754"/>
                    <a:pt x="9174" y="1754"/>
                    <a:pt x="9240" y="1687"/>
                  </a:cubicBezTo>
                  <a:lnTo>
                    <a:pt x="11442" y="386"/>
                  </a:lnTo>
                  <a:cubicBezTo>
                    <a:pt x="11575" y="320"/>
                    <a:pt x="11575" y="186"/>
                    <a:pt x="11509" y="119"/>
                  </a:cubicBezTo>
                  <a:cubicBezTo>
                    <a:pt x="11486" y="30"/>
                    <a:pt x="11405" y="1"/>
                    <a:pt x="11333" y="1"/>
                  </a:cubicBezTo>
                  <a:close/>
                  <a:moveTo>
                    <a:pt x="6950" y="2577"/>
                  </a:moveTo>
                  <a:cubicBezTo>
                    <a:pt x="6900" y="2577"/>
                    <a:pt x="6847" y="2594"/>
                    <a:pt x="6805" y="2621"/>
                  </a:cubicBezTo>
                  <a:lnTo>
                    <a:pt x="4604" y="3922"/>
                  </a:lnTo>
                  <a:cubicBezTo>
                    <a:pt x="4470" y="3989"/>
                    <a:pt x="4470" y="4122"/>
                    <a:pt x="4504" y="4189"/>
                  </a:cubicBezTo>
                  <a:cubicBezTo>
                    <a:pt x="4504" y="4256"/>
                    <a:pt x="4604" y="4289"/>
                    <a:pt x="4670" y="4322"/>
                  </a:cubicBezTo>
                  <a:cubicBezTo>
                    <a:pt x="4737" y="4322"/>
                    <a:pt x="4771" y="4322"/>
                    <a:pt x="4804" y="4289"/>
                  </a:cubicBezTo>
                  <a:lnTo>
                    <a:pt x="7005" y="2988"/>
                  </a:lnTo>
                  <a:cubicBezTo>
                    <a:pt x="7139" y="2888"/>
                    <a:pt x="7139" y="2788"/>
                    <a:pt x="7106" y="2688"/>
                  </a:cubicBezTo>
                  <a:cubicBezTo>
                    <a:pt x="7086" y="2610"/>
                    <a:pt x="7021" y="2577"/>
                    <a:pt x="6950" y="2577"/>
                  </a:cubicBezTo>
                  <a:close/>
                  <a:moveTo>
                    <a:pt x="2462" y="5136"/>
                  </a:moveTo>
                  <a:cubicBezTo>
                    <a:pt x="2418" y="5136"/>
                    <a:pt x="2372" y="5144"/>
                    <a:pt x="2335" y="5156"/>
                  </a:cubicBezTo>
                  <a:lnTo>
                    <a:pt x="134" y="6457"/>
                  </a:lnTo>
                  <a:cubicBezTo>
                    <a:pt x="0" y="6524"/>
                    <a:pt x="0" y="6657"/>
                    <a:pt x="67" y="6757"/>
                  </a:cubicBezTo>
                  <a:cubicBezTo>
                    <a:pt x="101" y="6824"/>
                    <a:pt x="134" y="6858"/>
                    <a:pt x="234" y="6858"/>
                  </a:cubicBezTo>
                  <a:cubicBezTo>
                    <a:pt x="267" y="6858"/>
                    <a:pt x="301" y="6858"/>
                    <a:pt x="334" y="6824"/>
                  </a:cubicBezTo>
                  <a:lnTo>
                    <a:pt x="2569" y="5523"/>
                  </a:lnTo>
                  <a:cubicBezTo>
                    <a:pt x="2669" y="5457"/>
                    <a:pt x="2669" y="5323"/>
                    <a:pt x="2636" y="5223"/>
                  </a:cubicBezTo>
                  <a:cubicBezTo>
                    <a:pt x="2615" y="5160"/>
                    <a:pt x="2540" y="5136"/>
                    <a:pt x="2462" y="5136"/>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0"/>
            <p:cNvSpPr/>
            <p:nvPr/>
          </p:nvSpPr>
          <p:spPr>
            <a:xfrm>
              <a:off x="-2973625" y="3316675"/>
              <a:ext cx="39225" cy="27025"/>
            </a:xfrm>
            <a:custGeom>
              <a:avLst/>
              <a:gdLst/>
              <a:ahLst/>
              <a:cxnLst/>
              <a:rect l="l" t="t" r="r" b="b"/>
              <a:pathLst>
                <a:path w="1569" h="1081" extrusionOk="0">
                  <a:moveTo>
                    <a:pt x="1329" y="0"/>
                  </a:moveTo>
                  <a:cubicBezTo>
                    <a:pt x="1300" y="0"/>
                    <a:pt x="1268" y="4"/>
                    <a:pt x="1235" y="13"/>
                  </a:cubicBezTo>
                  <a:lnTo>
                    <a:pt x="134" y="647"/>
                  </a:lnTo>
                  <a:cubicBezTo>
                    <a:pt x="67" y="713"/>
                    <a:pt x="1" y="813"/>
                    <a:pt x="67" y="947"/>
                  </a:cubicBezTo>
                  <a:cubicBezTo>
                    <a:pt x="101" y="1047"/>
                    <a:pt x="168" y="1047"/>
                    <a:pt x="234" y="1080"/>
                  </a:cubicBezTo>
                  <a:cubicBezTo>
                    <a:pt x="268" y="1080"/>
                    <a:pt x="301" y="1080"/>
                    <a:pt x="334" y="1014"/>
                  </a:cubicBezTo>
                  <a:lnTo>
                    <a:pt x="1435" y="413"/>
                  </a:lnTo>
                  <a:cubicBezTo>
                    <a:pt x="1535" y="346"/>
                    <a:pt x="1569" y="246"/>
                    <a:pt x="1535" y="113"/>
                  </a:cubicBezTo>
                  <a:cubicBezTo>
                    <a:pt x="1485" y="38"/>
                    <a:pt x="1416" y="0"/>
                    <a:pt x="1329"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0"/>
            <p:cNvSpPr/>
            <p:nvPr/>
          </p:nvSpPr>
          <p:spPr>
            <a:xfrm>
              <a:off x="-2511625" y="2983675"/>
              <a:ext cx="120125" cy="105750"/>
            </a:xfrm>
            <a:custGeom>
              <a:avLst/>
              <a:gdLst/>
              <a:ahLst/>
              <a:cxnLst/>
              <a:rect l="l" t="t" r="r" b="b"/>
              <a:pathLst>
                <a:path w="4805" h="4230" extrusionOk="0">
                  <a:moveTo>
                    <a:pt x="2450" y="0"/>
                  </a:moveTo>
                  <a:cubicBezTo>
                    <a:pt x="1610" y="0"/>
                    <a:pt x="820" y="477"/>
                    <a:pt x="468" y="1258"/>
                  </a:cubicBezTo>
                  <a:cubicBezTo>
                    <a:pt x="1" y="2358"/>
                    <a:pt x="501" y="3559"/>
                    <a:pt x="1535" y="4060"/>
                  </a:cubicBezTo>
                  <a:cubicBezTo>
                    <a:pt x="1809" y="4176"/>
                    <a:pt x="2089" y="4230"/>
                    <a:pt x="2363" y="4230"/>
                  </a:cubicBezTo>
                  <a:cubicBezTo>
                    <a:pt x="3190" y="4230"/>
                    <a:pt x="3961" y="3736"/>
                    <a:pt x="4337" y="2959"/>
                  </a:cubicBezTo>
                  <a:cubicBezTo>
                    <a:pt x="4804" y="1891"/>
                    <a:pt x="4304" y="657"/>
                    <a:pt x="3270" y="157"/>
                  </a:cubicBezTo>
                  <a:cubicBezTo>
                    <a:pt x="3000" y="50"/>
                    <a:pt x="2722" y="0"/>
                    <a:pt x="2450"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0"/>
            <p:cNvSpPr/>
            <p:nvPr/>
          </p:nvSpPr>
          <p:spPr>
            <a:xfrm>
              <a:off x="-4727375" y="1675800"/>
              <a:ext cx="3266525" cy="3273200"/>
            </a:xfrm>
            <a:custGeom>
              <a:avLst/>
              <a:gdLst/>
              <a:ahLst/>
              <a:cxnLst/>
              <a:rect l="l" t="t" r="r" b="b"/>
              <a:pathLst>
                <a:path w="130661" h="130928" extrusionOk="0">
                  <a:moveTo>
                    <a:pt x="65214" y="1"/>
                  </a:moveTo>
                  <a:cubicBezTo>
                    <a:pt x="64180" y="1"/>
                    <a:pt x="63046" y="34"/>
                    <a:pt x="61945" y="68"/>
                  </a:cubicBezTo>
                  <a:lnTo>
                    <a:pt x="61811" y="68"/>
                  </a:lnTo>
                  <a:cubicBezTo>
                    <a:pt x="61578" y="101"/>
                    <a:pt x="61378" y="334"/>
                    <a:pt x="61411" y="568"/>
                  </a:cubicBezTo>
                  <a:cubicBezTo>
                    <a:pt x="61442" y="815"/>
                    <a:pt x="61616" y="1005"/>
                    <a:pt x="61854" y="1005"/>
                  </a:cubicBezTo>
                  <a:cubicBezTo>
                    <a:pt x="61873" y="1005"/>
                    <a:pt x="61892" y="1004"/>
                    <a:pt x="61912" y="1002"/>
                  </a:cubicBezTo>
                  <a:lnTo>
                    <a:pt x="61978" y="1002"/>
                  </a:lnTo>
                  <a:cubicBezTo>
                    <a:pt x="63061" y="941"/>
                    <a:pt x="64148" y="912"/>
                    <a:pt x="65236" y="912"/>
                  </a:cubicBezTo>
                  <a:cubicBezTo>
                    <a:pt x="68339" y="912"/>
                    <a:pt x="71449" y="1149"/>
                    <a:pt x="74487" y="1569"/>
                  </a:cubicBezTo>
                  <a:lnTo>
                    <a:pt x="74587" y="1569"/>
                  </a:lnTo>
                  <a:cubicBezTo>
                    <a:pt x="74821" y="1569"/>
                    <a:pt x="74988" y="1402"/>
                    <a:pt x="75054" y="1168"/>
                  </a:cubicBezTo>
                  <a:cubicBezTo>
                    <a:pt x="75088" y="901"/>
                    <a:pt x="74921" y="701"/>
                    <a:pt x="74654" y="668"/>
                  </a:cubicBezTo>
                  <a:cubicBezTo>
                    <a:pt x="71552" y="234"/>
                    <a:pt x="68383" y="1"/>
                    <a:pt x="65214" y="1"/>
                  </a:cubicBezTo>
                  <a:close/>
                  <a:moveTo>
                    <a:pt x="49240" y="2231"/>
                  </a:moveTo>
                  <a:cubicBezTo>
                    <a:pt x="49217" y="2231"/>
                    <a:pt x="49193" y="2232"/>
                    <a:pt x="49169" y="2236"/>
                  </a:cubicBezTo>
                  <a:cubicBezTo>
                    <a:pt x="44899" y="3303"/>
                    <a:pt x="40830" y="4704"/>
                    <a:pt x="37027" y="6405"/>
                  </a:cubicBezTo>
                  <a:cubicBezTo>
                    <a:pt x="36794" y="6505"/>
                    <a:pt x="36727" y="6806"/>
                    <a:pt x="36794" y="7006"/>
                  </a:cubicBezTo>
                  <a:cubicBezTo>
                    <a:pt x="36894" y="7173"/>
                    <a:pt x="37060" y="7239"/>
                    <a:pt x="37227" y="7239"/>
                  </a:cubicBezTo>
                  <a:cubicBezTo>
                    <a:pt x="37272" y="7239"/>
                    <a:pt x="37316" y="7225"/>
                    <a:pt x="37351" y="7225"/>
                  </a:cubicBezTo>
                  <a:cubicBezTo>
                    <a:pt x="37368" y="7225"/>
                    <a:pt x="37383" y="7228"/>
                    <a:pt x="37394" y="7239"/>
                  </a:cubicBezTo>
                  <a:cubicBezTo>
                    <a:pt x="41163" y="5538"/>
                    <a:pt x="45200" y="4170"/>
                    <a:pt x="49369" y="3136"/>
                  </a:cubicBezTo>
                  <a:cubicBezTo>
                    <a:pt x="49603" y="3070"/>
                    <a:pt x="49736" y="2836"/>
                    <a:pt x="49703" y="2569"/>
                  </a:cubicBezTo>
                  <a:cubicBezTo>
                    <a:pt x="49643" y="2360"/>
                    <a:pt x="49449" y="2231"/>
                    <a:pt x="49240" y="2231"/>
                  </a:cubicBezTo>
                  <a:close/>
                  <a:moveTo>
                    <a:pt x="86941" y="3683"/>
                  </a:moveTo>
                  <a:cubicBezTo>
                    <a:pt x="86741" y="3683"/>
                    <a:pt x="86576" y="3790"/>
                    <a:pt x="86496" y="4004"/>
                  </a:cubicBezTo>
                  <a:cubicBezTo>
                    <a:pt x="86429" y="4237"/>
                    <a:pt x="86562" y="4504"/>
                    <a:pt x="86796" y="4571"/>
                  </a:cubicBezTo>
                  <a:cubicBezTo>
                    <a:pt x="90799" y="6005"/>
                    <a:pt x="94635" y="7840"/>
                    <a:pt x="98271" y="10008"/>
                  </a:cubicBezTo>
                  <a:cubicBezTo>
                    <a:pt x="98371" y="10075"/>
                    <a:pt x="98438" y="10075"/>
                    <a:pt x="98504" y="10075"/>
                  </a:cubicBezTo>
                  <a:cubicBezTo>
                    <a:pt x="98638" y="10075"/>
                    <a:pt x="98805" y="10008"/>
                    <a:pt x="98838" y="9808"/>
                  </a:cubicBezTo>
                  <a:cubicBezTo>
                    <a:pt x="98971" y="9574"/>
                    <a:pt x="98905" y="9307"/>
                    <a:pt x="98671" y="9174"/>
                  </a:cubicBezTo>
                  <a:cubicBezTo>
                    <a:pt x="95002" y="7006"/>
                    <a:pt x="91132" y="5138"/>
                    <a:pt x="87096" y="3703"/>
                  </a:cubicBezTo>
                  <a:cubicBezTo>
                    <a:pt x="87043" y="3690"/>
                    <a:pt x="86991" y="3683"/>
                    <a:pt x="86941" y="3683"/>
                  </a:cubicBezTo>
                  <a:close/>
                  <a:moveTo>
                    <a:pt x="26193" y="12713"/>
                  </a:moveTo>
                  <a:cubicBezTo>
                    <a:pt x="26097" y="12713"/>
                    <a:pt x="26000" y="12743"/>
                    <a:pt x="25919" y="12810"/>
                  </a:cubicBezTo>
                  <a:cubicBezTo>
                    <a:pt x="22450" y="15312"/>
                    <a:pt x="19248" y="18181"/>
                    <a:pt x="16379" y="21349"/>
                  </a:cubicBezTo>
                  <a:cubicBezTo>
                    <a:pt x="16212" y="21516"/>
                    <a:pt x="16246" y="21816"/>
                    <a:pt x="16412" y="21983"/>
                  </a:cubicBezTo>
                  <a:cubicBezTo>
                    <a:pt x="16512" y="22050"/>
                    <a:pt x="16579" y="22083"/>
                    <a:pt x="16713" y="22083"/>
                  </a:cubicBezTo>
                  <a:cubicBezTo>
                    <a:pt x="16846" y="22083"/>
                    <a:pt x="16946" y="22050"/>
                    <a:pt x="17046" y="21917"/>
                  </a:cubicBezTo>
                  <a:cubicBezTo>
                    <a:pt x="19882" y="18781"/>
                    <a:pt x="23050" y="15979"/>
                    <a:pt x="26453" y="13511"/>
                  </a:cubicBezTo>
                  <a:cubicBezTo>
                    <a:pt x="26620" y="13377"/>
                    <a:pt x="26720" y="13077"/>
                    <a:pt x="26553" y="12877"/>
                  </a:cubicBezTo>
                  <a:cubicBezTo>
                    <a:pt x="26473" y="12777"/>
                    <a:pt x="26335" y="12713"/>
                    <a:pt x="26193" y="12713"/>
                  </a:cubicBezTo>
                  <a:close/>
                  <a:moveTo>
                    <a:pt x="108788" y="16816"/>
                  </a:moveTo>
                  <a:cubicBezTo>
                    <a:pt x="108658" y="16816"/>
                    <a:pt x="108511" y="16880"/>
                    <a:pt x="108411" y="16980"/>
                  </a:cubicBezTo>
                  <a:cubicBezTo>
                    <a:pt x="108245" y="17146"/>
                    <a:pt x="108278" y="17413"/>
                    <a:pt x="108445" y="17580"/>
                  </a:cubicBezTo>
                  <a:cubicBezTo>
                    <a:pt x="111580" y="20382"/>
                    <a:pt x="114449" y="23551"/>
                    <a:pt x="116951" y="26920"/>
                  </a:cubicBezTo>
                  <a:cubicBezTo>
                    <a:pt x="117018" y="27020"/>
                    <a:pt x="117184" y="27087"/>
                    <a:pt x="117318" y="27087"/>
                  </a:cubicBezTo>
                  <a:cubicBezTo>
                    <a:pt x="117418" y="27087"/>
                    <a:pt x="117518" y="27054"/>
                    <a:pt x="117585" y="27054"/>
                  </a:cubicBezTo>
                  <a:cubicBezTo>
                    <a:pt x="117785" y="26920"/>
                    <a:pt x="117818" y="26653"/>
                    <a:pt x="117651" y="26420"/>
                  </a:cubicBezTo>
                  <a:cubicBezTo>
                    <a:pt x="115116" y="22984"/>
                    <a:pt x="112214" y="19815"/>
                    <a:pt x="109012" y="16913"/>
                  </a:cubicBezTo>
                  <a:cubicBezTo>
                    <a:pt x="108958" y="16846"/>
                    <a:pt x="108877" y="16816"/>
                    <a:pt x="108788" y="16816"/>
                  </a:cubicBezTo>
                  <a:close/>
                  <a:moveTo>
                    <a:pt x="9232" y="31463"/>
                  </a:moveTo>
                  <a:cubicBezTo>
                    <a:pt x="9072" y="31463"/>
                    <a:pt x="8909" y="31553"/>
                    <a:pt x="8840" y="31690"/>
                  </a:cubicBezTo>
                  <a:cubicBezTo>
                    <a:pt x="6705" y="35359"/>
                    <a:pt x="4904" y="39329"/>
                    <a:pt x="3536" y="43399"/>
                  </a:cubicBezTo>
                  <a:cubicBezTo>
                    <a:pt x="3436" y="43665"/>
                    <a:pt x="3570" y="43899"/>
                    <a:pt x="3837" y="43999"/>
                  </a:cubicBezTo>
                  <a:cubicBezTo>
                    <a:pt x="3870" y="44032"/>
                    <a:pt x="3903" y="44032"/>
                    <a:pt x="3937" y="44032"/>
                  </a:cubicBezTo>
                  <a:cubicBezTo>
                    <a:pt x="4170" y="44032"/>
                    <a:pt x="4337" y="43899"/>
                    <a:pt x="4404" y="43699"/>
                  </a:cubicBezTo>
                  <a:cubicBezTo>
                    <a:pt x="5771" y="39663"/>
                    <a:pt x="7539" y="35760"/>
                    <a:pt x="9608" y="32157"/>
                  </a:cubicBezTo>
                  <a:cubicBezTo>
                    <a:pt x="9741" y="31924"/>
                    <a:pt x="9674" y="31657"/>
                    <a:pt x="9441" y="31523"/>
                  </a:cubicBezTo>
                  <a:cubicBezTo>
                    <a:pt x="9378" y="31482"/>
                    <a:pt x="9305" y="31463"/>
                    <a:pt x="9232" y="31463"/>
                  </a:cubicBezTo>
                  <a:close/>
                  <a:moveTo>
                    <a:pt x="123888" y="37107"/>
                  </a:moveTo>
                  <a:cubicBezTo>
                    <a:pt x="123822" y="37107"/>
                    <a:pt x="123754" y="37124"/>
                    <a:pt x="123689" y="37161"/>
                  </a:cubicBezTo>
                  <a:cubicBezTo>
                    <a:pt x="123489" y="37227"/>
                    <a:pt x="123355" y="37528"/>
                    <a:pt x="123489" y="37728"/>
                  </a:cubicBezTo>
                  <a:cubicBezTo>
                    <a:pt x="125323" y="41564"/>
                    <a:pt x="126758" y="45567"/>
                    <a:pt x="127792" y="49670"/>
                  </a:cubicBezTo>
                  <a:cubicBezTo>
                    <a:pt x="127859" y="49870"/>
                    <a:pt x="128025" y="50003"/>
                    <a:pt x="128259" y="50003"/>
                  </a:cubicBezTo>
                  <a:lnTo>
                    <a:pt x="128292" y="50003"/>
                  </a:lnTo>
                  <a:cubicBezTo>
                    <a:pt x="128526" y="49937"/>
                    <a:pt x="128659" y="49703"/>
                    <a:pt x="128626" y="49436"/>
                  </a:cubicBezTo>
                  <a:cubicBezTo>
                    <a:pt x="127592" y="45267"/>
                    <a:pt x="126124" y="41230"/>
                    <a:pt x="124289" y="37361"/>
                  </a:cubicBezTo>
                  <a:cubicBezTo>
                    <a:pt x="124217" y="37217"/>
                    <a:pt x="124058" y="37107"/>
                    <a:pt x="123888" y="37107"/>
                  </a:cubicBezTo>
                  <a:close/>
                  <a:moveTo>
                    <a:pt x="1042" y="55536"/>
                  </a:moveTo>
                  <a:cubicBezTo>
                    <a:pt x="835" y="55536"/>
                    <a:pt x="662" y="55694"/>
                    <a:pt x="601" y="55908"/>
                  </a:cubicBezTo>
                  <a:cubicBezTo>
                    <a:pt x="201" y="59010"/>
                    <a:pt x="1" y="62112"/>
                    <a:pt x="1" y="65248"/>
                  </a:cubicBezTo>
                  <a:cubicBezTo>
                    <a:pt x="1" y="66415"/>
                    <a:pt x="34" y="67583"/>
                    <a:pt x="67" y="68750"/>
                  </a:cubicBezTo>
                  <a:cubicBezTo>
                    <a:pt x="67" y="68950"/>
                    <a:pt x="267" y="69184"/>
                    <a:pt x="534" y="69184"/>
                  </a:cubicBezTo>
                  <a:cubicBezTo>
                    <a:pt x="835" y="69184"/>
                    <a:pt x="1001" y="68950"/>
                    <a:pt x="935" y="68717"/>
                  </a:cubicBezTo>
                  <a:cubicBezTo>
                    <a:pt x="901" y="67549"/>
                    <a:pt x="868" y="66415"/>
                    <a:pt x="868" y="65248"/>
                  </a:cubicBezTo>
                  <a:cubicBezTo>
                    <a:pt x="868" y="62179"/>
                    <a:pt x="1068" y="59076"/>
                    <a:pt x="1502" y="56041"/>
                  </a:cubicBezTo>
                  <a:cubicBezTo>
                    <a:pt x="1535" y="55774"/>
                    <a:pt x="1368" y="55574"/>
                    <a:pt x="1101" y="55541"/>
                  </a:cubicBezTo>
                  <a:cubicBezTo>
                    <a:pt x="1081" y="55538"/>
                    <a:pt x="1062" y="55536"/>
                    <a:pt x="1042" y="55536"/>
                  </a:cubicBezTo>
                  <a:close/>
                  <a:moveTo>
                    <a:pt x="130594" y="62112"/>
                  </a:moveTo>
                  <a:lnTo>
                    <a:pt x="129660" y="62145"/>
                  </a:lnTo>
                  <a:lnTo>
                    <a:pt x="129660" y="62312"/>
                  </a:lnTo>
                  <a:cubicBezTo>
                    <a:pt x="129693" y="63413"/>
                    <a:pt x="129760" y="64480"/>
                    <a:pt x="129760" y="65548"/>
                  </a:cubicBezTo>
                  <a:cubicBezTo>
                    <a:pt x="129760" y="68650"/>
                    <a:pt x="129493" y="71886"/>
                    <a:pt x="129026" y="74954"/>
                  </a:cubicBezTo>
                  <a:cubicBezTo>
                    <a:pt x="128993" y="75221"/>
                    <a:pt x="129160" y="75421"/>
                    <a:pt x="129426" y="75455"/>
                  </a:cubicBezTo>
                  <a:lnTo>
                    <a:pt x="129493" y="75455"/>
                  </a:lnTo>
                  <a:cubicBezTo>
                    <a:pt x="129760" y="75455"/>
                    <a:pt x="129927" y="75288"/>
                    <a:pt x="129960" y="75088"/>
                  </a:cubicBezTo>
                  <a:cubicBezTo>
                    <a:pt x="130427" y="71952"/>
                    <a:pt x="130661" y="68750"/>
                    <a:pt x="130661" y="65548"/>
                  </a:cubicBezTo>
                  <a:cubicBezTo>
                    <a:pt x="130661" y="64447"/>
                    <a:pt x="130627" y="63380"/>
                    <a:pt x="130594" y="62279"/>
                  </a:cubicBezTo>
                  <a:lnTo>
                    <a:pt x="130594" y="62112"/>
                  </a:lnTo>
                  <a:close/>
                  <a:moveTo>
                    <a:pt x="2332" y="80919"/>
                  </a:moveTo>
                  <a:cubicBezTo>
                    <a:pt x="2301" y="80919"/>
                    <a:pt x="2268" y="80921"/>
                    <a:pt x="2236" y="80925"/>
                  </a:cubicBezTo>
                  <a:cubicBezTo>
                    <a:pt x="2002" y="80959"/>
                    <a:pt x="1869" y="81226"/>
                    <a:pt x="1902" y="81459"/>
                  </a:cubicBezTo>
                  <a:cubicBezTo>
                    <a:pt x="2903" y="85629"/>
                    <a:pt x="4270" y="89732"/>
                    <a:pt x="6038" y="93601"/>
                  </a:cubicBezTo>
                  <a:cubicBezTo>
                    <a:pt x="6105" y="93768"/>
                    <a:pt x="6272" y="93868"/>
                    <a:pt x="6439" y="93868"/>
                  </a:cubicBezTo>
                  <a:cubicBezTo>
                    <a:pt x="6539" y="93868"/>
                    <a:pt x="6572" y="93868"/>
                    <a:pt x="6672" y="93801"/>
                  </a:cubicBezTo>
                  <a:cubicBezTo>
                    <a:pt x="6872" y="93735"/>
                    <a:pt x="6939" y="93434"/>
                    <a:pt x="6872" y="93234"/>
                  </a:cubicBezTo>
                  <a:cubicBezTo>
                    <a:pt x="5171" y="89432"/>
                    <a:pt x="3770" y="85395"/>
                    <a:pt x="2769" y="81259"/>
                  </a:cubicBezTo>
                  <a:cubicBezTo>
                    <a:pt x="2740" y="81025"/>
                    <a:pt x="2557" y="80919"/>
                    <a:pt x="2332" y="80919"/>
                  </a:cubicBezTo>
                  <a:close/>
                  <a:moveTo>
                    <a:pt x="12850" y="103979"/>
                  </a:moveTo>
                  <a:cubicBezTo>
                    <a:pt x="12754" y="103979"/>
                    <a:pt x="12657" y="104008"/>
                    <a:pt x="12576" y="104075"/>
                  </a:cubicBezTo>
                  <a:cubicBezTo>
                    <a:pt x="12410" y="104209"/>
                    <a:pt x="12343" y="104476"/>
                    <a:pt x="12510" y="104709"/>
                  </a:cubicBezTo>
                  <a:cubicBezTo>
                    <a:pt x="15011" y="108212"/>
                    <a:pt x="17880" y="111414"/>
                    <a:pt x="21049" y="114283"/>
                  </a:cubicBezTo>
                  <a:cubicBezTo>
                    <a:pt x="21116" y="114383"/>
                    <a:pt x="21216" y="114416"/>
                    <a:pt x="21349" y="114416"/>
                  </a:cubicBezTo>
                  <a:cubicBezTo>
                    <a:pt x="21449" y="114416"/>
                    <a:pt x="21583" y="114383"/>
                    <a:pt x="21683" y="114216"/>
                  </a:cubicBezTo>
                  <a:cubicBezTo>
                    <a:pt x="21850" y="114049"/>
                    <a:pt x="21783" y="113749"/>
                    <a:pt x="21649" y="113582"/>
                  </a:cubicBezTo>
                  <a:cubicBezTo>
                    <a:pt x="18547" y="110780"/>
                    <a:pt x="15712" y="107611"/>
                    <a:pt x="13210" y="104142"/>
                  </a:cubicBezTo>
                  <a:cubicBezTo>
                    <a:pt x="13131" y="104043"/>
                    <a:pt x="12992" y="103979"/>
                    <a:pt x="12850" y="103979"/>
                  </a:cubicBezTo>
                  <a:close/>
                  <a:moveTo>
                    <a:pt x="31611" y="120986"/>
                  </a:moveTo>
                  <a:cubicBezTo>
                    <a:pt x="31456" y="120986"/>
                    <a:pt x="31311" y="121068"/>
                    <a:pt x="31223" y="121221"/>
                  </a:cubicBezTo>
                  <a:cubicBezTo>
                    <a:pt x="31090" y="121421"/>
                    <a:pt x="31190" y="121688"/>
                    <a:pt x="31390" y="121821"/>
                  </a:cubicBezTo>
                  <a:cubicBezTo>
                    <a:pt x="35059" y="123923"/>
                    <a:pt x="38962" y="125724"/>
                    <a:pt x="43098" y="127092"/>
                  </a:cubicBezTo>
                  <a:cubicBezTo>
                    <a:pt x="43131" y="127125"/>
                    <a:pt x="43198" y="127125"/>
                    <a:pt x="43232" y="127125"/>
                  </a:cubicBezTo>
                  <a:cubicBezTo>
                    <a:pt x="43432" y="127125"/>
                    <a:pt x="43598" y="127058"/>
                    <a:pt x="43699" y="126792"/>
                  </a:cubicBezTo>
                  <a:cubicBezTo>
                    <a:pt x="43765" y="126558"/>
                    <a:pt x="43632" y="126291"/>
                    <a:pt x="43398" y="126225"/>
                  </a:cubicBezTo>
                  <a:cubicBezTo>
                    <a:pt x="39295" y="124890"/>
                    <a:pt x="35426" y="123122"/>
                    <a:pt x="31857" y="121054"/>
                  </a:cubicBezTo>
                  <a:cubicBezTo>
                    <a:pt x="31777" y="121008"/>
                    <a:pt x="31693" y="120986"/>
                    <a:pt x="31611" y="120986"/>
                  </a:cubicBezTo>
                  <a:close/>
                  <a:moveTo>
                    <a:pt x="92951" y="123869"/>
                  </a:moveTo>
                  <a:cubicBezTo>
                    <a:pt x="92886" y="123869"/>
                    <a:pt x="92823" y="123886"/>
                    <a:pt x="92767" y="123923"/>
                  </a:cubicBezTo>
                  <a:cubicBezTo>
                    <a:pt x="88931" y="125724"/>
                    <a:pt x="84928" y="127125"/>
                    <a:pt x="80825" y="128159"/>
                  </a:cubicBezTo>
                  <a:cubicBezTo>
                    <a:pt x="80592" y="128226"/>
                    <a:pt x="80458" y="128459"/>
                    <a:pt x="80491" y="128726"/>
                  </a:cubicBezTo>
                  <a:cubicBezTo>
                    <a:pt x="80592" y="128926"/>
                    <a:pt x="80758" y="129060"/>
                    <a:pt x="80958" y="129060"/>
                  </a:cubicBezTo>
                  <a:lnTo>
                    <a:pt x="81059" y="129027"/>
                  </a:lnTo>
                  <a:cubicBezTo>
                    <a:pt x="85228" y="127992"/>
                    <a:pt x="89264" y="126525"/>
                    <a:pt x="93134" y="124690"/>
                  </a:cubicBezTo>
                  <a:cubicBezTo>
                    <a:pt x="93334" y="124623"/>
                    <a:pt x="93467" y="124323"/>
                    <a:pt x="93334" y="124123"/>
                  </a:cubicBezTo>
                  <a:cubicBezTo>
                    <a:pt x="93286" y="123979"/>
                    <a:pt x="93116" y="123869"/>
                    <a:pt x="92951" y="123869"/>
                  </a:cubicBezTo>
                  <a:close/>
                  <a:moveTo>
                    <a:pt x="55592" y="129212"/>
                  </a:moveTo>
                  <a:cubicBezTo>
                    <a:pt x="55384" y="129212"/>
                    <a:pt x="55235" y="129367"/>
                    <a:pt x="55207" y="129594"/>
                  </a:cubicBezTo>
                  <a:cubicBezTo>
                    <a:pt x="55140" y="129827"/>
                    <a:pt x="55307" y="130027"/>
                    <a:pt x="55574" y="130094"/>
                  </a:cubicBezTo>
                  <a:cubicBezTo>
                    <a:pt x="59410" y="130628"/>
                    <a:pt x="63413" y="130928"/>
                    <a:pt x="67482" y="130928"/>
                  </a:cubicBezTo>
                  <a:lnTo>
                    <a:pt x="68383" y="130928"/>
                  </a:lnTo>
                  <a:cubicBezTo>
                    <a:pt x="68616" y="130928"/>
                    <a:pt x="68783" y="130728"/>
                    <a:pt x="68783" y="130461"/>
                  </a:cubicBezTo>
                  <a:cubicBezTo>
                    <a:pt x="68783" y="130227"/>
                    <a:pt x="68583" y="130061"/>
                    <a:pt x="68316" y="130061"/>
                  </a:cubicBezTo>
                  <a:cubicBezTo>
                    <a:pt x="68098" y="130062"/>
                    <a:pt x="67881" y="130063"/>
                    <a:pt x="67663" y="130063"/>
                  </a:cubicBezTo>
                  <a:cubicBezTo>
                    <a:pt x="63554" y="130063"/>
                    <a:pt x="59540" y="129765"/>
                    <a:pt x="55707" y="129227"/>
                  </a:cubicBezTo>
                  <a:cubicBezTo>
                    <a:pt x="55667" y="129217"/>
                    <a:pt x="55629" y="129212"/>
                    <a:pt x="55592" y="1292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0"/>
            <p:cNvSpPr/>
            <p:nvPr/>
          </p:nvSpPr>
          <p:spPr>
            <a:xfrm>
              <a:off x="-2749300" y="1785875"/>
              <a:ext cx="1042450" cy="1486100"/>
            </a:xfrm>
            <a:custGeom>
              <a:avLst/>
              <a:gdLst/>
              <a:ahLst/>
              <a:cxnLst/>
              <a:rect l="l" t="t" r="r" b="b"/>
              <a:pathLst>
                <a:path w="41698" h="59444" extrusionOk="0">
                  <a:moveTo>
                    <a:pt x="3870" y="1"/>
                  </a:moveTo>
                  <a:cubicBezTo>
                    <a:pt x="1769" y="1"/>
                    <a:pt x="1" y="1769"/>
                    <a:pt x="1" y="3904"/>
                  </a:cubicBezTo>
                  <a:lnTo>
                    <a:pt x="1" y="55541"/>
                  </a:lnTo>
                  <a:cubicBezTo>
                    <a:pt x="1" y="57676"/>
                    <a:pt x="1769" y="59444"/>
                    <a:pt x="3870" y="59444"/>
                  </a:cubicBezTo>
                  <a:lnTo>
                    <a:pt x="37828" y="59444"/>
                  </a:lnTo>
                  <a:cubicBezTo>
                    <a:pt x="39963" y="59444"/>
                    <a:pt x="41697" y="57709"/>
                    <a:pt x="41697" y="55541"/>
                  </a:cubicBezTo>
                  <a:lnTo>
                    <a:pt x="41697" y="3904"/>
                  </a:lnTo>
                  <a:cubicBezTo>
                    <a:pt x="41697" y="1769"/>
                    <a:pt x="39963" y="1"/>
                    <a:pt x="37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0"/>
            <p:cNvSpPr/>
            <p:nvPr/>
          </p:nvSpPr>
          <p:spPr>
            <a:xfrm>
              <a:off x="-2637550" y="2006875"/>
              <a:ext cx="439500" cy="741400"/>
            </a:xfrm>
            <a:custGeom>
              <a:avLst/>
              <a:gdLst/>
              <a:ahLst/>
              <a:cxnLst/>
              <a:rect l="l" t="t" r="r" b="b"/>
              <a:pathLst>
                <a:path w="17580" h="29656" extrusionOk="0">
                  <a:moveTo>
                    <a:pt x="4004" y="1"/>
                  </a:moveTo>
                  <a:cubicBezTo>
                    <a:pt x="1802" y="1"/>
                    <a:pt x="1" y="1802"/>
                    <a:pt x="1" y="4004"/>
                  </a:cubicBezTo>
                  <a:lnTo>
                    <a:pt x="1" y="25652"/>
                  </a:lnTo>
                  <a:cubicBezTo>
                    <a:pt x="1" y="27854"/>
                    <a:pt x="1802" y="29655"/>
                    <a:pt x="4004" y="29655"/>
                  </a:cubicBezTo>
                  <a:lnTo>
                    <a:pt x="13577" y="29655"/>
                  </a:lnTo>
                  <a:cubicBezTo>
                    <a:pt x="15812" y="29655"/>
                    <a:pt x="17580" y="27854"/>
                    <a:pt x="17580" y="25652"/>
                  </a:cubicBezTo>
                  <a:lnTo>
                    <a:pt x="17580" y="4004"/>
                  </a:lnTo>
                  <a:cubicBezTo>
                    <a:pt x="17580" y="1802"/>
                    <a:pt x="15812" y="1"/>
                    <a:pt x="13577" y="1"/>
                  </a:cubicBez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0"/>
            <p:cNvSpPr/>
            <p:nvPr/>
          </p:nvSpPr>
          <p:spPr>
            <a:xfrm>
              <a:off x="-2529125" y="2144200"/>
              <a:ext cx="222675" cy="214900"/>
            </a:xfrm>
            <a:custGeom>
              <a:avLst/>
              <a:gdLst/>
              <a:ahLst/>
              <a:cxnLst/>
              <a:rect l="l" t="t" r="r" b="b"/>
              <a:pathLst>
                <a:path w="8907" h="8596" extrusionOk="0">
                  <a:moveTo>
                    <a:pt x="4461" y="1"/>
                  </a:moveTo>
                  <a:cubicBezTo>
                    <a:pt x="2224" y="1"/>
                    <a:pt x="326" y="1716"/>
                    <a:pt x="167" y="3981"/>
                  </a:cubicBezTo>
                  <a:cubicBezTo>
                    <a:pt x="0" y="6349"/>
                    <a:pt x="1768" y="8418"/>
                    <a:pt x="4136" y="8584"/>
                  </a:cubicBezTo>
                  <a:cubicBezTo>
                    <a:pt x="4238" y="8592"/>
                    <a:pt x="4340" y="8595"/>
                    <a:pt x="4440" y="8595"/>
                  </a:cubicBezTo>
                  <a:cubicBezTo>
                    <a:pt x="6679" y="8595"/>
                    <a:pt x="8580" y="6848"/>
                    <a:pt x="8740" y="4582"/>
                  </a:cubicBezTo>
                  <a:cubicBezTo>
                    <a:pt x="8906" y="2213"/>
                    <a:pt x="7139" y="178"/>
                    <a:pt x="4770" y="12"/>
                  </a:cubicBezTo>
                  <a:cubicBezTo>
                    <a:pt x="4667" y="4"/>
                    <a:pt x="4563" y="1"/>
                    <a:pt x="4461"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0"/>
            <p:cNvSpPr/>
            <p:nvPr/>
          </p:nvSpPr>
          <p:spPr>
            <a:xfrm>
              <a:off x="-2637550" y="2414675"/>
              <a:ext cx="439500" cy="333600"/>
            </a:xfrm>
            <a:custGeom>
              <a:avLst/>
              <a:gdLst/>
              <a:ahLst/>
              <a:cxnLst/>
              <a:rect l="l" t="t" r="r" b="b"/>
              <a:pathLst>
                <a:path w="17580" h="13344" extrusionOk="0">
                  <a:moveTo>
                    <a:pt x="8807" y="0"/>
                  </a:moveTo>
                  <a:cubicBezTo>
                    <a:pt x="4904" y="0"/>
                    <a:pt x="1568" y="2169"/>
                    <a:pt x="1" y="5337"/>
                  </a:cubicBezTo>
                  <a:lnTo>
                    <a:pt x="1" y="9340"/>
                  </a:lnTo>
                  <a:cubicBezTo>
                    <a:pt x="1" y="11542"/>
                    <a:pt x="1802" y="13343"/>
                    <a:pt x="4004" y="13343"/>
                  </a:cubicBezTo>
                  <a:lnTo>
                    <a:pt x="13577" y="13343"/>
                  </a:lnTo>
                  <a:cubicBezTo>
                    <a:pt x="15812" y="13343"/>
                    <a:pt x="17580" y="11542"/>
                    <a:pt x="17580" y="9340"/>
                  </a:cubicBezTo>
                  <a:lnTo>
                    <a:pt x="17580" y="5337"/>
                  </a:lnTo>
                  <a:cubicBezTo>
                    <a:pt x="16012" y="2169"/>
                    <a:pt x="12676" y="0"/>
                    <a:pt x="8807"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0"/>
            <p:cNvSpPr/>
            <p:nvPr/>
          </p:nvSpPr>
          <p:spPr>
            <a:xfrm>
              <a:off x="-2749300" y="1785875"/>
              <a:ext cx="1042450" cy="132625"/>
            </a:xfrm>
            <a:custGeom>
              <a:avLst/>
              <a:gdLst/>
              <a:ahLst/>
              <a:cxnLst/>
              <a:rect l="l" t="t" r="r" b="b"/>
              <a:pathLst>
                <a:path w="41698" h="5305" extrusionOk="0">
                  <a:moveTo>
                    <a:pt x="3870" y="1"/>
                  </a:moveTo>
                  <a:cubicBezTo>
                    <a:pt x="1769" y="1"/>
                    <a:pt x="1" y="1769"/>
                    <a:pt x="1" y="3904"/>
                  </a:cubicBezTo>
                  <a:lnTo>
                    <a:pt x="1" y="5305"/>
                  </a:lnTo>
                  <a:lnTo>
                    <a:pt x="41697" y="5305"/>
                  </a:lnTo>
                  <a:lnTo>
                    <a:pt x="41697" y="3904"/>
                  </a:lnTo>
                  <a:cubicBezTo>
                    <a:pt x="41697" y="1769"/>
                    <a:pt x="39963" y="1"/>
                    <a:pt x="37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0"/>
            <p:cNvSpPr/>
            <p:nvPr/>
          </p:nvSpPr>
          <p:spPr>
            <a:xfrm>
              <a:off x="-2149700" y="1813400"/>
              <a:ext cx="79250" cy="79250"/>
            </a:xfrm>
            <a:custGeom>
              <a:avLst/>
              <a:gdLst/>
              <a:ahLst/>
              <a:cxnLst/>
              <a:rect l="l" t="t" r="r" b="b"/>
              <a:pathLst>
                <a:path w="3170" h="3170" extrusionOk="0">
                  <a:moveTo>
                    <a:pt x="1568" y="1"/>
                  </a:moveTo>
                  <a:cubicBezTo>
                    <a:pt x="701" y="1"/>
                    <a:pt x="1" y="701"/>
                    <a:pt x="1" y="1569"/>
                  </a:cubicBezTo>
                  <a:cubicBezTo>
                    <a:pt x="1" y="2436"/>
                    <a:pt x="701" y="3170"/>
                    <a:pt x="1568" y="3170"/>
                  </a:cubicBezTo>
                  <a:cubicBezTo>
                    <a:pt x="2469" y="3170"/>
                    <a:pt x="3170" y="2436"/>
                    <a:pt x="3170" y="1569"/>
                  </a:cubicBezTo>
                  <a:cubicBezTo>
                    <a:pt x="3170"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0"/>
            <p:cNvSpPr/>
            <p:nvPr/>
          </p:nvSpPr>
          <p:spPr>
            <a:xfrm>
              <a:off x="-2003750" y="1813400"/>
              <a:ext cx="79250" cy="79250"/>
            </a:xfrm>
            <a:custGeom>
              <a:avLst/>
              <a:gdLst/>
              <a:ahLst/>
              <a:cxnLst/>
              <a:rect l="l" t="t" r="r" b="b"/>
              <a:pathLst>
                <a:path w="3170" h="3170" extrusionOk="0">
                  <a:moveTo>
                    <a:pt x="1568" y="1"/>
                  </a:moveTo>
                  <a:cubicBezTo>
                    <a:pt x="701" y="1"/>
                    <a:pt x="0" y="701"/>
                    <a:pt x="0" y="1569"/>
                  </a:cubicBezTo>
                  <a:cubicBezTo>
                    <a:pt x="0" y="2436"/>
                    <a:pt x="701" y="3170"/>
                    <a:pt x="1568" y="3170"/>
                  </a:cubicBezTo>
                  <a:cubicBezTo>
                    <a:pt x="2469" y="3170"/>
                    <a:pt x="3169" y="2436"/>
                    <a:pt x="3169" y="1569"/>
                  </a:cubicBezTo>
                  <a:cubicBezTo>
                    <a:pt x="3169"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0"/>
            <p:cNvSpPr/>
            <p:nvPr/>
          </p:nvSpPr>
          <p:spPr>
            <a:xfrm>
              <a:off x="-1857825" y="1813400"/>
              <a:ext cx="79250" cy="79250"/>
            </a:xfrm>
            <a:custGeom>
              <a:avLst/>
              <a:gdLst/>
              <a:ahLst/>
              <a:cxnLst/>
              <a:rect l="l" t="t" r="r" b="b"/>
              <a:pathLst>
                <a:path w="3170" h="3170" extrusionOk="0">
                  <a:moveTo>
                    <a:pt x="1568" y="1"/>
                  </a:moveTo>
                  <a:cubicBezTo>
                    <a:pt x="701" y="1"/>
                    <a:pt x="1" y="701"/>
                    <a:pt x="1" y="1569"/>
                  </a:cubicBezTo>
                  <a:cubicBezTo>
                    <a:pt x="1" y="2436"/>
                    <a:pt x="701" y="3170"/>
                    <a:pt x="1568" y="3170"/>
                  </a:cubicBezTo>
                  <a:cubicBezTo>
                    <a:pt x="2469" y="3170"/>
                    <a:pt x="3170" y="2436"/>
                    <a:pt x="3170" y="1569"/>
                  </a:cubicBezTo>
                  <a:cubicBezTo>
                    <a:pt x="3170" y="701"/>
                    <a:pt x="2469" y="1"/>
                    <a:pt x="1568"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0"/>
            <p:cNvSpPr/>
            <p:nvPr/>
          </p:nvSpPr>
          <p:spPr>
            <a:xfrm>
              <a:off x="-2624200" y="2876675"/>
              <a:ext cx="412825" cy="37550"/>
            </a:xfrm>
            <a:custGeom>
              <a:avLst/>
              <a:gdLst/>
              <a:ahLst/>
              <a:cxnLst/>
              <a:rect l="l" t="t" r="r" b="b"/>
              <a:pathLst>
                <a:path w="16513" h="1502" extrusionOk="0">
                  <a:moveTo>
                    <a:pt x="768" y="0"/>
                  </a:moveTo>
                  <a:cubicBezTo>
                    <a:pt x="334" y="0"/>
                    <a:pt x="0" y="334"/>
                    <a:pt x="0" y="734"/>
                  </a:cubicBezTo>
                  <a:cubicBezTo>
                    <a:pt x="0" y="1168"/>
                    <a:pt x="334" y="1501"/>
                    <a:pt x="768" y="1501"/>
                  </a:cubicBezTo>
                  <a:lnTo>
                    <a:pt x="15778" y="1501"/>
                  </a:lnTo>
                  <a:cubicBezTo>
                    <a:pt x="16179" y="1501"/>
                    <a:pt x="16512" y="1168"/>
                    <a:pt x="16512" y="734"/>
                  </a:cubicBezTo>
                  <a:cubicBezTo>
                    <a:pt x="16512" y="334"/>
                    <a:pt x="16179" y="0"/>
                    <a:pt x="15778"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0"/>
            <p:cNvSpPr/>
            <p:nvPr/>
          </p:nvSpPr>
          <p:spPr>
            <a:xfrm>
              <a:off x="-2624200" y="2952550"/>
              <a:ext cx="412825" cy="37550"/>
            </a:xfrm>
            <a:custGeom>
              <a:avLst/>
              <a:gdLst/>
              <a:ahLst/>
              <a:cxnLst/>
              <a:rect l="l" t="t" r="r" b="b"/>
              <a:pathLst>
                <a:path w="16513" h="1502" extrusionOk="0">
                  <a:moveTo>
                    <a:pt x="768" y="1"/>
                  </a:moveTo>
                  <a:cubicBezTo>
                    <a:pt x="334" y="1"/>
                    <a:pt x="0" y="334"/>
                    <a:pt x="0" y="768"/>
                  </a:cubicBezTo>
                  <a:cubicBezTo>
                    <a:pt x="0" y="1168"/>
                    <a:pt x="334" y="1502"/>
                    <a:pt x="768" y="1502"/>
                  </a:cubicBezTo>
                  <a:lnTo>
                    <a:pt x="15778" y="1502"/>
                  </a:lnTo>
                  <a:cubicBezTo>
                    <a:pt x="16179" y="1502"/>
                    <a:pt x="16512" y="1168"/>
                    <a:pt x="16512" y="768"/>
                  </a:cubicBezTo>
                  <a:cubicBezTo>
                    <a:pt x="16512" y="334"/>
                    <a:pt x="16179" y="1"/>
                    <a:pt x="15778"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0"/>
            <p:cNvSpPr/>
            <p:nvPr/>
          </p:nvSpPr>
          <p:spPr>
            <a:xfrm>
              <a:off x="-2624200" y="3028450"/>
              <a:ext cx="412825" cy="37550"/>
            </a:xfrm>
            <a:custGeom>
              <a:avLst/>
              <a:gdLst/>
              <a:ahLst/>
              <a:cxnLst/>
              <a:rect l="l" t="t" r="r" b="b"/>
              <a:pathLst>
                <a:path w="16513" h="1502" extrusionOk="0">
                  <a:moveTo>
                    <a:pt x="768" y="0"/>
                  </a:moveTo>
                  <a:cubicBezTo>
                    <a:pt x="334" y="0"/>
                    <a:pt x="0" y="334"/>
                    <a:pt x="0" y="767"/>
                  </a:cubicBezTo>
                  <a:cubicBezTo>
                    <a:pt x="0" y="1168"/>
                    <a:pt x="334" y="1501"/>
                    <a:pt x="768" y="1501"/>
                  </a:cubicBezTo>
                  <a:lnTo>
                    <a:pt x="15778" y="1501"/>
                  </a:lnTo>
                  <a:cubicBezTo>
                    <a:pt x="16179" y="1501"/>
                    <a:pt x="16512" y="1168"/>
                    <a:pt x="16512" y="767"/>
                  </a:cubicBezTo>
                  <a:cubicBezTo>
                    <a:pt x="16512" y="334"/>
                    <a:pt x="16179" y="0"/>
                    <a:pt x="15778"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0"/>
            <p:cNvSpPr/>
            <p:nvPr/>
          </p:nvSpPr>
          <p:spPr>
            <a:xfrm>
              <a:off x="-2125525" y="2786600"/>
              <a:ext cx="322775" cy="323600"/>
            </a:xfrm>
            <a:custGeom>
              <a:avLst/>
              <a:gdLst/>
              <a:ahLst/>
              <a:cxnLst/>
              <a:rect l="l" t="t" r="r" b="b"/>
              <a:pathLst>
                <a:path w="12911" h="12944" extrusionOk="0">
                  <a:moveTo>
                    <a:pt x="6439" y="1"/>
                  </a:moveTo>
                  <a:cubicBezTo>
                    <a:pt x="2870" y="1"/>
                    <a:pt x="1" y="2903"/>
                    <a:pt x="1" y="6472"/>
                  </a:cubicBezTo>
                  <a:cubicBezTo>
                    <a:pt x="1" y="10041"/>
                    <a:pt x="2870" y="12943"/>
                    <a:pt x="6439" y="12943"/>
                  </a:cubicBezTo>
                  <a:cubicBezTo>
                    <a:pt x="10041" y="12943"/>
                    <a:pt x="12910" y="10041"/>
                    <a:pt x="12910" y="6472"/>
                  </a:cubicBezTo>
                  <a:cubicBezTo>
                    <a:pt x="12910" y="2903"/>
                    <a:pt x="10041" y="1"/>
                    <a:pt x="6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0"/>
            <p:cNvSpPr/>
            <p:nvPr/>
          </p:nvSpPr>
          <p:spPr>
            <a:xfrm>
              <a:off x="-2095500" y="2816625"/>
              <a:ext cx="262725" cy="263550"/>
            </a:xfrm>
            <a:custGeom>
              <a:avLst/>
              <a:gdLst/>
              <a:ahLst/>
              <a:cxnLst/>
              <a:rect l="l" t="t" r="r" b="b"/>
              <a:pathLst>
                <a:path w="10509" h="10542" extrusionOk="0">
                  <a:moveTo>
                    <a:pt x="5238" y="1"/>
                  </a:moveTo>
                  <a:cubicBezTo>
                    <a:pt x="2369" y="1"/>
                    <a:pt x="1" y="2369"/>
                    <a:pt x="1" y="5271"/>
                  </a:cubicBezTo>
                  <a:cubicBezTo>
                    <a:pt x="1" y="8173"/>
                    <a:pt x="2369" y="10541"/>
                    <a:pt x="5238" y="10541"/>
                  </a:cubicBezTo>
                  <a:cubicBezTo>
                    <a:pt x="8140" y="10541"/>
                    <a:pt x="10508" y="8173"/>
                    <a:pt x="10508" y="5271"/>
                  </a:cubicBezTo>
                  <a:cubicBezTo>
                    <a:pt x="10508" y="2369"/>
                    <a:pt x="8140" y="1"/>
                    <a:pt x="52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0"/>
            <p:cNvSpPr/>
            <p:nvPr/>
          </p:nvSpPr>
          <p:spPr>
            <a:xfrm>
              <a:off x="-2042125" y="2839150"/>
              <a:ext cx="156800" cy="217675"/>
            </a:xfrm>
            <a:custGeom>
              <a:avLst/>
              <a:gdLst/>
              <a:ahLst/>
              <a:cxnLst/>
              <a:rect l="l" t="t" r="r" b="b"/>
              <a:pathLst>
                <a:path w="6272" h="8707" extrusionOk="0">
                  <a:moveTo>
                    <a:pt x="2402" y="2202"/>
                  </a:moveTo>
                  <a:cubicBezTo>
                    <a:pt x="2803" y="2235"/>
                    <a:pt x="3170" y="2235"/>
                    <a:pt x="3537" y="2235"/>
                  </a:cubicBezTo>
                  <a:cubicBezTo>
                    <a:pt x="3670" y="2235"/>
                    <a:pt x="3770" y="2335"/>
                    <a:pt x="3903" y="2369"/>
                  </a:cubicBezTo>
                  <a:cubicBezTo>
                    <a:pt x="4204" y="2502"/>
                    <a:pt x="4337" y="2702"/>
                    <a:pt x="4337" y="3036"/>
                  </a:cubicBezTo>
                  <a:cubicBezTo>
                    <a:pt x="4337" y="3336"/>
                    <a:pt x="4170" y="3536"/>
                    <a:pt x="3870" y="3669"/>
                  </a:cubicBezTo>
                  <a:cubicBezTo>
                    <a:pt x="3537" y="3836"/>
                    <a:pt x="3170" y="3836"/>
                    <a:pt x="2769" y="3836"/>
                  </a:cubicBezTo>
                  <a:lnTo>
                    <a:pt x="2402" y="3836"/>
                  </a:lnTo>
                  <a:lnTo>
                    <a:pt x="2402" y="2202"/>
                  </a:lnTo>
                  <a:close/>
                  <a:moveTo>
                    <a:pt x="2937" y="4682"/>
                  </a:moveTo>
                  <a:cubicBezTo>
                    <a:pt x="3201" y="4682"/>
                    <a:pt x="3463" y="4698"/>
                    <a:pt x="3737" y="4737"/>
                  </a:cubicBezTo>
                  <a:cubicBezTo>
                    <a:pt x="3903" y="4770"/>
                    <a:pt x="4070" y="4837"/>
                    <a:pt x="4237" y="4904"/>
                  </a:cubicBezTo>
                  <a:cubicBezTo>
                    <a:pt x="4537" y="5037"/>
                    <a:pt x="4671" y="5237"/>
                    <a:pt x="4671" y="5571"/>
                  </a:cubicBezTo>
                  <a:cubicBezTo>
                    <a:pt x="4671" y="5904"/>
                    <a:pt x="4504" y="6138"/>
                    <a:pt x="4204" y="6238"/>
                  </a:cubicBezTo>
                  <a:cubicBezTo>
                    <a:pt x="3837" y="6405"/>
                    <a:pt x="3436" y="6471"/>
                    <a:pt x="3036" y="6471"/>
                  </a:cubicBezTo>
                  <a:lnTo>
                    <a:pt x="2402" y="6471"/>
                  </a:lnTo>
                  <a:cubicBezTo>
                    <a:pt x="2402" y="5838"/>
                    <a:pt x="2402" y="5237"/>
                    <a:pt x="2369" y="4704"/>
                  </a:cubicBezTo>
                  <a:cubicBezTo>
                    <a:pt x="2562" y="4690"/>
                    <a:pt x="2750" y="4682"/>
                    <a:pt x="2937" y="4682"/>
                  </a:cubicBezTo>
                  <a:close/>
                  <a:moveTo>
                    <a:pt x="1602" y="0"/>
                  </a:moveTo>
                  <a:lnTo>
                    <a:pt x="1602" y="1334"/>
                  </a:lnTo>
                  <a:lnTo>
                    <a:pt x="1" y="1334"/>
                  </a:lnTo>
                  <a:lnTo>
                    <a:pt x="1" y="2202"/>
                  </a:lnTo>
                  <a:lnTo>
                    <a:pt x="668" y="2202"/>
                  </a:lnTo>
                  <a:cubicBezTo>
                    <a:pt x="968" y="2202"/>
                    <a:pt x="1068" y="2369"/>
                    <a:pt x="1068" y="2635"/>
                  </a:cubicBezTo>
                  <a:lnTo>
                    <a:pt x="1068" y="4237"/>
                  </a:lnTo>
                  <a:lnTo>
                    <a:pt x="1068" y="6071"/>
                  </a:lnTo>
                  <a:cubicBezTo>
                    <a:pt x="1068" y="6305"/>
                    <a:pt x="1001" y="6405"/>
                    <a:pt x="735" y="6405"/>
                  </a:cubicBezTo>
                  <a:lnTo>
                    <a:pt x="167" y="6405"/>
                  </a:lnTo>
                  <a:cubicBezTo>
                    <a:pt x="134" y="6738"/>
                    <a:pt x="34" y="7039"/>
                    <a:pt x="1" y="7372"/>
                  </a:cubicBezTo>
                  <a:lnTo>
                    <a:pt x="1635" y="7372"/>
                  </a:lnTo>
                  <a:lnTo>
                    <a:pt x="1635" y="8706"/>
                  </a:lnTo>
                  <a:lnTo>
                    <a:pt x="2402" y="8706"/>
                  </a:lnTo>
                  <a:lnTo>
                    <a:pt x="2402" y="7372"/>
                  </a:lnTo>
                  <a:lnTo>
                    <a:pt x="3036" y="7372"/>
                  </a:lnTo>
                  <a:lnTo>
                    <a:pt x="3036" y="8706"/>
                  </a:lnTo>
                  <a:lnTo>
                    <a:pt x="3837" y="8706"/>
                  </a:lnTo>
                  <a:lnTo>
                    <a:pt x="3837" y="7405"/>
                  </a:lnTo>
                  <a:cubicBezTo>
                    <a:pt x="4237" y="7339"/>
                    <a:pt x="4671" y="7305"/>
                    <a:pt x="5038" y="7172"/>
                  </a:cubicBezTo>
                  <a:cubicBezTo>
                    <a:pt x="5738" y="6972"/>
                    <a:pt x="6172" y="6505"/>
                    <a:pt x="6238" y="5804"/>
                  </a:cubicBezTo>
                  <a:cubicBezTo>
                    <a:pt x="6272" y="5704"/>
                    <a:pt x="6272" y="5571"/>
                    <a:pt x="6272" y="5504"/>
                  </a:cubicBezTo>
                  <a:cubicBezTo>
                    <a:pt x="6272" y="4737"/>
                    <a:pt x="5938" y="4237"/>
                    <a:pt x="5204" y="4036"/>
                  </a:cubicBezTo>
                  <a:cubicBezTo>
                    <a:pt x="5171" y="4003"/>
                    <a:pt x="5171" y="4003"/>
                    <a:pt x="5104" y="4003"/>
                  </a:cubicBezTo>
                  <a:lnTo>
                    <a:pt x="5104" y="3970"/>
                  </a:lnTo>
                  <a:cubicBezTo>
                    <a:pt x="5738" y="3536"/>
                    <a:pt x="5938" y="2836"/>
                    <a:pt x="5671" y="2168"/>
                  </a:cubicBezTo>
                  <a:cubicBezTo>
                    <a:pt x="5505" y="1801"/>
                    <a:pt x="5171" y="1568"/>
                    <a:pt x="4771" y="1468"/>
                  </a:cubicBezTo>
                  <a:cubicBezTo>
                    <a:pt x="4504" y="1368"/>
                    <a:pt x="4204" y="1334"/>
                    <a:pt x="3903" y="1301"/>
                  </a:cubicBezTo>
                  <a:cubicBezTo>
                    <a:pt x="3870" y="1301"/>
                    <a:pt x="3837" y="1301"/>
                    <a:pt x="3837" y="1201"/>
                  </a:cubicBezTo>
                  <a:lnTo>
                    <a:pt x="3837" y="667"/>
                  </a:lnTo>
                  <a:lnTo>
                    <a:pt x="3837" y="0"/>
                  </a:lnTo>
                  <a:lnTo>
                    <a:pt x="3036" y="0"/>
                  </a:lnTo>
                  <a:lnTo>
                    <a:pt x="3036" y="1301"/>
                  </a:lnTo>
                  <a:lnTo>
                    <a:pt x="2402" y="1301"/>
                  </a:lnTo>
                  <a:lnTo>
                    <a:pt x="24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0"/>
            <p:cNvSpPr/>
            <p:nvPr/>
          </p:nvSpPr>
          <p:spPr>
            <a:xfrm>
              <a:off x="-1933700" y="3732275"/>
              <a:ext cx="617950" cy="619650"/>
            </a:xfrm>
            <a:custGeom>
              <a:avLst/>
              <a:gdLst/>
              <a:ahLst/>
              <a:cxnLst/>
              <a:rect l="l" t="t" r="r" b="b"/>
              <a:pathLst>
                <a:path w="24718" h="24786" extrusionOk="0">
                  <a:moveTo>
                    <a:pt x="12009" y="1168"/>
                  </a:moveTo>
                  <a:lnTo>
                    <a:pt x="12009" y="4704"/>
                  </a:lnTo>
                  <a:cubicBezTo>
                    <a:pt x="11075" y="4704"/>
                    <a:pt x="10174" y="4704"/>
                    <a:pt x="9340" y="4804"/>
                  </a:cubicBezTo>
                  <a:cubicBezTo>
                    <a:pt x="10307" y="3136"/>
                    <a:pt x="11375" y="1869"/>
                    <a:pt x="12009" y="1168"/>
                  </a:cubicBezTo>
                  <a:close/>
                  <a:moveTo>
                    <a:pt x="12709" y="968"/>
                  </a:moveTo>
                  <a:cubicBezTo>
                    <a:pt x="13343" y="1602"/>
                    <a:pt x="14577" y="3003"/>
                    <a:pt x="15711" y="4971"/>
                  </a:cubicBezTo>
                  <a:cubicBezTo>
                    <a:pt x="14677" y="4838"/>
                    <a:pt x="13677" y="4771"/>
                    <a:pt x="12709" y="4704"/>
                  </a:cubicBezTo>
                  <a:lnTo>
                    <a:pt x="12709" y="968"/>
                  </a:lnTo>
                  <a:close/>
                  <a:moveTo>
                    <a:pt x="11241" y="968"/>
                  </a:moveTo>
                  <a:lnTo>
                    <a:pt x="11241" y="968"/>
                  </a:lnTo>
                  <a:cubicBezTo>
                    <a:pt x="10508" y="1769"/>
                    <a:pt x="9407" y="3103"/>
                    <a:pt x="8506" y="4838"/>
                  </a:cubicBezTo>
                  <a:cubicBezTo>
                    <a:pt x="7205" y="4971"/>
                    <a:pt x="6038" y="5171"/>
                    <a:pt x="5004" y="5371"/>
                  </a:cubicBezTo>
                  <a:cubicBezTo>
                    <a:pt x="6505" y="3270"/>
                    <a:pt x="8673" y="1669"/>
                    <a:pt x="11241" y="968"/>
                  </a:cubicBezTo>
                  <a:close/>
                  <a:moveTo>
                    <a:pt x="13710" y="968"/>
                  </a:moveTo>
                  <a:lnTo>
                    <a:pt x="13710" y="968"/>
                  </a:lnTo>
                  <a:cubicBezTo>
                    <a:pt x="16412" y="1769"/>
                    <a:pt x="18713" y="3503"/>
                    <a:pt x="20215" y="5805"/>
                  </a:cubicBezTo>
                  <a:cubicBezTo>
                    <a:pt x="18914" y="5471"/>
                    <a:pt x="17713" y="5204"/>
                    <a:pt x="16579" y="5104"/>
                  </a:cubicBezTo>
                  <a:cubicBezTo>
                    <a:pt x="15611" y="3203"/>
                    <a:pt x="14444" y="1802"/>
                    <a:pt x="13710" y="968"/>
                  </a:cubicBezTo>
                  <a:close/>
                  <a:moveTo>
                    <a:pt x="8506" y="1335"/>
                  </a:moveTo>
                  <a:lnTo>
                    <a:pt x="8506" y="1335"/>
                  </a:lnTo>
                  <a:cubicBezTo>
                    <a:pt x="6672" y="2369"/>
                    <a:pt x="5104" y="3837"/>
                    <a:pt x="4003" y="5638"/>
                  </a:cubicBezTo>
                  <a:cubicBezTo>
                    <a:pt x="3436" y="5772"/>
                    <a:pt x="3002" y="5938"/>
                    <a:pt x="2535" y="6038"/>
                  </a:cubicBezTo>
                  <a:cubicBezTo>
                    <a:pt x="3936" y="3870"/>
                    <a:pt x="6038" y="2202"/>
                    <a:pt x="8506" y="1335"/>
                  </a:cubicBezTo>
                  <a:close/>
                  <a:moveTo>
                    <a:pt x="16845" y="1569"/>
                  </a:moveTo>
                  <a:lnTo>
                    <a:pt x="16845" y="1569"/>
                  </a:lnTo>
                  <a:cubicBezTo>
                    <a:pt x="19180" y="2536"/>
                    <a:pt x="21082" y="4204"/>
                    <a:pt x="22349" y="6339"/>
                  </a:cubicBezTo>
                  <a:cubicBezTo>
                    <a:pt x="21916" y="6205"/>
                    <a:pt x="21549" y="6072"/>
                    <a:pt x="21115" y="6005"/>
                  </a:cubicBezTo>
                  <a:cubicBezTo>
                    <a:pt x="20081" y="4170"/>
                    <a:pt x="18580" y="2669"/>
                    <a:pt x="16845" y="1569"/>
                  </a:cubicBezTo>
                  <a:close/>
                  <a:moveTo>
                    <a:pt x="3503" y="6472"/>
                  </a:moveTo>
                  <a:cubicBezTo>
                    <a:pt x="2669" y="8107"/>
                    <a:pt x="2168" y="9941"/>
                    <a:pt x="2068" y="11876"/>
                  </a:cubicBezTo>
                  <a:lnTo>
                    <a:pt x="701" y="11876"/>
                  </a:lnTo>
                  <a:cubicBezTo>
                    <a:pt x="767" y="10108"/>
                    <a:pt x="1234" y="8440"/>
                    <a:pt x="2002" y="6972"/>
                  </a:cubicBezTo>
                  <a:cubicBezTo>
                    <a:pt x="2402" y="6806"/>
                    <a:pt x="2902" y="6639"/>
                    <a:pt x="3503" y="6472"/>
                  </a:cubicBezTo>
                  <a:close/>
                  <a:moveTo>
                    <a:pt x="8106" y="5538"/>
                  </a:moveTo>
                  <a:cubicBezTo>
                    <a:pt x="7272" y="7273"/>
                    <a:pt x="6672" y="9307"/>
                    <a:pt x="6538" y="11642"/>
                  </a:cubicBezTo>
                  <a:lnTo>
                    <a:pt x="6538" y="11876"/>
                  </a:lnTo>
                  <a:lnTo>
                    <a:pt x="2769" y="11876"/>
                  </a:lnTo>
                  <a:cubicBezTo>
                    <a:pt x="2869" y="9808"/>
                    <a:pt x="3469" y="7873"/>
                    <a:pt x="4437" y="6205"/>
                  </a:cubicBezTo>
                  <a:cubicBezTo>
                    <a:pt x="5137" y="6038"/>
                    <a:pt x="5871" y="5872"/>
                    <a:pt x="6672" y="5772"/>
                  </a:cubicBezTo>
                  <a:cubicBezTo>
                    <a:pt x="7139" y="5671"/>
                    <a:pt x="7639" y="5638"/>
                    <a:pt x="8106" y="5538"/>
                  </a:cubicBezTo>
                  <a:close/>
                  <a:moveTo>
                    <a:pt x="12009" y="5371"/>
                  </a:moveTo>
                  <a:lnTo>
                    <a:pt x="12009" y="11876"/>
                  </a:lnTo>
                  <a:lnTo>
                    <a:pt x="7205" y="11876"/>
                  </a:lnTo>
                  <a:lnTo>
                    <a:pt x="7205" y="11676"/>
                  </a:lnTo>
                  <a:cubicBezTo>
                    <a:pt x="7339" y="9307"/>
                    <a:pt x="8039" y="7206"/>
                    <a:pt x="8906" y="5471"/>
                  </a:cubicBezTo>
                  <a:cubicBezTo>
                    <a:pt x="9874" y="5438"/>
                    <a:pt x="10908" y="5371"/>
                    <a:pt x="12009" y="5371"/>
                  </a:cubicBezTo>
                  <a:close/>
                  <a:moveTo>
                    <a:pt x="12709" y="5438"/>
                  </a:moveTo>
                  <a:cubicBezTo>
                    <a:pt x="13743" y="5471"/>
                    <a:pt x="14877" y="5538"/>
                    <a:pt x="16078" y="5705"/>
                  </a:cubicBezTo>
                  <a:cubicBezTo>
                    <a:pt x="16912" y="7373"/>
                    <a:pt x="17579" y="9407"/>
                    <a:pt x="17713" y="11676"/>
                  </a:cubicBezTo>
                  <a:lnTo>
                    <a:pt x="17713" y="11876"/>
                  </a:lnTo>
                  <a:lnTo>
                    <a:pt x="12709" y="11876"/>
                  </a:lnTo>
                  <a:lnTo>
                    <a:pt x="12709" y="5438"/>
                  </a:lnTo>
                  <a:close/>
                  <a:moveTo>
                    <a:pt x="16912" y="5838"/>
                  </a:moveTo>
                  <a:lnTo>
                    <a:pt x="16912" y="5838"/>
                  </a:lnTo>
                  <a:cubicBezTo>
                    <a:pt x="18113" y="6005"/>
                    <a:pt x="19381" y="6305"/>
                    <a:pt x="20682" y="6639"/>
                  </a:cubicBezTo>
                  <a:cubicBezTo>
                    <a:pt x="21549" y="8173"/>
                    <a:pt x="22049" y="9975"/>
                    <a:pt x="22116" y="11876"/>
                  </a:cubicBezTo>
                  <a:lnTo>
                    <a:pt x="18380" y="11876"/>
                  </a:lnTo>
                  <a:lnTo>
                    <a:pt x="18380" y="11642"/>
                  </a:lnTo>
                  <a:cubicBezTo>
                    <a:pt x="18280" y="9407"/>
                    <a:pt x="17679" y="7473"/>
                    <a:pt x="16912" y="5838"/>
                  </a:cubicBezTo>
                  <a:close/>
                  <a:moveTo>
                    <a:pt x="21616" y="6839"/>
                  </a:moveTo>
                  <a:lnTo>
                    <a:pt x="21616" y="6839"/>
                  </a:lnTo>
                  <a:cubicBezTo>
                    <a:pt x="22049" y="6972"/>
                    <a:pt x="22416" y="7106"/>
                    <a:pt x="22850" y="7206"/>
                  </a:cubicBezTo>
                  <a:cubicBezTo>
                    <a:pt x="23550" y="8640"/>
                    <a:pt x="23951" y="10208"/>
                    <a:pt x="24017" y="11876"/>
                  </a:cubicBezTo>
                  <a:lnTo>
                    <a:pt x="22850" y="11876"/>
                  </a:lnTo>
                  <a:cubicBezTo>
                    <a:pt x="22783" y="10108"/>
                    <a:pt x="22349" y="8373"/>
                    <a:pt x="21616" y="6839"/>
                  </a:cubicBezTo>
                  <a:close/>
                  <a:moveTo>
                    <a:pt x="2068" y="12610"/>
                  </a:moveTo>
                  <a:cubicBezTo>
                    <a:pt x="2135" y="14711"/>
                    <a:pt x="2702" y="16779"/>
                    <a:pt x="3669" y="18514"/>
                  </a:cubicBezTo>
                  <a:cubicBezTo>
                    <a:pt x="3202" y="18381"/>
                    <a:pt x="2702" y="18247"/>
                    <a:pt x="2202" y="18114"/>
                  </a:cubicBezTo>
                  <a:cubicBezTo>
                    <a:pt x="1301" y="16479"/>
                    <a:pt x="701" y="14611"/>
                    <a:pt x="667" y="12610"/>
                  </a:cubicBezTo>
                  <a:close/>
                  <a:moveTo>
                    <a:pt x="24017" y="12610"/>
                  </a:moveTo>
                  <a:cubicBezTo>
                    <a:pt x="23951" y="14711"/>
                    <a:pt x="23350" y="16713"/>
                    <a:pt x="22283" y="18447"/>
                  </a:cubicBezTo>
                  <a:cubicBezTo>
                    <a:pt x="21916" y="18547"/>
                    <a:pt x="21515" y="18681"/>
                    <a:pt x="21082" y="18814"/>
                  </a:cubicBezTo>
                  <a:cubicBezTo>
                    <a:pt x="22183" y="16980"/>
                    <a:pt x="22783" y="14845"/>
                    <a:pt x="22850" y="12610"/>
                  </a:cubicBezTo>
                  <a:close/>
                  <a:moveTo>
                    <a:pt x="6538" y="12610"/>
                  </a:moveTo>
                  <a:cubicBezTo>
                    <a:pt x="6571" y="14945"/>
                    <a:pt x="7205" y="17213"/>
                    <a:pt x="8406" y="19481"/>
                  </a:cubicBezTo>
                  <a:cubicBezTo>
                    <a:pt x="7239" y="19315"/>
                    <a:pt x="6004" y="19048"/>
                    <a:pt x="4670" y="18781"/>
                  </a:cubicBezTo>
                  <a:cubicBezTo>
                    <a:pt x="3503" y="16980"/>
                    <a:pt x="2835" y="14845"/>
                    <a:pt x="2769" y="12610"/>
                  </a:cubicBezTo>
                  <a:close/>
                  <a:moveTo>
                    <a:pt x="22149" y="12610"/>
                  </a:moveTo>
                  <a:cubicBezTo>
                    <a:pt x="22083" y="14978"/>
                    <a:pt x="21349" y="17213"/>
                    <a:pt x="20081" y="19048"/>
                  </a:cubicBezTo>
                  <a:cubicBezTo>
                    <a:pt x="19447" y="19214"/>
                    <a:pt x="18780" y="19348"/>
                    <a:pt x="18046" y="19481"/>
                  </a:cubicBezTo>
                  <a:cubicBezTo>
                    <a:pt x="17546" y="19548"/>
                    <a:pt x="17012" y="19648"/>
                    <a:pt x="16412" y="19681"/>
                  </a:cubicBezTo>
                  <a:cubicBezTo>
                    <a:pt x="17679" y="17346"/>
                    <a:pt x="18347" y="15011"/>
                    <a:pt x="18380" y="12610"/>
                  </a:cubicBezTo>
                  <a:close/>
                  <a:moveTo>
                    <a:pt x="12009" y="12610"/>
                  </a:moveTo>
                  <a:lnTo>
                    <a:pt x="12009" y="19815"/>
                  </a:lnTo>
                  <a:cubicBezTo>
                    <a:pt x="11108" y="19782"/>
                    <a:pt x="10207" y="19715"/>
                    <a:pt x="9240" y="19615"/>
                  </a:cubicBezTo>
                  <a:cubicBezTo>
                    <a:pt x="7939" y="17313"/>
                    <a:pt x="7272" y="14978"/>
                    <a:pt x="7239" y="12610"/>
                  </a:cubicBezTo>
                  <a:close/>
                  <a:moveTo>
                    <a:pt x="17713" y="12543"/>
                  </a:moveTo>
                  <a:cubicBezTo>
                    <a:pt x="17679" y="14978"/>
                    <a:pt x="16946" y="17346"/>
                    <a:pt x="15611" y="19715"/>
                  </a:cubicBezTo>
                  <a:cubicBezTo>
                    <a:pt x="14936" y="19790"/>
                    <a:pt x="14223" y="19827"/>
                    <a:pt x="13472" y="19827"/>
                  </a:cubicBezTo>
                  <a:cubicBezTo>
                    <a:pt x="13222" y="19827"/>
                    <a:pt x="12968" y="19823"/>
                    <a:pt x="12709" y="19815"/>
                  </a:cubicBezTo>
                  <a:lnTo>
                    <a:pt x="12709" y="12543"/>
                  </a:lnTo>
                  <a:close/>
                  <a:moveTo>
                    <a:pt x="21616" y="19315"/>
                  </a:moveTo>
                  <a:cubicBezTo>
                    <a:pt x="20415" y="20982"/>
                    <a:pt x="18780" y="22283"/>
                    <a:pt x="16845" y="23117"/>
                  </a:cubicBezTo>
                  <a:cubicBezTo>
                    <a:pt x="18280" y="22217"/>
                    <a:pt x="19547" y="21049"/>
                    <a:pt x="20515" y="19648"/>
                  </a:cubicBezTo>
                  <a:cubicBezTo>
                    <a:pt x="20915" y="19548"/>
                    <a:pt x="21282" y="19448"/>
                    <a:pt x="21616" y="19315"/>
                  </a:cubicBezTo>
                  <a:close/>
                  <a:moveTo>
                    <a:pt x="2769" y="19014"/>
                  </a:moveTo>
                  <a:cubicBezTo>
                    <a:pt x="3236" y="19148"/>
                    <a:pt x="3736" y="19281"/>
                    <a:pt x="4203" y="19381"/>
                  </a:cubicBezTo>
                  <a:cubicBezTo>
                    <a:pt x="5271" y="21016"/>
                    <a:pt x="6738" y="22383"/>
                    <a:pt x="8506" y="23351"/>
                  </a:cubicBezTo>
                  <a:cubicBezTo>
                    <a:pt x="6171" y="22517"/>
                    <a:pt x="4203" y="20982"/>
                    <a:pt x="2769" y="19014"/>
                  </a:cubicBezTo>
                  <a:close/>
                  <a:moveTo>
                    <a:pt x="9674" y="20349"/>
                  </a:moveTo>
                  <a:cubicBezTo>
                    <a:pt x="10508" y="20449"/>
                    <a:pt x="11241" y="20482"/>
                    <a:pt x="12009" y="20515"/>
                  </a:cubicBezTo>
                  <a:lnTo>
                    <a:pt x="12009" y="23451"/>
                  </a:lnTo>
                  <a:cubicBezTo>
                    <a:pt x="11075" y="22383"/>
                    <a:pt x="10341" y="21383"/>
                    <a:pt x="9674" y="20349"/>
                  </a:cubicBezTo>
                  <a:close/>
                  <a:moveTo>
                    <a:pt x="15178" y="20482"/>
                  </a:moveTo>
                  <a:cubicBezTo>
                    <a:pt x="14510" y="21549"/>
                    <a:pt x="13677" y="22650"/>
                    <a:pt x="12709" y="23684"/>
                  </a:cubicBezTo>
                  <a:lnTo>
                    <a:pt x="12709" y="20515"/>
                  </a:lnTo>
                  <a:lnTo>
                    <a:pt x="13210" y="20515"/>
                  </a:lnTo>
                  <a:cubicBezTo>
                    <a:pt x="13877" y="20515"/>
                    <a:pt x="14544" y="20482"/>
                    <a:pt x="15178" y="20482"/>
                  </a:cubicBezTo>
                  <a:close/>
                  <a:moveTo>
                    <a:pt x="5204" y="19648"/>
                  </a:moveTo>
                  <a:lnTo>
                    <a:pt x="5204" y="19648"/>
                  </a:lnTo>
                  <a:cubicBezTo>
                    <a:pt x="6505" y="19882"/>
                    <a:pt x="7672" y="20115"/>
                    <a:pt x="8773" y="20215"/>
                  </a:cubicBezTo>
                  <a:cubicBezTo>
                    <a:pt x="9507" y="21449"/>
                    <a:pt x="10341" y="22617"/>
                    <a:pt x="11342" y="23784"/>
                  </a:cubicBezTo>
                  <a:cubicBezTo>
                    <a:pt x="8840" y="23117"/>
                    <a:pt x="6738" y="21616"/>
                    <a:pt x="5204" y="19648"/>
                  </a:cubicBezTo>
                  <a:close/>
                  <a:moveTo>
                    <a:pt x="19514" y="19882"/>
                  </a:moveTo>
                  <a:lnTo>
                    <a:pt x="19514" y="19882"/>
                  </a:lnTo>
                  <a:cubicBezTo>
                    <a:pt x="18013" y="21716"/>
                    <a:pt x="15978" y="23117"/>
                    <a:pt x="13576" y="23784"/>
                  </a:cubicBezTo>
                  <a:cubicBezTo>
                    <a:pt x="14544" y="22650"/>
                    <a:pt x="15344" y="21516"/>
                    <a:pt x="16045" y="20382"/>
                  </a:cubicBezTo>
                  <a:cubicBezTo>
                    <a:pt x="17346" y="20282"/>
                    <a:pt x="18480" y="20115"/>
                    <a:pt x="19514" y="19882"/>
                  </a:cubicBezTo>
                  <a:close/>
                  <a:moveTo>
                    <a:pt x="12376" y="1"/>
                  </a:moveTo>
                  <a:cubicBezTo>
                    <a:pt x="5537" y="1"/>
                    <a:pt x="0" y="5538"/>
                    <a:pt x="0" y="12376"/>
                  </a:cubicBezTo>
                  <a:cubicBezTo>
                    <a:pt x="0" y="19214"/>
                    <a:pt x="5537" y="24785"/>
                    <a:pt x="12376" y="24785"/>
                  </a:cubicBezTo>
                  <a:lnTo>
                    <a:pt x="12642" y="24785"/>
                  </a:lnTo>
                  <a:cubicBezTo>
                    <a:pt x="19347" y="24552"/>
                    <a:pt x="24718" y="19048"/>
                    <a:pt x="24718" y="12343"/>
                  </a:cubicBezTo>
                  <a:cubicBezTo>
                    <a:pt x="24718" y="5638"/>
                    <a:pt x="19347" y="134"/>
                    <a:pt x="12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0"/>
            <p:cNvSpPr/>
            <p:nvPr/>
          </p:nvSpPr>
          <p:spPr>
            <a:xfrm>
              <a:off x="-4410475" y="4376900"/>
              <a:ext cx="752225" cy="721375"/>
            </a:xfrm>
            <a:custGeom>
              <a:avLst/>
              <a:gdLst/>
              <a:ahLst/>
              <a:cxnLst/>
              <a:rect l="l" t="t" r="r" b="b"/>
              <a:pathLst>
                <a:path w="30089" h="28855" extrusionOk="0">
                  <a:moveTo>
                    <a:pt x="3336" y="1"/>
                  </a:moveTo>
                  <a:cubicBezTo>
                    <a:pt x="1501" y="1"/>
                    <a:pt x="0" y="1502"/>
                    <a:pt x="0" y="3337"/>
                  </a:cubicBezTo>
                  <a:lnTo>
                    <a:pt x="0" y="25519"/>
                  </a:lnTo>
                  <a:cubicBezTo>
                    <a:pt x="0" y="27354"/>
                    <a:pt x="1501" y="28855"/>
                    <a:pt x="3336" y="28855"/>
                  </a:cubicBezTo>
                  <a:lnTo>
                    <a:pt x="26753" y="28855"/>
                  </a:lnTo>
                  <a:cubicBezTo>
                    <a:pt x="28587" y="28855"/>
                    <a:pt x="30089" y="27354"/>
                    <a:pt x="30089" y="25519"/>
                  </a:cubicBezTo>
                  <a:lnTo>
                    <a:pt x="30089" y="3337"/>
                  </a:lnTo>
                  <a:cubicBezTo>
                    <a:pt x="30089" y="1502"/>
                    <a:pt x="28587" y="1"/>
                    <a:pt x="267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0"/>
            <p:cNvSpPr/>
            <p:nvPr/>
          </p:nvSpPr>
          <p:spPr>
            <a:xfrm>
              <a:off x="-4368775" y="4337725"/>
              <a:ext cx="752225" cy="721375"/>
            </a:xfrm>
            <a:custGeom>
              <a:avLst/>
              <a:gdLst/>
              <a:ahLst/>
              <a:cxnLst/>
              <a:rect l="l" t="t" r="r" b="b"/>
              <a:pathLst>
                <a:path w="30089" h="28855" extrusionOk="0">
                  <a:moveTo>
                    <a:pt x="3336" y="0"/>
                  </a:moveTo>
                  <a:cubicBezTo>
                    <a:pt x="1501" y="0"/>
                    <a:pt x="0" y="1501"/>
                    <a:pt x="0" y="3336"/>
                  </a:cubicBezTo>
                  <a:lnTo>
                    <a:pt x="0" y="25518"/>
                  </a:lnTo>
                  <a:cubicBezTo>
                    <a:pt x="0" y="27353"/>
                    <a:pt x="1501" y="28854"/>
                    <a:pt x="3336" y="28854"/>
                  </a:cubicBezTo>
                  <a:lnTo>
                    <a:pt x="26753" y="28854"/>
                  </a:lnTo>
                  <a:cubicBezTo>
                    <a:pt x="28587" y="28854"/>
                    <a:pt x="30088" y="27353"/>
                    <a:pt x="30088" y="25518"/>
                  </a:cubicBezTo>
                  <a:lnTo>
                    <a:pt x="30088" y="3336"/>
                  </a:lnTo>
                  <a:cubicBezTo>
                    <a:pt x="30088" y="1501"/>
                    <a:pt x="28587" y="0"/>
                    <a:pt x="26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0"/>
            <p:cNvSpPr/>
            <p:nvPr/>
          </p:nvSpPr>
          <p:spPr>
            <a:xfrm>
              <a:off x="-4308750" y="4382750"/>
              <a:ext cx="632150" cy="632150"/>
            </a:xfrm>
            <a:custGeom>
              <a:avLst/>
              <a:gdLst/>
              <a:ahLst/>
              <a:cxnLst/>
              <a:rect l="l" t="t" r="r" b="b"/>
              <a:pathLst>
                <a:path w="25286" h="25286" extrusionOk="0">
                  <a:moveTo>
                    <a:pt x="12643" y="3703"/>
                  </a:moveTo>
                  <a:cubicBezTo>
                    <a:pt x="17547" y="3703"/>
                    <a:pt x="21550" y="7706"/>
                    <a:pt x="21550" y="12643"/>
                  </a:cubicBezTo>
                  <a:cubicBezTo>
                    <a:pt x="21550" y="17546"/>
                    <a:pt x="17547" y="21549"/>
                    <a:pt x="12643" y="21549"/>
                  </a:cubicBezTo>
                  <a:cubicBezTo>
                    <a:pt x="7706" y="21549"/>
                    <a:pt x="3704" y="17546"/>
                    <a:pt x="3704" y="12643"/>
                  </a:cubicBezTo>
                  <a:cubicBezTo>
                    <a:pt x="3704" y="7706"/>
                    <a:pt x="7706" y="3703"/>
                    <a:pt x="12643" y="3703"/>
                  </a:cubicBezTo>
                  <a:close/>
                  <a:moveTo>
                    <a:pt x="12643" y="0"/>
                  </a:moveTo>
                  <a:cubicBezTo>
                    <a:pt x="5672" y="0"/>
                    <a:pt x="1" y="5671"/>
                    <a:pt x="1" y="12643"/>
                  </a:cubicBezTo>
                  <a:cubicBezTo>
                    <a:pt x="1" y="19614"/>
                    <a:pt x="5672" y="25285"/>
                    <a:pt x="12643" y="25285"/>
                  </a:cubicBezTo>
                  <a:cubicBezTo>
                    <a:pt x="19615" y="25285"/>
                    <a:pt x="25286" y="19614"/>
                    <a:pt x="25286" y="12643"/>
                  </a:cubicBezTo>
                  <a:cubicBezTo>
                    <a:pt x="25286" y="5671"/>
                    <a:pt x="19615" y="0"/>
                    <a:pt x="12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0"/>
            <p:cNvSpPr/>
            <p:nvPr/>
          </p:nvSpPr>
          <p:spPr>
            <a:xfrm>
              <a:off x="-3778350" y="4637100"/>
              <a:ext cx="25" cy="2525"/>
            </a:xfrm>
            <a:custGeom>
              <a:avLst/>
              <a:gdLst/>
              <a:ahLst/>
              <a:cxnLst/>
              <a:rect l="l" t="t" r="r" b="b"/>
              <a:pathLst>
                <a:path w="1" h="101" fill="none" extrusionOk="0">
                  <a:moveTo>
                    <a:pt x="0" y="100"/>
                  </a:moveTo>
                  <a:lnTo>
                    <a:pt x="0" y="0"/>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0"/>
            <p:cNvSpPr/>
            <p:nvPr/>
          </p:nvSpPr>
          <p:spPr>
            <a:xfrm>
              <a:off x="-3782525" y="4627100"/>
              <a:ext cx="1675" cy="1675"/>
            </a:xfrm>
            <a:custGeom>
              <a:avLst/>
              <a:gdLst/>
              <a:ahLst/>
              <a:cxnLst/>
              <a:rect l="l" t="t" r="r" b="b"/>
              <a:pathLst>
                <a:path w="67" h="67" fill="none" extrusionOk="0">
                  <a:moveTo>
                    <a:pt x="67" y="67"/>
                  </a:moveTo>
                  <a:cubicBezTo>
                    <a:pt x="67" y="33"/>
                    <a:pt x="67" y="33"/>
                    <a:pt x="0" y="0"/>
                  </a:cubicBezTo>
                  <a:cubicBezTo>
                    <a:pt x="67" y="33"/>
                    <a:pt x="67" y="67"/>
                    <a:pt x="67" y="67"/>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0"/>
            <p:cNvSpPr/>
            <p:nvPr/>
          </p:nvSpPr>
          <p:spPr>
            <a:xfrm>
              <a:off x="-4092750" y="4603750"/>
              <a:ext cx="416975" cy="411150"/>
            </a:xfrm>
            <a:custGeom>
              <a:avLst/>
              <a:gdLst/>
              <a:ahLst/>
              <a:cxnLst/>
              <a:rect l="l" t="t" r="r" b="b"/>
              <a:pathLst>
                <a:path w="16679" h="16446" extrusionOk="0">
                  <a:moveTo>
                    <a:pt x="16045" y="0"/>
                  </a:moveTo>
                  <a:lnTo>
                    <a:pt x="16045" y="0"/>
                  </a:lnTo>
                  <a:cubicBezTo>
                    <a:pt x="16155" y="359"/>
                    <a:pt x="16253" y="725"/>
                    <a:pt x="16337" y="1096"/>
                  </a:cubicBezTo>
                  <a:lnTo>
                    <a:pt x="16337" y="1096"/>
                  </a:lnTo>
                  <a:cubicBezTo>
                    <a:pt x="16263" y="731"/>
                    <a:pt x="16174" y="369"/>
                    <a:pt x="16045" y="0"/>
                  </a:cubicBezTo>
                  <a:close/>
                  <a:moveTo>
                    <a:pt x="16337" y="1096"/>
                  </a:moveTo>
                  <a:lnTo>
                    <a:pt x="16337" y="1096"/>
                  </a:lnTo>
                  <a:cubicBezTo>
                    <a:pt x="16416" y="1489"/>
                    <a:pt x="16476" y="1886"/>
                    <a:pt x="16546" y="2302"/>
                  </a:cubicBezTo>
                  <a:lnTo>
                    <a:pt x="12976" y="3536"/>
                  </a:lnTo>
                  <a:lnTo>
                    <a:pt x="12976" y="3803"/>
                  </a:lnTo>
                  <a:cubicBezTo>
                    <a:pt x="12976" y="8706"/>
                    <a:pt x="8974" y="12709"/>
                    <a:pt x="4037" y="12709"/>
                  </a:cubicBezTo>
                  <a:cubicBezTo>
                    <a:pt x="2802" y="12709"/>
                    <a:pt x="1568" y="12476"/>
                    <a:pt x="467" y="11975"/>
                  </a:cubicBezTo>
                  <a:lnTo>
                    <a:pt x="0" y="15778"/>
                  </a:lnTo>
                  <a:cubicBezTo>
                    <a:pt x="1235" y="16178"/>
                    <a:pt x="2636" y="16445"/>
                    <a:pt x="4037" y="16445"/>
                  </a:cubicBezTo>
                  <a:cubicBezTo>
                    <a:pt x="11008" y="16445"/>
                    <a:pt x="16679" y="10774"/>
                    <a:pt x="16679" y="3803"/>
                  </a:cubicBezTo>
                  <a:cubicBezTo>
                    <a:pt x="16656" y="2868"/>
                    <a:pt x="16534" y="1965"/>
                    <a:pt x="16337" y="1096"/>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0"/>
            <p:cNvSpPr/>
            <p:nvPr/>
          </p:nvSpPr>
          <p:spPr>
            <a:xfrm>
              <a:off x="-3785025" y="4616250"/>
              <a:ext cx="850" cy="3350"/>
            </a:xfrm>
            <a:custGeom>
              <a:avLst/>
              <a:gdLst/>
              <a:ahLst/>
              <a:cxnLst/>
              <a:rect l="l" t="t" r="r" b="b"/>
              <a:pathLst>
                <a:path w="34" h="134" fill="none" extrusionOk="0">
                  <a:moveTo>
                    <a:pt x="34" y="134"/>
                  </a:moveTo>
                  <a:cubicBezTo>
                    <a:pt x="34" y="100"/>
                    <a:pt x="0" y="34"/>
                    <a:pt x="0" y="0"/>
                  </a:cubicBezTo>
                  <a:cubicBezTo>
                    <a:pt x="0" y="34"/>
                    <a:pt x="34" y="100"/>
                    <a:pt x="34" y="134"/>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0"/>
            <p:cNvSpPr/>
            <p:nvPr/>
          </p:nvSpPr>
          <p:spPr>
            <a:xfrm>
              <a:off x="-3771700" y="4670450"/>
              <a:ext cx="25" cy="25"/>
            </a:xfrm>
            <a:custGeom>
              <a:avLst/>
              <a:gdLst/>
              <a:ahLst/>
              <a:cxnLst/>
              <a:rect l="l" t="t" r="r" b="b"/>
              <a:pathLst>
                <a:path w="1" h="1" fill="none" extrusionOk="0">
                  <a:moveTo>
                    <a:pt x="1" y="1"/>
                  </a:moveTo>
                  <a:lnTo>
                    <a:pt x="1" y="1"/>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0"/>
            <p:cNvSpPr/>
            <p:nvPr/>
          </p:nvSpPr>
          <p:spPr>
            <a:xfrm>
              <a:off x="-3775025" y="4648775"/>
              <a:ext cx="25" cy="850"/>
            </a:xfrm>
            <a:custGeom>
              <a:avLst/>
              <a:gdLst/>
              <a:ahLst/>
              <a:cxnLst/>
              <a:rect l="l" t="t" r="r" b="b"/>
              <a:pathLst>
                <a:path w="1" h="34" fill="none" extrusionOk="0">
                  <a:moveTo>
                    <a:pt x="1" y="34"/>
                  </a:moveTo>
                  <a:lnTo>
                    <a:pt x="1" y="0"/>
                  </a:ln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0"/>
            <p:cNvSpPr/>
            <p:nvPr/>
          </p:nvSpPr>
          <p:spPr>
            <a:xfrm>
              <a:off x="-3772525" y="4658775"/>
              <a:ext cx="25" cy="1700"/>
            </a:xfrm>
            <a:custGeom>
              <a:avLst/>
              <a:gdLst/>
              <a:ahLst/>
              <a:cxnLst/>
              <a:rect l="l" t="t" r="r" b="b"/>
              <a:pathLst>
                <a:path w="1" h="68" fill="none" extrusionOk="0">
                  <a:moveTo>
                    <a:pt x="1" y="67"/>
                  </a:moveTo>
                  <a:cubicBezTo>
                    <a:pt x="1" y="67"/>
                    <a:pt x="1" y="1"/>
                    <a:pt x="1" y="67"/>
                  </a:cubicBezTo>
                  <a:cubicBezTo>
                    <a:pt x="1" y="1"/>
                    <a:pt x="1" y="67"/>
                    <a:pt x="1" y="67"/>
                  </a:cubicBezTo>
                  <a:close/>
                </a:path>
              </a:pathLst>
            </a:custGeom>
            <a:noFill/>
            <a:ln w="500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0"/>
            <p:cNvSpPr/>
            <p:nvPr/>
          </p:nvSpPr>
          <p:spPr>
            <a:xfrm>
              <a:off x="-3976825" y="4383575"/>
              <a:ext cx="297725" cy="310250"/>
            </a:xfrm>
            <a:custGeom>
              <a:avLst/>
              <a:gdLst/>
              <a:ahLst/>
              <a:cxnLst/>
              <a:rect l="l" t="t" r="r" b="b"/>
              <a:pathLst>
                <a:path w="11909" h="12410" extrusionOk="0">
                  <a:moveTo>
                    <a:pt x="0" y="1"/>
                  </a:moveTo>
                  <a:lnTo>
                    <a:pt x="0" y="3737"/>
                  </a:lnTo>
                  <a:cubicBezTo>
                    <a:pt x="4537" y="4070"/>
                    <a:pt x="8173" y="7773"/>
                    <a:pt x="8273" y="12410"/>
                  </a:cubicBezTo>
                  <a:lnTo>
                    <a:pt x="11909" y="11142"/>
                  </a:lnTo>
                  <a:cubicBezTo>
                    <a:pt x="11175" y="5071"/>
                    <a:pt x="6171" y="301"/>
                    <a:pt x="0"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0"/>
            <p:cNvSpPr/>
            <p:nvPr/>
          </p:nvSpPr>
          <p:spPr>
            <a:xfrm>
              <a:off x="-4269550" y="4383575"/>
              <a:ext cx="292750" cy="235200"/>
            </a:xfrm>
            <a:custGeom>
              <a:avLst/>
              <a:gdLst/>
              <a:ahLst/>
              <a:cxnLst/>
              <a:rect l="l" t="t" r="r" b="b"/>
              <a:pathLst>
                <a:path w="11710" h="9408" extrusionOk="0">
                  <a:moveTo>
                    <a:pt x="11075" y="1"/>
                  </a:moveTo>
                  <a:cubicBezTo>
                    <a:pt x="6272" y="1"/>
                    <a:pt x="2102" y="2669"/>
                    <a:pt x="1" y="6605"/>
                  </a:cubicBezTo>
                  <a:lnTo>
                    <a:pt x="2736" y="9407"/>
                  </a:lnTo>
                  <a:cubicBezTo>
                    <a:pt x="4037" y="6072"/>
                    <a:pt x="7273" y="3737"/>
                    <a:pt x="11075" y="3737"/>
                  </a:cubicBezTo>
                  <a:cubicBezTo>
                    <a:pt x="11275" y="3737"/>
                    <a:pt x="11509" y="3737"/>
                    <a:pt x="11709" y="3770"/>
                  </a:cubicBezTo>
                  <a:lnTo>
                    <a:pt x="11709" y="1"/>
                  </a:ln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0"/>
            <p:cNvSpPr/>
            <p:nvPr/>
          </p:nvSpPr>
          <p:spPr>
            <a:xfrm>
              <a:off x="-4813275" y="4215950"/>
              <a:ext cx="676350" cy="502900"/>
            </a:xfrm>
            <a:custGeom>
              <a:avLst/>
              <a:gdLst/>
              <a:ahLst/>
              <a:cxnLst/>
              <a:rect l="l" t="t" r="r" b="b"/>
              <a:pathLst>
                <a:path w="27054" h="20116" extrusionOk="0">
                  <a:moveTo>
                    <a:pt x="4104" y="1"/>
                  </a:moveTo>
                  <a:cubicBezTo>
                    <a:pt x="1835" y="1"/>
                    <a:pt x="1" y="1836"/>
                    <a:pt x="1" y="4104"/>
                  </a:cubicBezTo>
                  <a:lnTo>
                    <a:pt x="1" y="16012"/>
                  </a:lnTo>
                  <a:cubicBezTo>
                    <a:pt x="1" y="18281"/>
                    <a:pt x="1835" y="20115"/>
                    <a:pt x="4104" y="20115"/>
                  </a:cubicBezTo>
                  <a:lnTo>
                    <a:pt x="22951" y="20115"/>
                  </a:lnTo>
                  <a:cubicBezTo>
                    <a:pt x="25219" y="20115"/>
                    <a:pt x="27054" y="18281"/>
                    <a:pt x="27020" y="16012"/>
                  </a:cubicBezTo>
                  <a:lnTo>
                    <a:pt x="27020" y="4104"/>
                  </a:lnTo>
                  <a:cubicBezTo>
                    <a:pt x="27020" y="1836"/>
                    <a:pt x="25186" y="1"/>
                    <a:pt x="229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0"/>
            <p:cNvSpPr/>
            <p:nvPr/>
          </p:nvSpPr>
          <p:spPr>
            <a:xfrm>
              <a:off x="-4758225" y="4164250"/>
              <a:ext cx="675500" cy="502050"/>
            </a:xfrm>
            <a:custGeom>
              <a:avLst/>
              <a:gdLst/>
              <a:ahLst/>
              <a:cxnLst/>
              <a:rect l="l" t="t" r="r" b="b"/>
              <a:pathLst>
                <a:path w="27020" h="20082" extrusionOk="0">
                  <a:moveTo>
                    <a:pt x="4103" y="1"/>
                  </a:moveTo>
                  <a:cubicBezTo>
                    <a:pt x="1835" y="1"/>
                    <a:pt x="0" y="1835"/>
                    <a:pt x="0" y="4070"/>
                  </a:cubicBezTo>
                  <a:lnTo>
                    <a:pt x="0" y="16012"/>
                  </a:lnTo>
                  <a:cubicBezTo>
                    <a:pt x="0" y="18247"/>
                    <a:pt x="1835" y="20082"/>
                    <a:pt x="4103" y="20082"/>
                  </a:cubicBezTo>
                  <a:lnTo>
                    <a:pt x="22950" y="20082"/>
                  </a:lnTo>
                  <a:cubicBezTo>
                    <a:pt x="25185" y="20082"/>
                    <a:pt x="27020" y="18247"/>
                    <a:pt x="27020" y="16012"/>
                  </a:cubicBezTo>
                  <a:lnTo>
                    <a:pt x="27020" y="4070"/>
                  </a:lnTo>
                  <a:cubicBezTo>
                    <a:pt x="27020" y="1802"/>
                    <a:pt x="25185" y="1"/>
                    <a:pt x="22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0"/>
            <p:cNvSpPr/>
            <p:nvPr/>
          </p:nvSpPr>
          <p:spPr>
            <a:xfrm>
              <a:off x="-4558075" y="4261950"/>
              <a:ext cx="281875" cy="306175"/>
            </a:xfrm>
            <a:custGeom>
              <a:avLst/>
              <a:gdLst/>
              <a:ahLst/>
              <a:cxnLst/>
              <a:rect l="l" t="t" r="r" b="b"/>
              <a:pathLst>
                <a:path w="11275" h="12247" extrusionOk="0">
                  <a:moveTo>
                    <a:pt x="1548" y="0"/>
                  </a:moveTo>
                  <a:cubicBezTo>
                    <a:pt x="739" y="0"/>
                    <a:pt x="0" y="639"/>
                    <a:pt x="0" y="1530"/>
                  </a:cubicBezTo>
                  <a:lnTo>
                    <a:pt x="0" y="10703"/>
                  </a:lnTo>
                  <a:cubicBezTo>
                    <a:pt x="0" y="11591"/>
                    <a:pt x="752" y="12247"/>
                    <a:pt x="1552" y="12247"/>
                  </a:cubicBezTo>
                  <a:cubicBezTo>
                    <a:pt x="1804" y="12247"/>
                    <a:pt x="2062" y="12182"/>
                    <a:pt x="2302" y="12038"/>
                  </a:cubicBezTo>
                  <a:lnTo>
                    <a:pt x="10274" y="7468"/>
                  </a:lnTo>
                  <a:cubicBezTo>
                    <a:pt x="11275" y="6834"/>
                    <a:pt x="11275" y="5366"/>
                    <a:pt x="10274" y="4799"/>
                  </a:cubicBezTo>
                  <a:lnTo>
                    <a:pt x="2302" y="196"/>
                  </a:lnTo>
                  <a:cubicBezTo>
                    <a:pt x="2057" y="62"/>
                    <a:pt x="1799" y="0"/>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0"/>
            <p:cNvSpPr/>
            <p:nvPr/>
          </p:nvSpPr>
          <p:spPr>
            <a:xfrm>
              <a:off x="-2170550" y="2098600"/>
              <a:ext cx="970725" cy="615475"/>
            </a:xfrm>
            <a:custGeom>
              <a:avLst/>
              <a:gdLst/>
              <a:ahLst/>
              <a:cxnLst/>
              <a:rect l="l" t="t" r="r" b="b"/>
              <a:pathLst>
                <a:path w="38829" h="24619" extrusionOk="0">
                  <a:moveTo>
                    <a:pt x="3136" y="1"/>
                  </a:moveTo>
                  <a:cubicBezTo>
                    <a:pt x="1368" y="1"/>
                    <a:pt x="1" y="1435"/>
                    <a:pt x="1" y="3137"/>
                  </a:cubicBezTo>
                  <a:lnTo>
                    <a:pt x="1" y="21483"/>
                  </a:lnTo>
                  <a:cubicBezTo>
                    <a:pt x="1" y="23251"/>
                    <a:pt x="1402" y="24619"/>
                    <a:pt x="3136" y="24619"/>
                  </a:cubicBezTo>
                  <a:lnTo>
                    <a:pt x="35693" y="24619"/>
                  </a:lnTo>
                  <a:cubicBezTo>
                    <a:pt x="37394" y="24619"/>
                    <a:pt x="38828" y="23184"/>
                    <a:pt x="38828" y="21483"/>
                  </a:cubicBezTo>
                  <a:lnTo>
                    <a:pt x="38828" y="3137"/>
                  </a:lnTo>
                  <a:cubicBezTo>
                    <a:pt x="38828" y="1402"/>
                    <a:pt x="37394" y="1"/>
                    <a:pt x="356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0"/>
            <p:cNvSpPr/>
            <p:nvPr/>
          </p:nvSpPr>
          <p:spPr>
            <a:xfrm>
              <a:off x="-2135525" y="2061075"/>
              <a:ext cx="970725" cy="615475"/>
            </a:xfrm>
            <a:custGeom>
              <a:avLst/>
              <a:gdLst/>
              <a:ahLst/>
              <a:cxnLst/>
              <a:rect l="l" t="t" r="r" b="b"/>
              <a:pathLst>
                <a:path w="38829" h="24619" extrusionOk="0">
                  <a:moveTo>
                    <a:pt x="3136" y="1"/>
                  </a:moveTo>
                  <a:cubicBezTo>
                    <a:pt x="1402" y="1"/>
                    <a:pt x="1" y="1435"/>
                    <a:pt x="1" y="3136"/>
                  </a:cubicBezTo>
                  <a:lnTo>
                    <a:pt x="1" y="21483"/>
                  </a:lnTo>
                  <a:cubicBezTo>
                    <a:pt x="1" y="23251"/>
                    <a:pt x="1435" y="24618"/>
                    <a:pt x="3136" y="24618"/>
                  </a:cubicBezTo>
                  <a:lnTo>
                    <a:pt x="35693" y="24618"/>
                  </a:lnTo>
                  <a:cubicBezTo>
                    <a:pt x="37461" y="24618"/>
                    <a:pt x="38828" y="23184"/>
                    <a:pt x="38828" y="21483"/>
                  </a:cubicBezTo>
                  <a:lnTo>
                    <a:pt x="38828" y="3136"/>
                  </a:lnTo>
                  <a:cubicBezTo>
                    <a:pt x="38828" y="1402"/>
                    <a:pt x="37427" y="1"/>
                    <a:pt x="35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0"/>
            <p:cNvSpPr/>
            <p:nvPr/>
          </p:nvSpPr>
          <p:spPr>
            <a:xfrm>
              <a:off x="-2016275" y="2148650"/>
              <a:ext cx="739725" cy="110925"/>
            </a:xfrm>
            <a:custGeom>
              <a:avLst/>
              <a:gdLst/>
              <a:ahLst/>
              <a:cxnLst/>
              <a:rect l="l" t="t" r="r" b="b"/>
              <a:pathLst>
                <a:path w="29589" h="4437" extrusionOk="0">
                  <a:moveTo>
                    <a:pt x="2202" y="0"/>
                  </a:moveTo>
                  <a:cubicBezTo>
                    <a:pt x="1001" y="0"/>
                    <a:pt x="1" y="1001"/>
                    <a:pt x="1" y="2235"/>
                  </a:cubicBezTo>
                  <a:cubicBezTo>
                    <a:pt x="1" y="3436"/>
                    <a:pt x="1001" y="4437"/>
                    <a:pt x="2202" y="4437"/>
                  </a:cubicBezTo>
                  <a:lnTo>
                    <a:pt x="27387" y="4437"/>
                  </a:lnTo>
                  <a:cubicBezTo>
                    <a:pt x="28655" y="4437"/>
                    <a:pt x="29589" y="3436"/>
                    <a:pt x="29589" y="2235"/>
                  </a:cubicBezTo>
                  <a:cubicBezTo>
                    <a:pt x="29589" y="1001"/>
                    <a:pt x="28588" y="0"/>
                    <a:pt x="27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0"/>
            <p:cNvSpPr/>
            <p:nvPr/>
          </p:nvSpPr>
          <p:spPr>
            <a:xfrm>
              <a:off x="-1582625" y="2148650"/>
              <a:ext cx="306075" cy="110925"/>
            </a:xfrm>
            <a:custGeom>
              <a:avLst/>
              <a:gdLst/>
              <a:ahLst/>
              <a:cxnLst/>
              <a:rect l="l" t="t" r="r" b="b"/>
              <a:pathLst>
                <a:path w="12243" h="4437" extrusionOk="0">
                  <a:moveTo>
                    <a:pt x="0" y="0"/>
                  </a:moveTo>
                  <a:lnTo>
                    <a:pt x="0" y="4437"/>
                  </a:lnTo>
                  <a:lnTo>
                    <a:pt x="10041" y="4437"/>
                  </a:lnTo>
                  <a:cubicBezTo>
                    <a:pt x="11242" y="4437"/>
                    <a:pt x="12243" y="3436"/>
                    <a:pt x="12243" y="2235"/>
                  </a:cubicBezTo>
                  <a:cubicBezTo>
                    <a:pt x="12243" y="1001"/>
                    <a:pt x="11309" y="0"/>
                    <a:pt x="100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0"/>
            <p:cNvSpPr/>
            <p:nvPr/>
          </p:nvSpPr>
          <p:spPr>
            <a:xfrm>
              <a:off x="-1640175" y="2147825"/>
              <a:ext cx="112625" cy="112600"/>
            </a:xfrm>
            <a:custGeom>
              <a:avLst/>
              <a:gdLst/>
              <a:ahLst/>
              <a:cxnLst/>
              <a:rect l="l" t="t" r="r" b="b"/>
              <a:pathLst>
                <a:path w="4505" h="4504" extrusionOk="0">
                  <a:moveTo>
                    <a:pt x="2269" y="0"/>
                  </a:moveTo>
                  <a:cubicBezTo>
                    <a:pt x="1002" y="0"/>
                    <a:pt x="1" y="1001"/>
                    <a:pt x="1" y="2268"/>
                  </a:cubicBezTo>
                  <a:cubicBezTo>
                    <a:pt x="1" y="3503"/>
                    <a:pt x="1002" y="4503"/>
                    <a:pt x="2269" y="4503"/>
                  </a:cubicBezTo>
                  <a:cubicBezTo>
                    <a:pt x="3503" y="4503"/>
                    <a:pt x="4504" y="3503"/>
                    <a:pt x="4504" y="2268"/>
                  </a:cubicBezTo>
                  <a:cubicBezTo>
                    <a:pt x="4504" y="1001"/>
                    <a:pt x="3503" y="0"/>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0"/>
            <p:cNvSpPr/>
            <p:nvPr/>
          </p:nvSpPr>
          <p:spPr>
            <a:xfrm>
              <a:off x="-2016275" y="2295425"/>
              <a:ext cx="739725" cy="110925"/>
            </a:xfrm>
            <a:custGeom>
              <a:avLst/>
              <a:gdLst/>
              <a:ahLst/>
              <a:cxnLst/>
              <a:rect l="l" t="t" r="r" b="b"/>
              <a:pathLst>
                <a:path w="29589" h="4437" extrusionOk="0">
                  <a:moveTo>
                    <a:pt x="2202" y="0"/>
                  </a:moveTo>
                  <a:cubicBezTo>
                    <a:pt x="1001" y="0"/>
                    <a:pt x="1" y="1034"/>
                    <a:pt x="1" y="2235"/>
                  </a:cubicBezTo>
                  <a:cubicBezTo>
                    <a:pt x="1" y="3436"/>
                    <a:pt x="1001" y="4437"/>
                    <a:pt x="2202" y="4437"/>
                  </a:cubicBezTo>
                  <a:lnTo>
                    <a:pt x="27387" y="4437"/>
                  </a:lnTo>
                  <a:cubicBezTo>
                    <a:pt x="28655" y="4437"/>
                    <a:pt x="29589" y="3436"/>
                    <a:pt x="29589" y="2235"/>
                  </a:cubicBezTo>
                  <a:cubicBezTo>
                    <a:pt x="29589" y="1034"/>
                    <a:pt x="28588" y="0"/>
                    <a:pt x="27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0"/>
            <p:cNvSpPr/>
            <p:nvPr/>
          </p:nvSpPr>
          <p:spPr>
            <a:xfrm>
              <a:off x="-2016275" y="2443025"/>
              <a:ext cx="739725" cy="110100"/>
            </a:xfrm>
            <a:custGeom>
              <a:avLst/>
              <a:gdLst/>
              <a:ahLst/>
              <a:cxnLst/>
              <a:rect l="l" t="t" r="r" b="b"/>
              <a:pathLst>
                <a:path w="29589" h="4404" extrusionOk="0">
                  <a:moveTo>
                    <a:pt x="2202" y="0"/>
                  </a:moveTo>
                  <a:cubicBezTo>
                    <a:pt x="1001" y="0"/>
                    <a:pt x="1" y="1001"/>
                    <a:pt x="1" y="2202"/>
                  </a:cubicBezTo>
                  <a:cubicBezTo>
                    <a:pt x="1" y="3403"/>
                    <a:pt x="1001" y="4404"/>
                    <a:pt x="2202" y="4404"/>
                  </a:cubicBezTo>
                  <a:lnTo>
                    <a:pt x="27387" y="4404"/>
                  </a:lnTo>
                  <a:cubicBezTo>
                    <a:pt x="28655" y="4404"/>
                    <a:pt x="29589" y="3470"/>
                    <a:pt x="29589" y="2202"/>
                  </a:cubicBezTo>
                  <a:cubicBezTo>
                    <a:pt x="29589" y="1001"/>
                    <a:pt x="28588" y="0"/>
                    <a:pt x="27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0"/>
            <p:cNvSpPr/>
            <p:nvPr/>
          </p:nvSpPr>
          <p:spPr>
            <a:xfrm>
              <a:off x="-1718550" y="2296250"/>
              <a:ext cx="442000" cy="110100"/>
            </a:xfrm>
            <a:custGeom>
              <a:avLst/>
              <a:gdLst/>
              <a:ahLst/>
              <a:cxnLst/>
              <a:rect l="l" t="t" r="r" b="b"/>
              <a:pathLst>
                <a:path w="17680" h="4404" extrusionOk="0">
                  <a:moveTo>
                    <a:pt x="0" y="1"/>
                  </a:moveTo>
                  <a:lnTo>
                    <a:pt x="0" y="4404"/>
                  </a:lnTo>
                  <a:lnTo>
                    <a:pt x="15478" y="4404"/>
                  </a:lnTo>
                  <a:cubicBezTo>
                    <a:pt x="16679" y="4404"/>
                    <a:pt x="17680" y="3403"/>
                    <a:pt x="17680" y="2202"/>
                  </a:cubicBezTo>
                  <a:cubicBezTo>
                    <a:pt x="17680" y="1001"/>
                    <a:pt x="16746" y="1"/>
                    <a:pt x="15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0"/>
            <p:cNvSpPr/>
            <p:nvPr/>
          </p:nvSpPr>
          <p:spPr>
            <a:xfrm>
              <a:off x="-1470875" y="2443850"/>
              <a:ext cx="194325" cy="110950"/>
            </a:xfrm>
            <a:custGeom>
              <a:avLst/>
              <a:gdLst/>
              <a:ahLst/>
              <a:cxnLst/>
              <a:rect l="l" t="t" r="r" b="b"/>
              <a:pathLst>
                <a:path w="7773" h="4438" extrusionOk="0">
                  <a:moveTo>
                    <a:pt x="0" y="1"/>
                  </a:moveTo>
                  <a:lnTo>
                    <a:pt x="0" y="4437"/>
                  </a:lnTo>
                  <a:lnTo>
                    <a:pt x="5571" y="4437"/>
                  </a:lnTo>
                  <a:cubicBezTo>
                    <a:pt x="6772" y="4437"/>
                    <a:pt x="7773" y="3437"/>
                    <a:pt x="7773" y="2202"/>
                  </a:cubicBezTo>
                  <a:cubicBezTo>
                    <a:pt x="7773" y="1002"/>
                    <a:pt x="6839" y="1"/>
                    <a:pt x="55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0"/>
            <p:cNvSpPr/>
            <p:nvPr/>
          </p:nvSpPr>
          <p:spPr>
            <a:xfrm>
              <a:off x="-1774425" y="2294575"/>
              <a:ext cx="112600" cy="112625"/>
            </a:xfrm>
            <a:custGeom>
              <a:avLst/>
              <a:gdLst/>
              <a:ahLst/>
              <a:cxnLst/>
              <a:rect l="l" t="t" r="r" b="b"/>
              <a:pathLst>
                <a:path w="4504" h="4505" extrusionOk="0">
                  <a:moveTo>
                    <a:pt x="2235" y="1"/>
                  </a:moveTo>
                  <a:cubicBezTo>
                    <a:pt x="1001" y="1"/>
                    <a:pt x="0" y="1002"/>
                    <a:pt x="0" y="2269"/>
                  </a:cubicBezTo>
                  <a:cubicBezTo>
                    <a:pt x="0" y="3503"/>
                    <a:pt x="1001" y="4504"/>
                    <a:pt x="2235" y="4504"/>
                  </a:cubicBezTo>
                  <a:cubicBezTo>
                    <a:pt x="3503" y="4504"/>
                    <a:pt x="4504" y="3503"/>
                    <a:pt x="4504" y="2269"/>
                  </a:cubicBezTo>
                  <a:cubicBezTo>
                    <a:pt x="4504" y="1068"/>
                    <a:pt x="3503" y="68"/>
                    <a:pt x="2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0"/>
            <p:cNvSpPr/>
            <p:nvPr/>
          </p:nvSpPr>
          <p:spPr>
            <a:xfrm>
              <a:off x="-1527575" y="2442200"/>
              <a:ext cx="112600" cy="112600"/>
            </a:xfrm>
            <a:custGeom>
              <a:avLst/>
              <a:gdLst/>
              <a:ahLst/>
              <a:cxnLst/>
              <a:rect l="l" t="t" r="r" b="b"/>
              <a:pathLst>
                <a:path w="4504" h="4504" extrusionOk="0">
                  <a:moveTo>
                    <a:pt x="2268" y="0"/>
                  </a:moveTo>
                  <a:cubicBezTo>
                    <a:pt x="1001" y="0"/>
                    <a:pt x="0" y="1001"/>
                    <a:pt x="0" y="2235"/>
                  </a:cubicBezTo>
                  <a:cubicBezTo>
                    <a:pt x="0" y="3503"/>
                    <a:pt x="1001" y="4503"/>
                    <a:pt x="2268" y="4503"/>
                  </a:cubicBezTo>
                  <a:cubicBezTo>
                    <a:pt x="3503" y="4503"/>
                    <a:pt x="4503" y="3503"/>
                    <a:pt x="4503" y="2235"/>
                  </a:cubicBezTo>
                  <a:cubicBezTo>
                    <a:pt x="4503" y="1034"/>
                    <a:pt x="3503" y="33"/>
                    <a:pt x="22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0"/>
            <p:cNvSpPr/>
            <p:nvPr/>
          </p:nvSpPr>
          <p:spPr>
            <a:xfrm>
              <a:off x="-2213075" y="3595525"/>
              <a:ext cx="70900" cy="70900"/>
            </a:xfrm>
            <a:custGeom>
              <a:avLst/>
              <a:gdLst/>
              <a:ahLst/>
              <a:cxnLst/>
              <a:rect l="l" t="t" r="r" b="b"/>
              <a:pathLst>
                <a:path w="2836" h="2836" extrusionOk="0">
                  <a:moveTo>
                    <a:pt x="1401" y="534"/>
                  </a:moveTo>
                  <a:cubicBezTo>
                    <a:pt x="1868" y="534"/>
                    <a:pt x="2269" y="967"/>
                    <a:pt x="2269" y="1434"/>
                  </a:cubicBezTo>
                  <a:cubicBezTo>
                    <a:pt x="2269" y="1902"/>
                    <a:pt x="1868" y="2302"/>
                    <a:pt x="1401" y="2302"/>
                  </a:cubicBezTo>
                  <a:cubicBezTo>
                    <a:pt x="934" y="2302"/>
                    <a:pt x="534" y="1935"/>
                    <a:pt x="534" y="1434"/>
                  </a:cubicBezTo>
                  <a:cubicBezTo>
                    <a:pt x="534" y="967"/>
                    <a:pt x="901" y="534"/>
                    <a:pt x="1401" y="534"/>
                  </a:cubicBezTo>
                  <a:close/>
                  <a:moveTo>
                    <a:pt x="1401" y="0"/>
                  </a:moveTo>
                  <a:cubicBezTo>
                    <a:pt x="601" y="0"/>
                    <a:pt x="0" y="634"/>
                    <a:pt x="0" y="1434"/>
                  </a:cubicBezTo>
                  <a:cubicBezTo>
                    <a:pt x="0" y="2202"/>
                    <a:pt x="601" y="2836"/>
                    <a:pt x="1401" y="2836"/>
                  </a:cubicBezTo>
                  <a:cubicBezTo>
                    <a:pt x="2169" y="2836"/>
                    <a:pt x="2836" y="2202"/>
                    <a:pt x="2836" y="1434"/>
                  </a:cubicBezTo>
                  <a:cubicBezTo>
                    <a:pt x="2836" y="634"/>
                    <a:pt x="2202"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0"/>
            <p:cNvSpPr/>
            <p:nvPr/>
          </p:nvSpPr>
          <p:spPr>
            <a:xfrm>
              <a:off x="-2005425" y="3659725"/>
              <a:ext cx="70075" cy="70075"/>
            </a:xfrm>
            <a:custGeom>
              <a:avLst/>
              <a:gdLst/>
              <a:ahLst/>
              <a:cxnLst/>
              <a:rect l="l" t="t" r="r" b="b"/>
              <a:pathLst>
                <a:path w="2803" h="2803" extrusionOk="0">
                  <a:moveTo>
                    <a:pt x="1401" y="1"/>
                  </a:moveTo>
                  <a:cubicBezTo>
                    <a:pt x="601" y="1"/>
                    <a:pt x="0" y="601"/>
                    <a:pt x="0" y="1402"/>
                  </a:cubicBezTo>
                  <a:cubicBezTo>
                    <a:pt x="0" y="2202"/>
                    <a:pt x="601" y="2803"/>
                    <a:pt x="1401" y="2803"/>
                  </a:cubicBezTo>
                  <a:cubicBezTo>
                    <a:pt x="2202" y="2803"/>
                    <a:pt x="2802" y="2202"/>
                    <a:pt x="2802" y="1402"/>
                  </a:cubicBezTo>
                  <a:cubicBezTo>
                    <a:pt x="2769" y="601"/>
                    <a:pt x="2169"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0"/>
            <p:cNvSpPr/>
            <p:nvPr/>
          </p:nvSpPr>
          <p:spPr>
            <a:xfrm>
              <a:off x="-2108000" y="3371800"/>
              <a:ext cx="145125" cy="158675"/>
            </a:xfrm>
            <a:custGeom>
              <a:avLst/>
              <a:gdLst/>
              <a:ahLst/>
              <a:cxnLst/>
              <a:rect l="l" t="t" r="r" b="b"/>
              <a:pathLst>
                <a:path w="5805" h="6347" extrusionOk="0">
                  <a:moveTo>
                    <a:pt x="685" y="0"/>
                  </a:moveTo>
                  <a:cubicBezTo>
                    <a:pt x="322" y="0"/>
                    <a:pt x="0" y="288"/>
                    <a:pt x="0" y="677"/>
                  </a:cubicBezTo>
                  <a:lnTo>
                    <a:pt x="0" y="5680"/>
                  </a:lnTo>
                  <a:cubicBezTo>
                    <a:pt x="0" y="6078"/>
                    <a:pt x="316" y="6346"/>
                    <a:pt x="656" y="6346"/>
                  </a:cubicBezTo>
                  <a:cubicBezTo>
                    <a:pt x="772" y="6346"/>
                    <a:pt x="891" y="6315"/>
                    <a:pt x="1001" y="6247"/>
                  </a:cubicBezTo>
                  <a:lnTo>
                    <a:pt x="5338" y="3745"/>
                  </a:lnTo>
                  <a:cubicBezTo>
                    <a:pt x="5805" y="3512"/>
                    <a:pt x="5805" y="2878"/>
                    <a:pt x="5338" y="2578"/>
                  </a:cubicBezTo>
                  <a:lnTo>
                    <a:pt x="1001" y="76"/>
                  </a:lnTo>
                  <a:cubicBezTo>
                    <a:pt x="897" y="24"/>
                    <a:pt x="789" y="0"/>
                    <a:pt x="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0"/>
            <p:cNvSpPr/>
            <p:nvPr/>
          </p:nvSpPr>
          <p:spPr>
            <a:xfrm>
              <a:off x="-4436325" y="3096825"/>
              <a:ext cx="377800" cy="575425"/>
            </a:xfrm>
            <a:custGeom>
              <a:avLst/>
              <a:gdLst/>
              <a:ahLst/>
              <a:cxnLst/>
              <a:rect l="l" t="t" r="r" b="b"/>
              <a:pathLst>
                <a:path w="15112" h="23017" extrusionOk="0">
                  <a:moveTo>
                    <a:pt x="15111" y="1"/>
                  </a:moveTo>
                  <a:cubicBezTo>
                    <a:pt x="14858" y="472"/>
                    <a:pt x="14628" y="850"/>
                    <a:pt x="14409" y="1157"/>
                  </a:cubicBezTo>
                  <a:lnTo>
                    <a:pt x="14409" y="1157"/>
                  </a:lnTo>
                  <a:cubicBezTo>
                    <a:pt x="15111" y="837"/>
                    <a:pt x="15111" y="1026"/>
                    <a:pt x="15111" y="1"/>
                  </a:cubicBezTo>
                  <a:close/>
                  <a:moveTo>
                    <a:pt x="14409" y="1157"/>
                  </a:moveTo>
                  <a:cubicBezTo>
                    <a:pt x="14083" y="1306"/>
                    <a:pt x="13607" y="1563"/>
                    <a:pt x="12910" y="2102"/>
                  </a:cubicBezTo>
                  <a:cubicBezTo>
                    <a:pt x="12591" y="2353"/>
                    <a:pt x="12263" y="2592"/>
                    <a:pt x="11930" y="2824"/>
                  </a:cubicBezTo>
                  <a:lnTo>
                    <a:pt x="11930" y="2824"/>
                  </a:lnTo>
                  <a:cubicBezTo>
                    <a:pt x="12975" y="2456"/>
                    <a:pt x="13618" y="2266"/>
                    <a:pt x="14409" y="1157"/>
                  </a:cubicBezTo>
                  <a:close/>
                  <a:moveTo>
                    <a:pt x="11930" y="2824"/>
                  </a:moveTo>
                  <a:lnTo>
                    <a:pt x="11930" y="2824"/>
                  </a:lnTo>
                  <a:cubicBezTo>
                    <a:pt x="11319" y="3039"/>
                    <a:pt x="10570" y="3314"/>
                    <a:pt x="9574" y="3870"/>
                  </a:cubicBezTo>
                  <a:cubicBezTo>
                    <a:pt x="6972" y="5271"/>
                    <a:pt x="4003" y="6205"/>
                    <a:pt x="2102" y="8507"/>
                  </a:cubicBezTo>
                  <a:cubicBezTo>
                    <a:pt x="100" y="10942"/>
                    <a:pt x="0" y="14611"/>
                    <a:pt x="1435" y="17446"/>
                  </a:cubicBezTo>
                  <a:cubicBezTo>
                    <a:pt x="2902" y="20248"/>
                    <a:pt x="5771" y="22216"/>
                    <a:pt x="8840" y="23017"/>
                  </a:cubicBezTo>
                  <a:cubicBezTo>
                    <a:pt x="6105" y="21516"/>
                    <a:pt x="4103" y="18747"/>
                    <a:pt x="3603" y="15678"/>
                  </a:cubicBezTo>
                  <a:cubicBezTo>
                    <a:pt x="3103" y="12610"/>
                    <a:pt x="4070" y="9341"/>
                    <a:pt x="6205" y="7039"/>
                  </a:cubicBezTo>
                  <a:cubicBezTo>
                    <a:pt x="7802" y="5298"/>
                    <a:pt x="9962" y="4193"/>
                    <a:pt x="11930" y="2824"/>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0"/>
            <p:cNvSpPr/>
            <p:nvPr/>
          </p:nvSpPr>
          <p:spPr>
            <a:xfrm>
              <a:off x="-2341500" y="4202625"/>
              <a:ext cx="362775" cy="310300"/>
            </a:xfrm>
            <a:custGeom>
              <a:avLst/>
              <a:gdLst/>
              <a:ahLst/>
              <a:cxnLst/>
              <a:rect l="l" t="t" r="r" b="b"/>
              <a:pathLst>
                <a:path w="14511" h="12412" extrusionOk="0">
                  <a:moveTo>
                    <a:pt x="10174" y="0"/>
                  </a:moveTo>
                  <a:lnTo>
                    <a:pt x="0" y="3569"/>
                  </a:lnTo>
                  <a:lnTo>
                    <a:pt x="4904" y="12176"/>
                  </a:lnTo>
                  <a:cubicBezTo>
                    <a:pt x="4904" y="12176"/>
                    <a:pt x="5880" y="12411"/>
                    <a:pt x="7241" y="12411"/>
                  </a:cubicBezTo>
                  <a:cubicBezTo>
                    <a:pt x="9502" y="12411"/>
                    <a:pt x="12825" y="11762"/>
                    <a:pt x="14511" y="8306"/>
                  </a:cubicBezTo>
                  <a:lnTo>
                    <a:pt x="10174"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0"/>
            <p:cNvSpPr/>
            <p:nvPr/>
          </p:nvSpPr>
          <p:spPr>
            <a:xfrm>
              <a:off x="-2341500" y="4202625"/>
              <a:ext cx="283550" cy="261875"/>
            </a:xfrm>
            <a:custGeom>
              <a:avLst/>
              <a:gdLst/>
              <a:ahLst/>
              <a:cxnLst/>
              <a:rect l="l" t="t" r="r" b="b"/>
              <a:pathLst>
                <a:path w="11342" h="10475" extrusionOk="0">
                  <a:moveTo>
                    <a:pt x="10141" y="0"/>
                  </a:moveTo>
                  <a:lnTo>
                    <a:pt x="0" y="3569"/>
                  </a:lnTo>
                  <a:lnTo>
                    <a:pt x="1668" y="6505"/>
                  </a:lnTo>
                  <a:lnTo>
                    <a:pt x="3903" y="10474"/>
                  </a:lnTo>
                  <a:lnTo>
                    <a:pt x="11342" y="2335"/>
                  </a:lnTo>
                  <a:lnTo>
                    <a:pt x="10141"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0"/>
            <p:cNvSpPr/>
            <p:nvPr/>
          </p:nvSpPr>
          <p:spPr>
            <a:xfrm>
              <a:off x="-2257275" y="4393575"/>
              <a:ext cx="646325" cy="384475"/>
            </a:xfrm>
            <a:custGeom>
              <a:avLst/>
              <a:gdLst/>
              <a:ahLst/>
              <a:cxnLst/>
              <a:rect l="l" t="t" r="r" b="b"/>
              <a:pathLst>
                <a:path w="25853" h="15379" extrusionOk="0">
                  <a:moveTo>
                    <a:pt x="10775" y="1"/>
                  </a:moveTo>
                  <a:lnTo>
                    <a:pt x="534" y="2836"/>
                  </a:lnTo>
                  <a:lnTo>
                    <a:pt x="134" y="8674"/>
                  </a:lnTo>
                  <a:cubicBezTo>
                    <a:pt x="1" y="10709"/>
                    <a:pt x="1468" y="12443"/>
                    <a:pt x="3470" y="12710"/>
                  </a:cubicBezTo>
                  <a:lnTo>
                    <a:pt x="25619" y="15379"/>
                  </a:lnTo>
                  <a:lnTo>
                    <a:pt x="25686" y="14678"/>
                  </a:lnTo>
                  <a:cubicBezTo>
                    <a:pt x="25852" y="12944"/>
                    <a:pt x="24985" y="11342"/>
                    <a:pt x="23484" y="10575"/>
                  </a:cubicBezTo>
                  <a:lnTo>
                    <a:pt x="20682" y="9208"/>
                  </a:lnTo>
                  <a:lnTo>
                    <a:pt x="10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0"/>
            <p:cNvSpPr/>
            <p:nvPr/>
          </p:nvSpPr>
          <p:spPr>
            <a:xfrm>
              <a:off x="-2258100" y="4570375"/>
              <a:ext cx="150950" cy="146800"/>
            </a:xfrm>
            <a:custGeom>
              <a:avLst/>
              <a:gdLst/>
              <a:ahLst/>
              <a:cxnLst/>
              <a:rect l="l" t="t" r="r" b="b"/>
              <a:pathLst>
                <a:path w="6038" h="5872" extrusionOk="0">
                  <a:moveTo>
                    <a:pt x="1254" y="1"/>
                  </a:moveTo>
                  <a:cubicBezTo>
                    <a:pt x="901" y="1"/>
                    <a:pt x="567" y="45"/>
                    <a:pt x="234" y="134"/>
                  </a:cubicBezTo>
                  <a:lnTo>
                    <a:pt x="134" y="1602"/>
                  </a:lnTo>
                  <a:cubicBezTo>
                    <a:pt x="0" y="3603"/>
                    <a:pt x="1468" y="5371"/>
                    <a:pt x="3469" y="5638"/>
                  </a:cubicBezTo>
                  <a:lnTo>
                    <a:pt x="5604" y="5872"/>
                  </a:lnTo>
                  <a:cubicBezTo>
                    <a:pt x="5671" y="5638"/>
                    <a:pt x="5704" y="5371"/>
                    <a:pt x="5738" y="5104"/>
                  </a:cubicBezTo>
                  <a:cubicBezTo>
                    <a:pt x="6038" y="2603"/>
                    <a:pt x="4303" y="334"/>
                    <a:pt x="1801" y="34"/>
                  </a:cubicBezTo>
                  <a:cubicBezTo>
                    <a:pt x="1612" y="12"/>
                    <a:pt x="1431" y="1"/>
                    <a:pt x="12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0"/>
            <p:cNvSpPr/>
            <p:nvPr/>
          </p:nvSpPr>
          <p:spPr>
            <a:xfrm>
              <a:off x="-1898675" y="4554525"/>
              <a:ext cx="137625" cy="119275"/>
            </a:xfrm>
            <a:custGeom>
              <a:avLst/>
              <a:gdLst/>
              <a:ahLst/>
              <a:cxnLst/>
              <a:rect l="l" t="t" r="r" b="b"/>
              <a:pathLst>
                <a:path w="5505" h="4771" extrusionOk="0">
                  <a:moveTo>
                    <a:pt x="3369" y="1"/>
                  </a:moveTo>
                  <a:lnTo>
                    <a:pt x="0" y="2469"/>
                  </a:lnTo>
                  <a:lnTo>
                    <a:pt x="1668" y="4771"/>
                  </a:lnTo>
                  <a:lnTo>
                    <a:pt x="5504" y="1969"/>
                  </a:lnTo>
                  <a:lnTo>
                    <a:pt x="33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0"/>
            <p:cNvSpPr/>
            <p:nvPr/>
          </p:nvSpPr>
          <p:spPr>
            <a:xfrm>
              <a:off x="-1983750" y="4481150"/>
              <a:ext cx="143475" cy="122600"/>
            </a:xfrm>
            <a:custGeom>
              <a:avLst/>
              <a:gdLst/>
              <a:ahLst/>
              <a:cxnLst/>
              <a:rect l="l" t="t" r="r" b="b"/>
              <a:pathLst>
                <a:path w="5739" h="4904" extrusionOk="0">
                  <a:moveTo>
                    <a:pt x="3603" y="0"/>
                  </a:moveTo>
                  <a:lnTo>
                    <a:pt x="1" y="2602"/>
                  </a:lnTo>
                  <a:lnTo>
                    <a:pt x="1669" y="4904"/>
                  </a:lnTo>
                  <a:lnTo>
                    <a:pt x="5738" y="1935"/>
                  </a:lnTo>
                  <a:lnTo>
                    <a:pt x="3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0"/>
            <p:cNvSpPr/>
            <p:nvPr/>
          </p:nvSpPr>
          <p:spPr>
            <a:xfrm>
              <a:off x="-3740825" y="2355700"/>
              <a:ext cx="1056600" cy="1254025"/>
            </a:xfrm>
            <a:custGeom>
              <a:avLst/>
              <a:gdLst/>
              <a:ahLst/>
              <a:cxnLst/>
              <a:rect l="l" t="t" r="r" b="b"/>
              <a:pathLst>
                <a:path w="42264" h="50161" extrusionOk="0">
                  <a:moveTo>
                    <a:pt x="11780" y="0"/>
                  </a:moveTo>
                  <a:cubicBezTo>
                    <a:pt x="10157" y="0"/>
                    <a:pt x="8501" y="433"/>
                    <a:pt x="7072" y="1259"/>
                  </a:cubicBezTo>
                  <a:cubicBezTo>
                    <a:pt x="4003" y="2893"/>
                    <a:pt x="1935" y="5995"/>
                    <a:pt x="968" y="9331"/>
                  </a:cubicBezTo>
                  <a:cubicBezTo>
                    <a:pt x="0" y="12600"/>
                    <a:pt x="67" y="16169"/>
                    <a:pt x="501" y="19572"/>
                  </a:cubicBezTo>
                  <a:cubicBezTo>
                    <a:pt x="1468" y="26944"/>
                    <a:pt x="4403" y="34182"/>
                    <a:pt x="9307" y="39786"/>
                  </a:cubicBezTo>
                  <a:cubicBezTo>
                    <a:pt x="14177" y="45390"/>
                    <a:pt x="21149" y="49360"/>
                    <a:pt x="28587" y="50060"/>
                  </a:cubicBezTo>
                  <a:cubicBezTo>
                    <a:pt x="29253" y="50125"/>
                    <a:pt x="29930" y="50161"/>
                    <a:pt x="30608" y="50161"/>
                  </a:cubicBezTo>
                  <a:cubicBezTo>
                    <a:pt x="33431" y="50161"/>
                    <a:pt x="36276" y="49540"/>
                    <a:pt x="38428" y="47792"/>
                  </a:cubicBezTo>
                  <a:cubicBezTo>
                    <a:pt x="41096" y="45624"/>
                    <a:pt x="42264" y="41354"/>
                    <a:pt x="40129" y="38619"/>
                  </a:cubicBezTo>
                  <a:cubicBezTo>
                    <a:pt x="38528" y="36550"/>
                    <a:pt x="35359" y="35550"/>
                    <a:pt x="34925" y="32948"/>
                  </a:cubicBezTo>
                  <a:cubicBezTo>
                    <a:pt x="34592" y="30913"/>
                    <a:pt x="36126" y="29112"/>
                    <a:pt x="36660" y="27177"/>
                  </a:cubicBezTo>
                  <a:cubicBezTo>
                    <a:pt x="37494" y="24242"/>
                    <a:pt x="35792" y="20773"/>
                    <a:pt x="32957" y="19705"/>
                  </a:cubicBezTo>
                  <a:cubicBezTo>
                    <a:pt x="30755" y="18838"/>
                    <a:pt x="28254" y="19271"/>
                    <a:pt x="25919" y="18838"/>
                  </a:cubicBezTo>
                  <a:cubicBezTo>
                    <a:pt x="22416" y="18137"/>
                    <a:pt x="19614" y="15335"/>
                    <a:pt x="18180" y="12066"/>
                  </a:cubicBezTo>
                  <a:cubicBezTo>
                    <a:pt x="16745" y="8831"/>
                    <a:pt x="16512" y="5161"/>
                    <a:pt x="16679" y="1625"/>
                  </a:cubicBezTo>
                  <a:cubicBezTo>
                    <a:pt x="15315" y="524"/>
                    <a:pt x="13568" y="0"/>
                    <a:pt x="11780"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0"/>
            <p:cNvSpPr/>
            <p:nvPr/>
          </p:nvSpPr>
          <p:spPr>
            <a:xfrm>
              <a:off x="-3544850" y="2422175"/>
              <a:ext cx="820600" cy="1146675"/>
            </a:xfrm>
            <a:custGeom>
              <a:avLst/>
              <a:gdLst/>
              <a:ahLst/>
              <a:cxnLst/>
              <a:rect l="l" t="t" r="r" b="b"/>
              <a:pathLst>
                <a:path w="32824" h="45867" extrusionOk="0">
                  <a:moveTo>
                    <a:pt x="5971" y="1"/>
                  </a:moveTo>
                  <a:lnTo>
                    <a:pt x="0" y="2302"/>
                  </a:lnTo>
                  <a:lnTo>
                    <a:pt x="1234" y="36827"/>
                  </a:lnTo>
                  <a:cubicBezTo>
                    <a:pt x="1301" y="36894"/>
                    <a:pt x="1334" y="36994"/>
                    <a:pt x="1434" y="37060"/>
                  </a:cubicBezTo>
                  <a:cubicBezTo>
                    <a:pt x="4904" y="41030"/>
                    <a:pt x="9340" y="44099"/>
                    <a:pt x="14244" y="45867"/>
                  </a:cubicBezTo>
                  <a:cubicBezTo>
                    <a:pt x="20915" y="44866"/>
                    <a:pt x="28454" y="43732"/>
                    <a:pt x="32290" y="42931"/>
                  </a:cubicBezTo>
                  <a:cubicBezTo>
                    <a:pt x="32523" y="42698"/>
                    <a:pt x="32690" y="42364"/>
                    <a:pt x="32824" y="42031"/>
                  </a:cubicBezTo>
                  <a:cubicBezTo>
                    <a:pt x="26686" y="41097"/>
                    <a:pt x="23484" y="34492"/>
                    <a:pt x="24284" y="31023"/>
                  </a:cubicBezTo>
                  <a:cubicBezTo>
                    <a:pt x="25118" y="27353"/>
                    <a:pt x="27520" y="21483"/>
                    <a:pt x="18180" y="20048"/>
                  </a:cubicBezTo>
                  <a:cubicBezTo>
                    <a:pt x="8840" y="18647"/>
                    <a:pt x="5971" y="1"/>
                    <a:pt x="5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0"/>
            <p:cNvSpPr/>
            <p:nvPr/>
          </p:nvSpPr>
          <p:spPr>
            <a:xfrm>
              <a:off x="-4334600" y="2355500"/>
              <a:ext cx="930700" cy="1483050"/>
            </a:xfrm>
            <a:custGeom>
              <a:avLst/>
              <a:gdLst/>
              <a:ahLst/>
              <a:cxnLst/>
              <a:rect l="l" t="t" r="r" b="b"/>
              <a:pathLst>
                <a:path w="37228" h="59322" extrusionOk="0">
                  <a:moveTo>
                    <a:pt x="16025" y="0"/>
                  </a:moveTo>
                  <a:cubicBezTo>
                    <a:pt x="15004" y="0"/>
                    <a:pt x="13932" y="105"/>
                    <a:pt x="12810" y="333"/>
                  </a:cubicBezTo>
                  <a:cubicBezTo>
                    <a:pt x="13744" y="4135"/>
                    <a:pt x="14545" y="8872"/>
                    <a:pt x="12310" y="12074"/>
                  </a:cubicBezTo>
                  <a:cubicBezTo>
                    <a:pt x="10742" y="14309"/>
                    <a:pt x="8040" y="15377"/>
                    <a:pt x="5805" y="16878"/>
                  </a:cubicBezTo>
                  <a:cubicBezTo>
                    <a:pt x="3537" y="18379"/>
                    <a:pt x="1402" y="20914"/>
                    <a:pt x="2136" y="23549"/>
                  </a:cubicBezTo>
                  <a:cubicBezTo>
                    <a:pt x="2903" y="26518"/>
                    <a:pt x="6872" y="28052"/>
                    <a:pt x="6973" y="31088"/>
                  </a:cubicBezTo>
                  <a:cubicBezTo>
                    <a:pt x="7039" y="33423"/>
                    <a:pt x="4804" y="35057"/>
                    <a:pt x="3303" y="36892"/>
                  </a:cubicBezTo>
                  <a:cubicBezTo>
                    <a:pt x="1" y="40895"/>
                    <a:pt x="368" y="47066"/>
                    <a:pt x="3303" y="51336"/>
                  </a:cubicBezTo>
                  <a:cubicBezTo>
                    <a:pt x="6205" y="55572"/>
                    <a:pt x="11209" y="58041"/>
                    <a:pt x="16313" y="58941"/>
                  </a:cubicBezTo>
                  <a:cubicBezTo>
                    <a:pt x="17630" y="59185"/>
                    <a:pt x="18987" y="59322"/>
                    <a:pt x="20339" y="59322"/>
                  </a:cubicBezTo>
                  <a:cubicBezTo>
                    <a:pt x="23061" y="59322"/>
                    <a:pt x="25759" y="58766"/>
                    <a:pt x="28054" y="57407"/>
                  </a:cubicBezTo>
                  <a:cubicBezTo>
                    <a:pt x="33125" y="54405"/>
                    <a:pt x="35226" y="48167"/>
                    <a:pt x="35993" y="42329"/>
                  </a:cubicBezTo>
                  <a:cubicBezTo>
                    <a:pt x="37227" y="32155"/>
                    <a:pt x="35460" y="21681"/>
                    <a:pt x="31290" y="12341"/>
                  </a:cubicBezTo>
                  <a:cubicBezTo>
                    <a:pt x="29722" y="8905"/>
                    <a:pt x="27854" y="5536"/>
                    <a:pt x="24885" y="3168"/>
                  </a:cubicBezTo>
                  <a:cubicBezTo>
                    <a:pt x="22621" y="1320"/>
                    <a:pt x="19647" y="0"/>
                    <a:pt x="16025"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0"/>
            <p:cNvSpPr/>
            <p:nvPr/>
          </p:nvSpPr>
          <p:spPr>
            <a:xfrm>
              <a:off x="-4438000" y="2585625"/>
              <a:ext cx="1400200" cy="1772125"/>
            </a:xfrm>
            <a:custGeom>
              <a:avLst/>
              <a:gdLst/>
              <a:ahLst/>
              <a:cxnLst/>
              <a:rect l="l" t="t" r="r" b="b"/>
              <a:pathLst>
                <a:path w="56008" h="70885" extrusionOk="0">
                  <a:moveTo>
                    <a:pt x="10341" y="24351"/>
                  </a:moveTo>
                  <a:lnTo>
                    <a:pt x="10341" y="24351"/>
                  </a:lnTo>
                  <a:cubicBezTo>
                    <a:pt x="9507" y="25519"/>
                    <a:pt x="8340" y="26553"/>
                    <a:pt x="7473" y="27654"/>
                  </a:cubicBezTo>
                  <a:cubicBezTo>
                    <a:pt x="4170" y="31657"/>
                    <a:pt x="4537" y="37828"/>
                    <a:pt x="7473" y="42064"/>
                  </a:cubicBezTo>
                  <a:cubicBezTo>
                    <a:pt x="7639" y="42331"/>
                    <a:pt x="7840" y="42564"/>
                    <a:pt x="8040" y="42831"/>
                  </a:cubicBezTo>
                  <a:cubicBezTo>
                    <a:pt x="5805" y="41230"/>
                    <a:pt x="4170" y="38795"/>
                    <a:pt x="3770" y="36060"/>
                  </a:cubicBezTo>
                  <a:cubicBezTo>
                    <a:pt x="3270" y="33024"/>
                    <a:pt x="4237" y="29722"/>
                    <a:pt x="6338" y="27454"/>
                  </a:cubicBezTo>
                  <a:cubicBezTo>
                    <a:pt x="7506" y="26186"/>
                    <a:pt x="8940" y="25285"/>
                    <a:pt x="10341" y="24351"/>
                  </a:cubicBezTo>
                  <a:close/>
                  <a:moveTo>
                    <a:pt x="17647" y="1"/>
                  </a:moveTo>
                  <a:cubicBezTo>
                    <a:pt x="17446" y="1035"/>
                    <a:pt x="17013" y="2002"/>
                    <a:pt x="16446" y="2869"/>
                  </a:cubicBezTo>
                  <a:cubicBezTo>
                    <a:pt x="14911" y="5104"/>
                    <a:pt x="12176" y="6172"/>
                    <a:pt x="9941" y="7673"/>
                  </a:cubicBezTo>
                  <a:cubicBezTo>
                    <a:pt x="7673" y="9174"/>
                    <a:pt x="5571" y="11709"/>
                    <a:pt x="6272" y="14344"/>
                  </a:cubicBezTo>
                  <a:cubicBezTo>
                    <a:pt x="7072" y="17313"/>
                    <a:pt x="11008" y="18847"/>
                    <a:pt x="11109" y="21883"/>
                  </a:cubicBezTo>
                  <a:cubicBezTo>
                    <a:pt x="11142" y="22617"/>
                    <a:pt x="10942" y="23217"/>
                    <a:pt x="10608" y="23851"/>
                  </a:cubicBezTo>
                  <a:cubicBezTo>
                    <a:pt x="10308" y="23984"/>
                    <a:pt x="9974" y="24151"/>
                    <a:pt x="9607" y="24351"/>
                  </a:cubicBezTo>
                  <a:cubicBezTo>
                    <a:pt x="7006" y="25786"/>
                    <a:pt x="4003" y="26686"/>
                    <a:pt x="2135" y="28988"/>
                  </a:cubicBezTo>
                  <a:cubicBezTo>
                    <a:pt x="134" y="31456"/>
                    <a:pt x="1" y="35126"/>
                    <a:pt x="1468" y="37961"/>
                  </a:cubicBezTo>
                  <a:cubicBezTo>
                    <a:pt x="2836" y="40563"/>
                    <a:pt x="5438" y="42464"/>
                    <a:pt x="8273" y="43332"/>
                  </a:cubicBezTo>
                  <a:cubicBezTo>
                    <a:pt x="9441" y="44733"/>
                    <a:pt x="10842" y="45900"/>
                    <a:pt x="12443" y="46867"/>
                  </a:cubicBezTo>
                  <a:cubicBezTo>
                    <a:pt x="12510" y="46901"/>
                    <a:pt x="12576" y="46968"/>
                    <a:pt x="12643" y="47001"/>
                  </a:cubicBezTo>
                  <a:cubicBezTo>
                    <a:pt x="12910" y="47168"/>
                    <a:pt x="13143" y="47301"/>
                    <a:pt x="13444" y="47468"/>
                  </a:cubicBezTo>
                  <a:lnTo>
                    <a:pt x="13677" y="47568"/>
                  </a:lnTo>
                  <a:cubicBezTo>
                    <a:pt x="13977" y="47701"/>
                    <a:pt x="14244" y="47868"/>
                    <a:pt x="14511" y="48002"/>
                  </a:cubicBezTo>
                  <a:cubicBezTo>
                    <a:pt x="14578" y="48035"/>
                    <a:pt x="14644" y="48035"/>
                    <a:pt x="14678" y="48068"/>
                  </a:cubicBezTo>
                  <a:cubicBezTo>
                    <a:pt x="15345" y="48369"/>
                    <a:pt x="16079" y="48669"/>
                    <a:pt x="16813" y="48902"/>
                  </a:cubicBezTo>
                  <a:cubicBezTo>
                    <a:pt x="16913" y="48969"/>
                    <a:pt x="17013" y="49002"/>
                    <a:pt x="17113" y="49002"/>
                  </a:cubicBezTo>
                  <a:cubicBezTo>
                    <a:pt x="17346" y="49069"/>
                    <a:pt x="17613" y="49169"/>
                    <a:pt x="17913" y="49236"/>
                  </a:cubicBezTo>
                  <a:cubicBezTo>
                    <a:pt x="18013" y="49303"/>
                    <a:pt x="18147" y="49336"/>
                    <a:pt x="18247" y="49336"/>
                  </a:cubicBezTo>
                  <a:cubicBezTo>
                    <a:pt x="18480" y="49403"/>
                    <a:pt x="18747" y="49469"/>
                    <a:pt x="18981" y="49536"/>
                  </a:cubicBezTo>
                  <a:cubicBezTo>
                    <a:pt x="19114" y="49569"/>
                    <a:pt x="19181" y="49569"/>
                    <a:pt x="19314" y="49636"/>
                  </a:cubicBezTo>
                  <a:cubicBezTo>
                    <a:pt x="19681" y="49703"/>
                    <a:pt x="20015" y="49803"/>
                    <a:pt x="20415" y="49836"/>
                  </a:cubicBezTo>
                  <a:cubicBezTo>
                    <a:pt x="21734" y="50100"/>
                    <a:pt x="23105" y="50209"/>
                    <a:pt x="24459" y="50209"/>
                  </a:cubicBezTo>
                  <a:cubicBezTo>
                    <a:pt x="24646" y="50209"/>
                    <a:pt x="24832" y="50207"/>
                    <a:pt x="25018" y="50203"/>
                  </a:cubicBezTo>
                  <a:lnTo>
                    <a:pt x="27320" y="53506"/>
                  </a:lnTo>
                  <a:lnTo>
                    <a:pt x="27253" y="58876"/>
                  </a:lnTo>
                  <a:lnTo>
                    <a:pt x="28754" y="61511"/>
                  </a:lnTo>
                  <a:cubicBezTo>
                    <a:pt x="29031" y="62014"/>
                    <a:pt x="29080" y="62365"/>
                    <a:pt x="29387" y="62365"/>
                  </a:cubicBezTo>
                  <a:cubicBezTo>
                    <a:pt x="29488" y="62365"/>
                    <a:pt x="29616" y="62327"/>
                    <a:pt x="29789" y="62245"/>
                  </a:cubicBezTo>
                  <a:cubicBezTo>
                    <a:pt x="30322" y="62012"/>
                    <a:pt x="30656" y="61478"/>
                    <a:pt x="30656" y="60877"/>
                  </a:cubicBezTo>
                  <a:lnTo>
                    <a:pt x="30522" y="56541"/>
                  </a:lnTo>
                  <a:lnTo>
                    <a:pt x="33424" y="59143"/>
                  </a:lnTo>
                  <a:lnTo>
                    <a:pt x="35259" y="63479"/>
                  </a:lnTo>
                  <a:cubicBezTo>
                    <a:pt x="35520" y="64080"/>
                    <a:pt x="36128" y="64476"/>
                    <a:pt x="36780" y="64476"/>
                  </a:cubicBezTo>
                  <a:cubicBezTo>
                    <a:pt x="36961" y="64476"/>
                    <a:pt x="37146" y="64445"/>
                    <a:pt x="37327" y="64380"/>
                  </a:cubicBezTo>
                  <a:cubicBezTo>
                    <a:pt x="37861" y="64180"/>
                    <a:pt x="38295" y="63713"/>
                    <a:pt x="38428" y="63146"/>
                  </a:cubicBezTo>
                  <a:lnTo>
                    <a:pt x="38495" y="63146"/>
                  </a:lnTo>
                  <a:cubicBezTo>
                    <a:pt x="38528" y="63146"/>
                    <a:pt x="38528" y="63079"/>
                    <a:pt x="38595" y="63079"/>
                  </a:cubicBezTo>
                  <a:lnTo>
                    <a:pt x="38828" y="63379"/>
                  </a:lnTo>
                  <a:cubicBezTo>
                    <a:pt x="39059" y="63661"/>
                    <a:pt x="39389" y="63825"/>
                    <a:pt x="39726" y="63825"/>
                  </a:cubicBezTo>
                  <a:cubicBezTo>
                    <a:pt x="39827" y="63825"/>
                    <a:pt x="39929" y="63810"/>
                    <a:pt x="40029" y="63780"/>
                  </a:cubicBezTo>
                  <a:cubicBezTo>
                    <a:pt x="40763" y="63613"/>
                    <a:pt x="41163" y="62879"/>
                    <a:pt x="40930" y="62178"/>
                  </a:cubicBezTo>
                  <a:lnTo>
                    <a:pt x="40496" y="61078"/>
                  </a:lnTo>
                  <a:lnTo>
                    <a:pt x="40496" y="61078"/>
                  </a:lnTo>
                  <a:cubicBezTo>
                    <a:pt x="41097" y="61511"/>
                    <a:pt x="41764" y="61878"/>
                    <a:pt x="42364" y="62212"/>
                  </a:cubicBezTo>
                  <a:lnTo>
                    <a:pt x="54473" y="68450"/>
                  </a:lnTo>
                  <a:lnTo>
                    <a:pt x="56007" y="70885"/>
                  </a:lnTo>
                  <a:cubicBezTo>
                    <a:pt x="53784" y="48580"/>
                    <a:pt x="46000" y="44375"/>
                    <a:pt x="37701" y="44375"/>
                  </a:cubicBezTo>
                  <a:cubicBezTo>
                    <a:pt x="32676" y="44375"/>
                    <a:pt x="27462" y="45917"/>
                    <a:pt x="23179" y="45917"/>
                  </a:cubicBezTo>
                  <a:cubicBezTo>
                    <a:pt x="21375" y="45917"/>
                    <a:pt x="19737" y="45643"/>
                    <a:pt x="18347" y="44866"/>
                  </a:cubicBezTo>
                  <a:cubicBezTo>
                    <a:pt x="8106" y="39162"/>
                    <a:pt x="14978" y="26386"/>
                    <a:pt x="19048" y="14845"/>
                  </a:cubicBezTo>
                  <a:cubicBezTo>
                    <a:pt x="22483" y="5304"/>
                    <a:pt x="18981" y="1168"/>
                    <a:pt x="176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0"/>
            <p:cNvSpPr/>
            <p:nvPr/>
          </p:nvSpPr>
          <p:spPr>
            <a:xfrm>
              <a:off x="-4301225" y="2467200"/>
              <a:ext cx="897325" cy="1370150"/>
            </a:xfrm>
            <a:custGeom>
              <a:avLst/>
              <a:gdLst/>
              <a:ahLst/>
              <a:cxnLst/>
              <a:rect l="l" t="t" r="r" b="b"/>
              <a:pathLst>
                <a:path w="35893" h="54806" extrusionOk="0">
                  <a:moveTo>
                    <a:pt x="25018" y="1"/>
                  </a:moveTo>
                  <a:lnTo>
                    <a:pt x="16846" y="1268"/>
                  </a:lnTo>
                  <a:cubicBezTo>
                    <a:pt x="16846" y="1268"/>
                    <a:pt x="16178" y="7940"/>
                    <a:pt x="10841" y="14344"/>
                  </a:cubicBezTo>
                  <a:cubicBezTo>
                    <a:pt x="7139" y="18781"/>
                    <a:pt x="12676" y="25019"/>
                    <a:pt x="10508" y="26753"/>
                  </a:cubicBezTo>
                  <a:cubicBezTo>
                    <a:pt x="3669" y="32224"/>
                    <a:pt x="0" y="37428"/>
                    <a:pt x="6138" y="50904"/>
                  </a:cubicBezTo>
                  <a:cubicBezTo>
                    <a:pt x="8740" y="52739"/>
                    <a:pt x="11842" y="53873"/>
                    <a:pt x="15011" y="54440"/>
                  </a:cubicBezTo>
                  <a:cubicBezTo>
                    <a:pt x="16328" y="54672"/>
                    <a:pt x="17685" y="54806"/>
                    <a:pt x="19037" y="54806"/>
                  </a:cubicBezTo>
                  <a:cubicBezTo>
                    <a:pt x="21759" y="54806"/>
                    <a:pt x="24457" y="54265"/>
                    <a:pt x="26753" y="52905"/>
                  </a:cubicBezTo>
                  <a:cubicBezTo>
                    <a:pt x="31756" y="49903"/>
                    <a:pt x="33891" y="43632"/>
                    <a:pt x="34658" y="37795"/>
                  </a:cubicBezTo>
                  <a:cubicBezTo>
                    <a:pt x="35892" y="27621"/>
                    <a:pt x="34091" y="17180"/>
                    <a:pt x="29922" y="7840"/>
                  </a:cubicBezTo>
                  <a:cubicBezTo>
                    <a:pt x="28687" y="5004"/>
                    <a:pt x="27153" y="2202"/>
                    <a:pt x="250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0"/>
            <p:cNvSpPr/>
            <p:nvPr/>
          </p:nvSpPr>
          <p:spPr>
            <a:xfrm>
              <a:off x="-3451450" y="2840550"/>
              <a:ext cx="557075" cy="591550"/>
            </a:xfrm>
            <a:custGeom>
              <a:avLst/>
              <a:gdLst/>
              <a:ahLst/>
              <a:cxnLst/>
              <a:rect l="l" t="t" r="r" b="b"/>
              <a:pathLst>
                <a:path w="22283" h="23662" extrusionOk="0">
                  <a:moveTo>
                    <a:pt x="6219" y="0"/>
                  </a:moveTo>
                  <a:cubicBezTo>
                    <a:pt x="5188" y="0"/>
                    <a:pt x="4146" y="308"/>
                    <a:pt x="3236" y="945"/>
                  </a:cubicBezTo>
                  <a:lnTo>
                    <a:pt x="2869" y="1178"/>
                  </a:lnTo>
                  <a:cubicBezTo>
                    <a:pt x="534" y="2846"/>
                    <a:pt x="0" y="6049"/>
                    <a:pt x="1601" y="8384"/>
                  </a:cubicBezTo>
                  <a:lnTo>
                    <a:pt x="15111" y="23661"/>
                  </a:lnTo>
                  <a:lnTo>
                    <a:pt x="22283" y="16323"/>
                  </a:lnTo>
                  <a:lnTo>
                    <a:pt x="10441" y="2179"/>
                  </a:lnTo>
                  <a:cubicBezTo>
                    <a:pt x="9423" y="754"/>
                    <a:pt x="7834" y="0"/>
                    <a:pt x="6219" y="0"/>
                  </a:cubicBezTo>
                  <a:close/>
                </a:path>
              </a:pathLst>
            </a:custGeom>
            <a:solidFill>
              <a:srgbClr val="E8A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0"/>
            <p:cNvSpPr/>
            <p:nvPr/>
          </p:nvSpPr>
          <p:spPr>
            <a:xfrm>
              <a:off x="-3151250" y="2876675"/>
              <a:ext cx="484550" cy="555425"/>
            </a:xfrm>
            <a:custGeom>
              <a:avLst/>
              <a:gdLst/>
              <a:ahLst/>
              <a:cxnLst/>
              <a:rect l="l" t="t" r="r" b="b"/>
              <a:pathLst>
                <a:path w="19382" h="22217" extrusionOk="0">
                  <a:moveTo>
                    <a:pt x="16012" y="0"/>
                  </a:moveTo>
                  <a:lnTo>
                    <a:pt x="1" y="12543"/>
                  </a:lnTo>
                  <a:lnTo>
                    <a:pt x="3103" y="22216"/>
                  </a:lnTo>
                  <a:lnTo>
                    <a:pt x="19381" y="5571"/>
                  </a:lnTo>
                  <a:lnTo>
                    <a:pt x="16012"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0"/>
            <p:cNvSpPr/>
            <p:nvPr/>
          </p:nvSpPr>
          <p:spPr>
            <a:xfrm>
              <a:off x="-3540700" y="2812150"/>
              <a:ext cx="481200" cy="345575"/>
            </a:xfrm>
            <a:custGeom>
              <a:avLst/>
              <a:gdLst/>
              <a:ahLst/>
              <a:cxnLst/>
              <a:rect l="l" t="t" r="r" b="b"/>
              <a:pathLst>
                <a:path w="19248" h="13823" extrusionOk="0">
                  <a:moveTo>
                    <a:pt x="8611" y="0"/>
                  </a:moveTo>
                  <a:cubicBezTo>
                    <a:pt x="7239" y="0"/>
                    <a:pt x="5880" y="534"/>
                    <a:pt x="4638" y="1881"/>
                  </a:cubicBezTo>
                  <a:cubicBezTo>
                    <a:pt x="4604" y="1881"/>
                    <a:pt x="1" y="7285"/>
                    <a:pt x="9941" y="13823"/>
                  </a:cubicBezTo>
                  <a:lnTo>
                    <a:pt x="19248" y="7718"/>
                  </a:lnTo>
                  <a:cubicBezTo>
                    <a:pt x="19248" y="7718"/>
                    <a:pt x="13831" y="0"/>
                    <a:pt x="86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0"/>
            <p:cNvSpPr/>
            <p:nvPr/>
          </p:nvSpPr>
          <p:spPr>
            <a:xfrm>
              <a:off x="-3756375" y="2665675"/>
              <a:ext cx="406675" cy="384225"/>
            </a:xfrm>
            <a:custGeom>
              <a:avLst/>
              <a:gdLst/>
              <a:ahLst/>
              <a:cxnLst/>
              <a:rect l="l" t="t" r="r" b="b"/>
              <a:pathLst>
                <a:path w="16267" h="15369" extrusionOk="0">
                  <a:moveTo>
                    <a:pt x="10529" y="1"/>
                  </a:moveTo>
                  <a:cubicBezTo>
                    <a:pt x="10529" y="1"/>
                    <a:pt x="10529" y="1"/>
                    <a:pt x="10529" y="1"/>
                  </a:cubicBezTo>
                  <a:lnTo>
                    <a:pt x="10529" y="1"/>
                  </a:lnTo>
                  <a:cubicBezTo>
                    <a:pt x="10529" y="1"/>
                    <a:pt x="10529" y="1"/>
                    <a:pt x="10529" y="1"/>
                  </a:cubicBezTo>
                  <a:close/>
                  <a:moveTo>
                    <a:pt x="3624" y="1"/>
                  </a:moveTo>
                  <a:cubicBezTo>
                    <a:pt x="3624" y="1"/>
                    <a:pt x="2290" y="8173"/>
                    <a:pt x="789" y="11176"/>
                  </a:cubicBezTo>
                  <a:cubicBezTo>
                    <a:pt x="0" y="12808"/>
                    <a:pt x="4537" y="15368"/>
                    <a:pt x="8902" y="15368"/>
                  </a:cubicBezTo>
                  <a:cubicBezTo>
                    <a:pt x="12477" y="15368"/>
                    <a:pt x="15936" y="13652"/>
                    <a:pt x="16267" y="8307"/>
                  </a:cubicBezTo>
                  <a:cubicBezTo>
                    <a:pt x="16267" y="8307"/>
                    <a:pt x="15533" y="7440"/>
                    <a:pt x="14532" y="6872"/>
                  </a:cubicBezTo>
                  <a:cubicBezTo>
                    <a:pt x="13098" y="6139"/>
                    <a:pt x="11230" y="4304"/>
                    <a:pt x="10529" y="1"/>
                  </a:cubicBezTo>
                  <a:lnTo>
                    <a:pt x="10529" y="1"/>
                  </a:lnTo>
                  <a:cubicBezTo>
                    <a:pt x="10508" y="7"/>
                    <a:pt x="8095" y="371"/>
                    <a:pt x="6059" y="371"/>
                  </a:cubicBezTo>
                  <a:cubicBezTo>
                    <a:pt x="5033" y="371"/>
                    <a:pt x="4102" y="279"/>
                    <a:pt x="3624"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0"/>
            <p:cNvSpPr/>
            <p:nvPr/>
          </p:nvSpPr>
          <p:spPr>
            <a:xfrm>
              <a:off x="-3672450" y="2664850"/>
              <a:ext cx="271050" cy="167325"/>
            </a:xfrm>
            <a:custGeom>
              <a:avLst/>
              <a:gdLst/>
              <a:ahLst/>
              <a:cxnLst/>
              <a:rect l="l" t="t" r="r" b="b"/>
              <a:pathLst>
                <a:path w="10842" h="6693" extrusionOk="0">
                  <a:moveTo>
                    <a:pt x="367" y="0"/>
                  </a:moveTo>
                  <a:lnTo>
                    <a:pt x="367" y="34"/>
                  </a:lnTo>
                  <a:cubicBezTo>
                    <a:pt x="267" y="101"/>
                    <a:pt x="267" y="134"/>
                    <a:pt x="267" y="134"/>
                  </a:cubicBezTo>
                  <a:lnTo>
                    <a:pt x="267" y="201"/>
                  </a:lnTo>
                  <a:lnTo>
                    <a:pt x="267" y="234"/>
                  </a:lnTo>
                  <a:lnTo>
                    <a:pt x="267" y="334"/>
                  </a:lnTo>
                  <a:cubicBezTo>
                    <a:pt x="234" y="568"/>
                    <a:pt x="167" y="1001"/>
                    <a:pt x="67" y="1502"/>
                  </a:cubicBezTo>
                  <a:lnTo>
                    <a:pt x="67" y="1535"/>
                  </a:lnTo>
                  <a:cubicBezTo>
                    <a:pt x="34" y="1668"/>
                    <a:pt x="34" y="1802"/>
                    <a:pt x="0" y="1902"/>
                  </a:cubicBezTo>
                  <a:cubicBezTo>
                    <a:pt x="1608" y="3911"/>
                    <a:pt x="5677" y="6693"/>
                    <a:pt x="9848" y="6693"/>
                  </a:cubicBezTo>
                  <a:cubicBezTo>
                    <a:pt x="10179" y="6693"/>
                    <a:pt x="10511" y="6675"/>
                    <a:pt x="10842" y="6639"/>
                  </a:cubicBezTo>
                  <a:cubicBezTo>
                    <a:pt x="9507" y="5771"/>
                    <a:pt x="7873" y="3937"/>
                    <a:pt x="7239" y="0"/>
                  </a:cubicBezTo>
                  <a:cubicBezTo>
                    <a:pt x="7239" y="0"/>
                    <a:pt x="4793" y="371"/>
                    <a:pt x="2757" y="371"/>
                  </a:cubicBezTo>
                  <a:cubicBezTo>
                    <a:pt x="1739" y="371"/>
                    <a:pt x="823" y="278"/>
                    <a:pt x="367"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0"/>
            <p:cNvSpPr/>
            <p:nvPr/>
          </p:nvSpPr>
          <p:spPr>
            <a:xfrm>
              <a:off x="-3680800" y="2665675"/>
              <a:ext cx="331950" cy="279400"/>
            </a:xfrm>
            <a:custGeom>
              <a:avLst/>
              <a:gdLst/>
              <a:ahLst/>
              <a:cxnLst/>
              <a:rect l="l" t="t" r="r" b="b"/>
              <a:pathLst>
                <a:path w="13278" h="11176" extrusionOk="0">
                  <a:moveTo>
                    <a:pt x="668" y="1"/>
                  </a:moveTo>
                  <a:cubicBezTo>
                    <a:pt x="668" y="1"/>
                    <a:pt x="401" y="1502"/>
                    <a:pt x="1" y="3503"/>
                  </a:cubicBezTo>
                  <a:cubicBezTo>
                    <a:pt x="1369" y="6906"/>
                    <a:pt x="4704" y="10642"/>
                    <a:pt x="12710" y="11176"/>
                  </a:cubicBezTo>
                  <a:cubicBezTo>
                    <a:pt x="13010" y="10408"/>
                    <a:pt x="13210" y="9441"/>
                    <a:pt x="13277" y="8307"/>
                  </a:cubicBezTo>
                  <a:cubicBezTo>
                    <a:pt x="13244" y="8307"/>
                    <a:pt x="12510" y="7440"/>
                    <a:pt x="11542" y="6906"/>
                  </a:cubicBezTo>
                  <a:cubicBezTo>
                    <a:pt x="10108" y="6139"/>
                    <a:pt x="8240" y="4304"/>
                    <a:pt x="7540" y="1"/>
                  </a:cubicBezTo>
                  <a:cubicBezTo>
                    <a:pt x="7540" y="1"/>
                    <a:pt x="5093" y="371"/>
                    <a:pt x="3057" y="371"/>
                  </a:cubicBezTo>
                  <a:cubicBezTo>
                    <a:pt x="2039" y="371"/>
                    <a:pt x="1124" y="279"/>
                    <a:pt x="668"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0"/>
            <p:cNvSpPr/>
            <p:nvPr/>
          </p:nvSpPr>
          <p:spPr>
            <a:xfrm>
              <a:off x="-3500650" y="2068600"/>
              <a:ext cx="291050" cy="382700"/>
            </a:xfrm>
            <a:custGeom>
              <a:avLst/>
              <a:gdLst/>
              <a:ahLst/>
              <a:cxnLst/>
              <a:rect l="l" t="t" r="r" b="b"/>
              <a:pathLst>
                <a:path w="11642" h="15308" extrusionOk="0">
                  <a:moveTo>
                    <a:pt x="1034" y="0"/>
                  </a:moveTo>
                  <a:cubicBezTo>
                    <a:pt x="0" y="2102"/>
                    <a:pt x="167" y="4670"/>
                    <a:pt x="967" y="6872"/>
                  </a:cubicBezTo>
                  <a:cubicBezTo>
                    <a:pt x="1801" y="9073"/>
                    <a:pt x="3136" y="11108"/>
                    <a:pt x="4503" y="13009"/>
                  </a:cubicBezTo>
                  <a:cubicBezTo>
                    <a:pt x="5137" y="13877"/>
                    <a:pt x="5804" y="14844"/>
                    <a:pt x="6838" y="15178"/>
                  </a:cubicBezTo>
                  <a:cubicBezTo>
                    <a:pt x="7104" y="15266"/>
                    <a:pt x="7382" y="15308"/>
                    <a:pt x="7662" y="15308"/>
                  </a:cubicBezTo>
                  <a:cubicBezTo>
                    <a:pt x="8434" y="15308"/>
                    <a:pt x="9219" y="14991"/>
                    <a:pt x="9807" y="14477"/>
                  </a:cubicBezTo>
                  <a:cubicBezTo>
                    <a:pt x="11508" y="12976"/>
                    <a:pt x="11642" y="10174"/>
                    <a:pt x="10574" y="8139"/>
                  </a:cubicBezTo>
                  <a:cubicBezTo>
                    <a:pt x="9540" y="6104"/>
                    <a:pt x="7639" y="4670"/>
                    <a:pt x="5671" y="3469"/>
                  </a:cubicBezTo>
                  <a:cubicBezTo>
                    <a:pt x="5304" y="2035"/>
                    <a:pt x="3302" y="634"/>
                    <a:pt x="1034" y="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0"/>
            <p:cNvSpPr/>
            <p:nvPr/>
          </p:nvSpPr>
          <p:spPr>
            <a:xfrm>
              <a:off x="-3887600" y="2096950"/>
              <a:ext cx="541250" cy="615525"/>
            </a:xfrm>
            <a:custGeom>
              <a:avLst/>
              <a:gdLst/>
              <a:ahLst/>
              <a:cxnLst/>
              <a:rect l="l" t="t" r="r" b="b"/>
              <a:pathLst>
                <a:path w="21650" h="24621" extrusionOk="0">
                  <a:moveTo>
                    <a:pt x="19881" y="0"/>
                  </a:moveTo>
                  <a:lnTo>
                    <a:pt x="4971" y="1234"/>
                  </a:lnTo>
                  <a:cubicBezTo>
                    <a:pt x="2135" y="1468"/>
                    <a:pt x="0" y="3970"/>
                    <a:pt x="267" y="6805"/>
                  </a:cubicBezTo>
                  <a:lnTo>
                    <a:pt x="968" y="15411"/>
                  </a:lnTo>
                  <a:cubicBezTo>
                    <a:pt x="1410" y="20690"/>
                    <a:pt x="5807" y="24621"/>
                    <a:pt x="10949" y="24621"/>
                  </a:cubicBezTo>
                  <a:cubicBezTo>
                    <a:pt x="11234" y="24621"/>
                    <a:pt x="11520" y="24609"/>
                    <a:pt x="11809" y="24584"/>
                  </a:cubicBezTo>
                  <a:lnTo>
                    <a:pt x="15144" y="24318"/>
                  </a:lnTo>
                  <a:cubicBezTo>
                    <a:pt x="18880" y="24017"/>
                    <a:pt x="21649" y="20715"/>
                    <a:pt x="21316" y="17012"/>
                  </a:cubicBezTo>
                  <a:lnTo>
                    <a:pt x="19881"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0"/>
            <p:cNvSpPr/>
            <p:nvPr/>
          </p:nvSpPr>
          <p:spPr>
            <a:xfrm>
              <a:off x="-3801700" y="2465100"/>
              <a:ext cx="171800" cy="156900"/>
            </a:xfrm>
            <a:custGeom>
              <a:avLst/>
              <a:gdLst/>
              <a:ahLst/>
              <a:cxnLst/>
              <a:rect l="l" t="t" r="r" b="b"/>
              <a:pathLst>
                <a:path w="6872" h="6276" extrusionOk="0">
                  <a:moveTo>
                    <a:pt x="3449" y="1"/>
                  </a:moveTo>
                  <a:cubicBezTo>
                    <a:pt x="2019" y="1"/>
                    <a:pt x="744" y="989"/>
                    <a:pt x="400" y="2420"/>
                  </a:cubicBezTo>
                  <a:cubicBezTo>
                    <a:pt x="0" y="4088"/>
                    <a:pt x="1034" y="5789"/>
                    <a:pt x="2735" y="6189"/>
                  </a:cubicBezTo>
                  <a:cubicBezTo>
                    <a:pt x="2977" y="6247"/>
                    <a:pt x="3220" y="6275"/>
                    <a:pt x="3458" y="6275"/>
                  </a:cubicBezTo>
                  <a:cubicBezTo>
                    <a:pt x="4861" y="6275"/>
                    <a:pt x="6129" y="5308"/>
                    <a:pt x="6471" y="3854"/>
                  </a:cubicBezTo>
                  <a:cubicBezTo>
                    <a:pt x="6872" y="2186"/>
                    <a:pt x="5838" y="485"/>
                    <a:pt x="4170" y="85"/>
                  </a:cubicBezTo>
                  <a:cubicBezTo>
                    <a:pt x="3928" y="28"/>
                    <a:pt x="3686" y="1"/>
                    <a:pt x="3449"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0"/>
            <p:cNvSpPr/>
            <p:nvPr/>
          </p:nvSpPr>
          <p:spPr>
            <a:xfrm>
              <a:off x="-3472300" y="2421350"/>
              <a:ext cx="119275" cy="155950"/>
            </a:xfrm>
            <a:custGeom>
              <a:avLst/>
              <a:gdLst/>
              <a:ahLst/>
              <a:cxnLst/>
              <a:rect l="l" t="t" r="r" b="b"/>
              <a:pathLst>
                <a:path w="4771" h="6238" extrusionOk="0">
                  <a:moveTo>
                    <a:pt x="3069" y="0"/>
                  </a:moveTo>
                  <a:cubicBezTo>
                    <a:pt x="1368" y="34"/>
                    <a:pt x="0" y="1401"/>
                    <a:pt x="0" y="3102"/>
                  </a:cubicBezTo>
                  <a:cubicBezTo>
                    <a:pt x="0" y="4837"/>
                    <a:pt x="1368" y="6238"/>
                    <a:pt x="3102" y="6238"/>
                  </a:cubicBezTo>
                  <a:cubicBezTo>
                    <a:pt x="3669" y="6238"/>
                    <a:pt x="4203" y="6105"/>
                    <a:pt x="4603" y="5838"/>
                  </a:cubicBezTo>
                  <a:cubicBezTo>
                    <a:pt x="4737" y="5237"/>
                    <a:pt x="4770" y="4603"/>
                    <a:pt x="4704" y="4003"/>
                  </a:cubicBezTo>
                  <a:lnTo>
                    <a:pt x="4370" y="267"/>
                  </a:lnTo>
                  <a:cubicBezTo>
                    <a:pt x="3936" y="100"/>
                    <a:pt x="3536" y="0"/>
                    <a:pt x="3069"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0"/>
            <p:cNvSpPr/>
            <p:nvPr/>
          </p:nvSpPr>
          <p:spPr>
            <a:xfrm>
              <a:off x="-3662450" y="3440400"/>
              <a:ext cx="87600" cy="85350"/>
            </a:xfrm>
            <a:custGeom>
              <a:avLst/>
              <a:gdLst/>
              <a:ahLst/>
              <a:cxnLst/>
              <a:rect l="l" t="t" r="r" b="b"/>
              <a:pathLst>
                <a:path w="3504" h="3414" extrusionOk="0">
                  <a:moveTo>
                    <a:pt x="2102" y="1"/>
                  </a:moveTo>
                  <a:lnTo>
                    <a:pt x="1" y="3403"/>
                  </a:lnTo>
                  <a:cubicBezTo>
                    <a:pt x="1" y="3403"/>
                    <a:pt x="144" y="3413"/>
                    <a:pt x="372" y="3413"/>
                  </a:cubicBezTo>
                  <a:cubicBezTo>
                    <a:pt x="867" y="3413"/>
                    <a:pt x="1762" y="3366"/>
                    <a:pt x="2469" y="3070"/>
                  </a:cubicBezTo>
                  <a:cubicBezTo>
                    <a:pt x="3503" y="2703"/>
                    <a:pt x="2102" y="1"/>
                    <a:pt x="2102" y="1"/>
                  </a:cubicBez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0"/>
            <p:cNvSpPr/>
            <p:nvPr/>
          </p:nvSpPr>
          <p:spPr>
            <a:xfrm>
              <a:off x="-3162250" y="3300300"/>
              <a:ext cx="115275" cy="66175"/>
            </a:xfrm>
            <a:custGeom>
              <a:avLst/>
              <a:gdLst/>
              <a:ahLst/>
              <a:cxnLst/>
              <a:rect l="l" t="t" r="r" b="b"/>
              <a:pathLst>
                <a:path w="4611" h="2647" extrusionOk="0">
                  <a:moveTo>
                    <a:pt x="841" y="1"/>
                  </a:moveTo>
                  <a:cubicBezTo>
                    <a:pt x="841" y="1"/>
                    <a:pt x="1" y="2646"/>
                    <a:pt x="1386" y="2646"/>
                  </a:cubicBezTo>
                  <a:cubicBezTo>
                    <a:pt x="1435" y="2646"/>
                    <a:pt x="1487" y="2643"/>
                    <a:pt x="1541" y="2636"/>
                  </a:cubicBezTo>
                  <a:cubicBezTo>
                    <a:pt x="3143" y="2436"/>
                    <a:pt x="4610" y="801"/>
                    <a:pt x="4610" y="801"/>
                  </a:cubicBezTo>
                  <a:lnTo>
                    <a:pt x="841" y="1"/>
                  </a:lnTo>
                  <a:close/>
                </a:path>
              </a:pathLst>
            </a:custGeom>
            <a:solidFill>
              <a:srgbClr val="000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0"/>
            <p:cNvSpPr/>
            <p:nvPr/>
          </p:nvSpPr>
          <p:spPr>
            <a:xfrm>
              <a:off x="-3636600" y="3299475"/>
              <a:ext cx="562100" cy="273550"/>
            </a:xfrm>
            <a:custGeom>
              <a:avLst/>
              <a:gdLst/>
              <a:ahLst/>
              <a:cxnLst/>
              <a:rect l="l" t="t" r="r" b="b"/>
              <a:pathLst>
                <a:path w="22484" h="10942" extrusionOk="0">
                  <a:moveTo>
                    <a:pt x="20449" y="0"/>
                  </a:moveTo>
                  <a:cubicBezTo>
                    <a:pt x="20415" y="0"/>
                    <a:pt x="5471" y="1435"/>
                    <a:pt x="1" y="6505"/>
                  </a:cubicBezTo>
                  <a:lnTo>
                    <a:pt x="968" y="10941"/>
                  </a:lnTo>
                  <a:lnTo>
                    <a:pt x="22484" y="4103"/>
                  </a:lnTo>
                  <a:lnTo>
                    <a:pt x="20449"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0"/>
            <p:cNvSpPr/>
            <p:nvPr/>
          </p:nvSpPr>
          <p:spPr>
            <a:xfrm>
              <a:off x="-3636600" y="3299475"/>
              <a:ext cx="546250" cy="211850"/>
            </a:xfrm>
            <a:custGeom>
              <a:avLst/>
              <a:gdLst/>
              <a:ahLst/>
              <a:cxnLst/>
              <a:rect l="l" t="t" r="r" b="b"/>
              <a:pathLst>
                <a:path w="21850" h="8474" extrusionOk="0">
                  <a:moveTo>
                    <a:pt x="20415" y="0"/>
                  </a:moveTo>
                  <a:cubicBezTo>
                    <a:pt x="20415" y="0"/>
                    <a:pt x="5438" y="1435"/>
                    <a:pt x="1" y="6505"/>
                  </a:cubicBezTo>
                  <a:lnTo>
                    <a:pt x="434" y="8473"/>
                  </a:lnTo>
                  <a:cubicBezTo>
                    <a:pt x="4504" y="7005"/>
                    <a:pt x="12743" y="4337"/>
                    <a:pt x="21850" y="2936"/>
                  </a:cubicBezTo>
                  <a:lnTo>
                    <a:pt x="20415"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0"/>
            <p:cNvSpPr/>
            <p:nvPr/>
          </p:nvSpPr>
          <p:spPr>
            <a:xfrm>
              <a:off x="-3757500" y="1944325"/>
              <a:ext cx="145950" cy="187450"/>
            </a:xfrm>
            <a:custGeom>
              <a:avLst/>
              <a:gdLst/>
              <a:ahLst/>
              <a:cxnLst/>
              <a:rect l="l" t="t" r="r" b="b"/>
              <a:pathLst>
                <a:path w="5838" h="7498" extrusionOk="0">
                  <a:moveTo>
                    <a:pt x="4603" y="1"/>
                  </a:moveTo>
                  <a:cubicBezTo>
                    <a:pt x="4003" y="2936"/>
                    <a:pt x="2335" y="5605"/>
                    <a:pt x="0" y="7440"/>
                  </a:cubicBezTo>
                  <a:cubicBezTo>
                    <a:pt x="323" y="7479"/>
                    <a:pt x="632" y="7498"/>
                    <a:pt x="926" y="7498"/>
                  </a:cubicBezTo>
                  <a:cubicBezTo>
                    <a:pt x="3117" y="7498"/>
                    <a:pt x="4490" y="6446"/>
                    <a:pt x="5137" y="5004"/>
                  </a:cubicBezTo>
                  <a:cubicBezTo>
                    <a:pt x="5838" y="3437"/>
                    <a:pt x="5637" y="1435"/>
                    <a:pt x="4603"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0"/>
            <p:cNvSpPr/>
            <p:nvPr/>
          </p:nvSpPr>
          <p:spPr>
            <a:xfrm>
              <a:off x="-4026025" y="2060250"/>
              <a:ext cx="365575" cy="438675"/>
            </a:xfrm>
            <a:custGeom>
              <a:avLst/>
              <a:gdLst/>
              <a:ahLst/>
              <a:cxnLst/>
              <a:rect l="l" t="t" r="r" b="b"/>
              <a:pathLst>
                <a:path w="14623" h="17547" extrusionOk="0">
                  <a:moveTo>
                    <a:pt x="14010" y="1"/>
                  </a:moveTo>
                  <a:cubicBezTo>
                    <a:pt x="14010" y="72"/>
                    <a:pt x="14019" y="153"/>
                    <a:pt x="14045" y="217"/>
                  </a:cubicBezTo>
                  <a:lnTo>
                    <a:pt x="14045" y="217"/>
                  </a:lnTo>
                  <a:cubicBezTo>
                    <a:pt x="14034" y="145"/>
                    <a:pt x="14022" y="73"/>
                    <a:pt x="14010" y="1"/>
                  </a:cubicBezTo>
                  <a:close/>
                  <a:moveTo>
                    <a:pt x="14045" y="217"/>
                  </a:moveTo>
                  <a:lnTo>
                    <a:pt x="14045" y="217"/>
                  </a:lnTo>
                  <a:cubicBezTo>
                    <a:pt x="14051" y="258"/>
                    <a:pt x="14058" y="299"/>
                    <a:pt x="14064" y="340"/>
                  </a:cubicBezTo>
                  <a:lnTo>
                    <a:pt x="14064" y="340"/>
                  </a:lnTo>
                  <a:cubicBezTo>
                    <a:pt x="14089" y="335"/>
                    <a:pt x="14114" y="330"/>
                    <a:pt x="14139" y="324"/>
                  </a:cubicBezTo>
                  <a:lnTo>
                    <a:pt x="14139" y="324"/>
                  </a:lnTo>
                  <a:cubicBezTo>
                    <a:pt x="14159" y="333"/>
                    <a:pt x="14181" y="338"/>
                    <a:pt x="14207" y="338"/>
                  </a:cubicBezTo>
                  <a:cubicBezTo>
                    <a:pt x="14260" y="338"/>
                    <a:pt x="14327" y="317"/>
                    <a:pt x="14410" y="267"/>
                  </a:cubicBezTo>
                  <a:lnTo>
                    <a:pt x="14410" y="267"/>
                  </a:lnTo>
                  <a:cubicBezTo>
                    <a:pt x="14320" y="286"/>
                    <a:pt x="14229" y="305"/>
                    <a:pt x="14139" y="324"/>
                  </a:cubicBezTo>
                  <a:lnTo>
                    <a:pt x="14139" y="324"/>
                  </a:lnTo>
                  <a:cubicBezTo>
                    <a:pt x="14095" y="305"/>
                    <a:pt x="14065" y="265"/>
                    <a:pt x="14045" y="217"/>
                  </a:cubicBezTo>
                  <a:close/>
                  <a:moveTo>
                    <a:pt x="14064" y="340"/>
                  </a:moveTo>
                  <a:lnTo>
                    <a:pt x="14064" y="340"/>
                  </a:lnTo>
                  <a:cubicBezTo>
                    <a:pt x="11470" y="887"/>
                    <a:pt x="8802" y="1488"/>
                    <a:pt x="6471" y="2669"/>
                  </a:cubicBezTo>
                  <a:cubicBezTo>
                    <a:pt x="4003" y="3937"/>
                    <a:pt x="1735" y="5971"/>
                    <a:pt x="901" y="8640"/>
                  </a:cubicBezTo>
                  <a:cubicBezTo>
                    <a:pt x="0" y="11509"/>
                    <a:pt x="734" y="14644"/>
                    <a:pt x="1501" y="17546"/>
                  </a:cubicBezTo>
                  <a:cubicBezTo>
                    <a:pt x="5471" y="16946"/>
                    <a:pt x="9073" y="14644"/>
                    <a:pt x="11408" y="11375"/>
                  </a:cubicBezTo>
                  <a:cubicBezTo>
                    <a:pt x="13676" y="8233"/>
                    <a:pt x="14622" y="4177"/>
                    <a:pt x="14064" y="340"/>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0"/>
            <p:cNvSpPr/>
            <p:nvPr/>
          </p:nvSpPr>
          <p:spPr>
            <a:xfrm>
              <a:off x="-3720825" y="2002275"/>
              <a:ext cx="422000" cy="271475"/>
            </a:xfrm>
            <a:custGeom>
              <a:avLst/>
              <a:gdLst/>
              <a:ahLst/>
              <a:cxnLst/>
              <a:rect l="l" t="t" r="r" b="b"/>
              <a:pathLst>
                <a:path w="16880" h="10859" extrusionOk="0">
                  <a:moveTo>
                    <a:pt x="9186" y="1"/>
                  </a:moveTo>
                  <a:cubicBezTo>
                    <a:pt x="8082" y="1"/>
                    <a:pt x="6975" y="183"/>
                    <a:pt x="5938" y="518"/>
                  </a:cubicBezTo>
                  <a:cubicBezTo>
                    <a:pt x="3837" y="1152"/>
                    <a:pt x="2002" y="2420"/>
                    <a:pt x="1" y="4188"/>
                  </a:cubicBezTo>
                  <a:cubicBezTo>
                    <a:pt x="2603" y="8257"/>
                    <a:pt x="7306" y="10826"/>
                    <a:pt x="12143" y="10859"/>
                  </a:cubicBezTo>
                  <a:cubicBezTo>
                    <a:pt x="13177" y="10859"/>
                    <a:pt x="14278" y="10759"/>
                    <a:pt x="15112" y="10192"/>
                  </a:cubicBezTo>
                  <a:cubicBezTo>
                    <a:pt x="16312" y="9425"/>
                    <a:pt x="16879" y="7924"/>
                    <a:pt x="16846" y="6489"/>
                  </a:cubicBezTo>
                  <a:cubicBezTo>
                    <a:pt x="16779" y="4087"/>
                    <a:pt x="15145" y="1853"/>
                    <a:pt x="12977" y="818"/>
                  </a:cubicBezTo>
                  <a:cubicBezTo>
                    <a:pt x="11800" y="257"/>
                    <a:pt x="10495" y="1"/>
                    <a:pt x="9186" y="1"/>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0"/>
            <p:cNvSpPr/>
            <p:nvPr/>
          </p:nvSpPr>
          <p:spPr>
            <a:xfrm>
              <a:off x="-4076075" y="2115300"/>
              <a:ext cx="297750" cy="290225"/>
            </a:xfrm>
            <a:custGeom>
              <a:avLst/>
              <a:gdLst/>
              <a:ahLst/>
              <a:cxnLst/>
              <a:rect l="l" t="t" r="r" b="b"/>
              <a:pathLst>
                <a:path w="11910" h="11609" extrusionOk="0">
                  <a:moveTo>
                    <a:pt x="11909" y="0"/>
                  </a:moveTo>
                  <a:cubicBezTo>
                    <a:pt x="11666" y="210"/>
                    <a:pt x="11454" y="372"/>
                    <a:pt x="11263" y="498"/>
                  </a:cubicBezTo>
                  <a:lnTo>
                    <a:pt x="11263" y="498"/>
                  </a:lnTo>
                  <a:cubicBezTo>
                    <a:pt x="11732" y="472"/>
                    <a:pt x="11684" y="563"/>
                    <a:pt x="11909" y="0"/>
                  </a:cubicBezTo>
                  <a:close/>
                  <a:moveTo>
                    <a:pt x="11263" y="498"/>
                  </a:moveTo>
                  <a:lnTo>
                    <a:pt x="11263" y="498"/>
                  </a:lnTo>
                  <a:cubicBezTo>
                    <a:pt x="11038" y="510"/>
                    <a:pt x="10693" y="549"/>
                    <a:pt x="10141" y="701"/>
                  </a:cubicBezTo>
                  <a:cubicBezTo>
                    <a:pt x="9896" y="771"/>
                    <a:pt x="9647" y="831"/>
                    <a:pt x="9397" y="886"/>
                  </a:cubicBezTo>
                  <a:lnTo>
                    <a:pt x="9397" y="886"/>
                  </a:lnTo>
                  <a:cubicBezTo>
                    <a:pt x="9606" y="896"/>
                    <a:pt x="9790" y="907"/>
                    <a:pt x="9963" y="907"/>
                  </a:cubicBezTo>
                  <a:cubicBezTo>
                    <a:pt x="10388" y="907"/>
                    <a:pt x="10749" y="837"/>
                    <a:pt x="11263" y="498"/>
                  </a:cubicBezTo>
                  <a:close/>
                  <a:moveTo>
                    <a:pt x="8882" y="872"/>
                  </a:moveTo>
                  <a:cubicBezTo>
                    <a:pt x="8597" y="872"/>
                    <a:pt x="8268" y="886"/>
                    <a:pt x="7873" y="934"/>
                  </a:cubicBezTo>
                  <a:cubicBezTo>
                    <a:pt x="6072" y="1134"/>
                    <a:pt x="4170" y="967"/>
                    <a:pt x="2569" y="1835"/>
                  </a:cubicBezTo>
                  <a:cubicBezTo>
                    <a:pt x="868" y="2802"/>
                    <a:pt x="1" y="4837"/>
                    <a:pt x="167" y="6772"/>
                  </a:cubicBezTo>
                  <a:cubicBezTo>
                    <a:pt x="368" y="8673"/>
                    <a:pt x="1535" y="10441"/>
                    <a:pt x="3069" y="11608"/>
                  </a:cubicBezTo>
                  <a:cubicBezTo>
                    <a:pt x="1869" y="10141"/>
                    <a:pt x="1368" y="8106"/>
                    <a:pt x="1802" y="6271"/>
                  </a:cubicBezTo>
                  <a:cubicBezTo>
                    <a:pt x="2202" y="4370"/>
                    <a:pt x="3503" y="2769"/>
                    <a:pt x="5204" y="1968"/>
                  </a:cubicBezTo>
                  <a:cubicBezTo>
                    <a:pt x="6508" y="1316"/>
                    <a:pt x="7981" y="1194"/>
                    <a:pt x="9397" y="886"/>
                  </a:cubicBezTo>
                  <a:lnTo>
                    <a:pt x="9397" y="886"/>
                  </a:lnTo>
                  <a:cubicBezTo>
                    <a:pt x="9241" y="878"/>
                    <a:pt x="9071" y="872"/>
                    <a:pt x="8882" y="872"/>
                  </a:cubicBezTo>
                  <a:close/>
                </a:path>
              </a:pathLst>
            </a:custGeom>
            <a:solidFill>
              <a:srgbClr val="4D4D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0"/>
            <p:cNvSpPr/>
            <p:nvPr/>
          </p:nvSpPr>
          <p:spPr>
            <a:xfrm>
              <a:off x="-3346375" y="2535600"/>
              <a:ext cx="380275" cy="261400"/>
            </a:xfrm>
            <a:custGeom>
              <a:avLst/>
              <a:gdLst/>
              <a:ahLst/>
              <a:cxnLst/>
              <a:rect l="l" t="t" r="r" b="b"/>
              <a:pathLst>
                <a:path w="15211" h="10456" extrusionOk="0">
                  <a:moveTo>
                    <a:pt x="567" y="0"/>
                  </a:moveTo>
                  <a:cubicBezTo>
                    <a:pt x="0" y="1768"/>
                    <a:pt x="734" y="4270"/>
                    <a:pt x="2202" y="6305"/>
                  </a:cubicBezTo>
                  <a:cubicBezTo>
                    <a:pt x="3669" y="8339"/>
                    <a:pt x="5871" y="9941"/>
                    <a:pt x="8373" y="10341"/>
                  </a:cubicBezTo>
                  <a:cubicBezTo>
                    <a:pt x="8810" y="10418"/>
                    <a:pt x="9254" y="10456"/>
                    <a:pt x="9698" y="10456"/>
                  </a:cubicBezTo>
                  <a:cubicBezTo>
                    <a:pt x="11765" y="10456"/>
                    <a:pt x="13838" y="9632"/>
                    <a:pt x="15211" y="8039"/>
                  </a:cubicBezTo>
                  <a:lnTo>
                    <a:pt x="15211" y="8039"/>
                  </a:lnTo>
                  <a:cubicBezTo>
                    <a:pt x="13919" y="8976"/>
                    <a:pt x="12345" y="9412"/>
                    <a:pt x="10751" y="9412"/>
                  </a:cubicBezTo>
                  <a:cubicBezTo>
                    <a:pt x="9053" y="9412"/>
                    <a:pt x="7332" y="8918"/>
                    <a:pt x="5904" y="8006"/>
                  </a:cubicBezTo>
                  <a:cubicBezTo>
                    <a:pt x="3169" y="6271"/>
                    <a:pt x="1368" y="3202"/>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0"/>
            <p:cNvSpPr/>
            <p:nvPr/>
          </p:nvSpPr>
          <p:spPr>
            <a:xfrm>
              <a:off x="-3624925" y="2585625"/>
              <a:ext cx="144300" cy="59225"/>
            </a:xfrm>
            <a:custGeom>
              <a:avLst/>
              <a:gdLst/>
              <a:ahLst/>
              <a:cxnLst/>
              <a:rect l="l" t="t" r="r" b="b"/>
              <a:pathLst>
                <a:path w="5772" h="2369" extrusionOk="0">
                  <a:moveTo>
                    <a:pt x="282" y="1"/>
                  </a:moveTo>
                  <a:cubicBezTo>
                    <a:pt x="242" y="1"/>
                    <a:pt x="201" y="12"/>
                    <a:pt x="168" y="34"/>
                  </a:cubicBezTo>
                  <a:cubicBezTo>
                    <a:pt x="34" y="101"/>
                    <a:pt x="1" y="267"/>
                    <a:pt x="101" y="334"/>
                  </a:cubicBezTo>
                  <a:cubicBezTo>
                    <a:pt x="835" y="1635"/>
                    <a:pt x="2369" y="2369"/>
                    <a:pt x="3870" y="2369"/>
                  </a:cubicBezTo>
                  <a:cubicBezTo>
                    <a:pt x="4471" y="2369"/>
                    <a:pt x="5038" y="2269"/>
                    <a:pt x="5605" y="2035"/>
                  </a:cubicBezTo>
                  <a:cubicBezTo>
                    <a:pt x="5705" y="2002"/>
                    <a:pt x="5772" y="1869"/>
                    <a:pt x="5705" y="1768"/>
                  </a:cubicBezTo>
                  <a:cubicBezTo>
                    <a:pt x="5679" y="1667"/>
                    <a:pt x="5596" y="1623"/>
                    <a:pt x="5513" y="1623"/>
                  </a:cubicBezTo>
                  <a:cubicBezTo>
                    <a:pt x="5487" y="1623"/>
                    <a:pt x="5462" y="1627"/>
                    <a:pt x="5438" y="1635"/>
                  </a:cubicBezTo>
                  <a:cubicBezTo>
                    <a:pt x="4941" y="1865"/>
                    <a:pt x="4402" y="1973"/>
                    <a:pt x="3863" y="1973"/>
                  </a:cubicBezTo>
                  <a:cubicBezTo>
                    <a:pt x="2523" y="1973"/>
                    <a:pt x="1182" y="1300"/>
                    <a:pt x="468" y="134"/>
                  </a:cubicBezTo>
                  <a:cubicBezTo>
                    <a:pt x="446" y="45"/>
                    <a:pt x="364" y="1"/>
                    <a:pt x="282" y="1"/>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0"/>
            <p:cNvSpPr/>
            <p:nvPr/>
          </p:nvSpPr>
          <p:spPr>
            <a:xfrm>
              <a:off x="-3757500" y="2831625"/>
              <a:ext cx="710525" cy="693875"/>
            </a:xfrm>
            <a:custGeom>
              <a:avLst/>
              <a:gdLst/>
              <a:ahLst/>
              <a:cxnLst/>
              <a:rect l="l" t="t" r="r" b="b"/>
              <a:pathLst>
                <a:path w="28421" h="27755" extrusionOk="0">
                  <a:moveTo>
                    <a:pt x="14844" y="1"/>
                  </a:moveTo>
                  <a:lnTo>
                    <a:pt x="14510" y="201"/>
                  </a:lnTo>
                  <a:cubicBezTo>
                    <a:pt x="14510" y="201"/>
                    <a:pt x="18480" y="4904"/>
                    <a:pt x="11575" y="6973"/>
                  </a:cubicBezTo>
                  <a:cubicBezTo>
                    <a:pt x="11575" y="6973"/>
                    <a:pt x="10945" y="7266"/>
                    <a:pt x="9858" y="7266"/>
                  </a:cubicBezTo>
                  <a:cubicBezTo>
                    <a:pt x="8060" y="7266"/>
                    <a:pt x="5014" y="6463"/>
                    <a:pt x="1501" y="2203"/>
                  </a:cubicBezTo>
                  <a:lnTo>
                    <a:pt x="0" y="13844"/>
                  </a:lnTo>
                  <a:lnTo>
                    <a:pt x="3803" y="27754"/>
                  </a:lnTo>
                  <a:cubicBezTo>
                    <a:pt x="3803" y="27754"/>
                    <a:pt x="11575" y="21149"/>
                    <a:pt x="28420" y="19548"/>
                  </a:cubicBezTo>
                  <a:cubicBezTo>
                    <a:pt x="26919" y="13444"/>
                    <a:pt x="25118" y="7406"/>
                    <a:pt x="14844" y="1"/>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0"/>
            <p:cNvSpPr/>
            <p:nvPr/>
          </p:nvSpPr>
          <p:spPr>
            <a:xfrm>
              <a:off x="-3757500" y="3143525"/>
              <a:ext cx="710525" cy="383625"/>
            </a:xfrm>
            <a:custGeom>
              <a:avLst/>
              <a:gdLst/>
              <a:ahLst/>
              <a:cxnLst/>
              <a:rect l="l" t="t" r="r" b="b"/>
              <a:pathLst>
                <a:path w="28421" h="15345" extrusionOk="0">
                  <a:moveTo>
                    <a:pt x="167" y="1"/>
                  </a:moveTo>
                  <a:lnTo>
                    <a:pt x="0" y="1368"/>
                  </a:lnTo>
                  <a:lnTo>
                    <a:pt x="3803" y="15345"/>
                  </a:lnTo>
                  <a:cubicBezTo>
                    <a:pt x="3803" y="15278"/>
                    <a:pt x="11575" y="8673"/>
                    <a:pt x="28420" y="7072"/>
                  </a:cubicBezTo>
                  <a:cubicBezTo>
                    <a:pt x="27820" y="4804"/>
                    <a:pt x="27253" y="2502"/>
                    <a:pt x="26152" y="167"/>
                  </a:cubicBezTo>
                  <a:cubicBezTo>
                    <a:pt x="21525" y="2558"/>
                    <a:pt x="17192" y="3359"/>
                    <a:pt x="13464" y="3359"/>
                  </a:cubicBezTo>
                  <a:cubicBezTo>
                    <a:pt x="5906" y="3359"/>
                    <a:pt x="834" y="67"/>
                    <a:pt x="834" y="67"/>
                  </a:cubicBezTo>
                  <a:lnTo>
                    <a:pt x="1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0"/>
            <p:cNvSpPr/>
            <p:nvPr/>
          </p:nvSpPr>
          <p:spPr>
            <a:xfrm>
              <a:off x="-3757500" y="2886675"/>
              <a:ext cx="161800" cy="471200"/>
            </a:xfrm>
            <a:custGeom>
              <a:avLst/>
              <a:gdLst/>
              <a:ahLst/>
              <a:cxnLst/>
              <a:rect l="l" t="t" r="r" b="b"/>
              <a:pathLst>
                <a:path w="6472" h="18848" extrusionOk="0">
                  <a:moveTo>
                    <a:pt x="1501" y="1"/>
                  </a:moveTo>
                  <a:lnTo>
                    <a:pt x="0" y="11642"/>
                  </a:lnTo>
                  <a:lnTo>
                    <a:pt x="1968" y="18847"/>
                  </a:lnTo>
                  <a:cubicBezTo>
                    <a:pt x="6171" y="15945"/>
                    <a:pt x="6471" y="8340"/>
                    <a:pt x="6271" y="4103"/>
                  </a:cubicBezTo>
                  <a:cubicBezTo>
                    <a:pt x="4837" y="3336"/>
                    <a:pt x="3236" y="2102"/>
                    <a:pt x="15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0"/>
            <p:cNvSpPr/>
            <p:nvPr/>
          </p:nvSpPr>
          <p:spPr>
            <a:xfrm>
              <a:off x="-3282175" y="3366175"/>
              <a:ext cx="1180025" cy="870650"/>
            </a:xfrm>
            <a:custGeom>
              <a:avLst/>
              <a:gdLst/>
              <a:ahLst/>
              <a:cxnLst/>
              <a:rect l="l" t="t" r="r" b="b"/>
              <a:pathLst>
                <a:path w="47201" h="34826" extrusionOk="0">
                  <a:moveTo>
                    <a:pt x="8907" y="1"/>
                  </a:moveTo>
                  <a:lnTo>
                    <a:pt x="1" y="2870"/>
                  </a:lnTo>
                  <a:lnTo>
                    <a:pt x="7639" y="18881"/>
                  </a:lnTo>
                  <a:lnTo>
                    <a:pt x="25686" y="18881"/>
                  </a:lnTo>
                  <a:lnTo>
                    <a:pt x="36160" y="34826"/>
                  </a:lnTo>
                  <a:lnTo>
                    <a:pt x="47201" y="30623"/>
                  </a:lnTo>
                  <a:lnTo>
                    <a:pt x="39295" y="12176"/>
                  </a:lnTo>
                  <a:cubicBezTo>
                    <a:pt x="38928" y="11176"/>
                    <a:pt x="38295" y="10108"/>
                    <a:pt x="37527" y="9007"/>
                  </a:cubicBezTo>
                  <a:cubicBezTo>
                    <a:pt x="34445" y="4599"/>
                    <a:pt x="29320" y="2002"/>
                    <a:pt x="23888" y="2002"/>
                  </a:cubicBezTo>
                  <a:cubicBezTo>
                    <a:pt x="23854" y="2002"/>
                    <a:pt x="23819" y="2002"/>
                    <a:pt x="23784" y="2002"/>
                  </a:cubicBezTo>
                  <a:lnTo>
                    <a:pt x="9974" y="2136"/>
                  </a:lnTo>
                  <a:lnTo>
                    <a:pt x="89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0"/>
            <p:cNvSpPr/>
            <p:nvPr/>
          </p:nvSpPr>
          <p:spPr>
            <a:xfrm>
              <a:off x="-3192950" y="3623025"/>
              <a:ext cx="902350" cy="614650"/>
            </a:xfrm>
            <a:custGeom>
              <a:avLst/>
              <a:gdLst/>
              <a:ahLst/>
              <a:cxnLst/>
              <a:rect l="l" t="t" r="r" b="b"/>
              <a:pathLst>
                <a:path w="36094" h="24586" extrusionOk="0">
                  <a:moveTo>
                    <a:pt x="3103" y="1"/>
                  </a:moveTo>
                  <a:lnTo>
                    <a:pt x="1" y="201"/>
                  </a:lnTo>
                  <a:lnTo>
                    <a:pt x="4037" y="8674"/>
                  </a:lnTo>
                  <a:lnTo>
                    <a:pt x="22083" y="8674"/>
                  </a:lnTo>
                  <a:lnTo>
                    <a:pt x="32557" y="24585"/>
                  </a:lnTo>
                  <a:lnTo>
                    <a:pt x="36093" y="23184"/>
                  </a:lnTo>
                  <a:lnTo>
                    <a:pt x="27520" y="7740"/>
                  </a:lnTo>
                  <a:cubicBezTo>
                    <a:pt x="25452" y="4137"/>
                    <a:pt x="21783" y="1702"/>
                    <a:pt x="17613" y="1335"/>
                  </a:cubicBezTo>
                  <a:lnTo>
                    <a:pt x="31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0"/>
            <p:cNvSpPr/>
            <p:nvPr/>
          </p:nvSpPr>
          <p:spPr>
            <a:xfrm>
              <a:off x="-3543200" y="2480825"/>
              <a:ext cx="58400" cy="97325"/>
            </a:xfrm>
            <a:custGeom>
              <a:avLst/>
              <a:gdLst/>
              <a:ahLst/>
              <a:cxnLst/>
              <a:rect l="l" t="t" r="r" b="b"/>
              <a:pathLst>
                <a:path w="2336" h="3893" extrusionOk="0">
                  <a:moveTo>
                    <a:pt x="1125" y="1"/>
                  </a:moveTo>
                  <a:cubicBezTo>
                    <a:pt x="1063" y="1"/>
                    <a:pt x="993" y="17"/>
                    <a:pt x="935" y="56"/>
                  </a:cubicBezTo>
                  <a:cubicBezTo>
                    <a:pt x="901" y="156"/>
                    <a:pt x="901" y="290"/>
                    <a:pt x="1002" y="356"/>
                  </a:cubicBezTo>
                  <a:cubicBezTo>
                    <a:pt x="1569" y="857"/>
                    <a:pt x="1869" y="1391"/>
                    <a:pt x="1869" y="1858"/>
                  </a:cubicBezTo>
                  <a:cubicBezTo>
                    <a:pt x="1769" y="3192"/>
                    <a:pt x="234" y="3492"/>
                    <a:pt x="168" y="3492"/>
                  </a:cubicBezTo>
                  <a:cubicBezTo>
                    <a:pt x="34" y="3492"/>
                    <a:pt x="1" y="3625"/>
                    <a:pt x="1" y="3726"/>
                  </a:cubicBezTo>
                  <a:cubicBezTo>
                    <a:pt x="1" y="3826"/>
                    <a:pt x="68" y="3892"/>
                    <a:pt x="201" y="3892"/>
                  </a:cubicBezTo>
                  <a:cubicBezTo>
                    <a:pt x="901" y="3792"/>
                    <a:pt x="2236" y="3192"/>
                    <a:pt x="2269" y="1891"/>
                  </a:cubicBezTo>
                  <a:cubicBezTo>
                    <a:pt x="2336" y="1290"/>
                    <a:pt x="1936" y="657"/>
                    <a:pt x="1235" y="23"/>
                  </a:cubicBezTo>
                  <a:cubicBezTo>
                    <a:pt x="1207" y="9"/>
                    <a:pt x="1168" y="1"/>
                    <a:pt x="1125" y="1"/>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0"/>
            <p:cNvSpPr/>
            <p:nvPr/>
          </p:nvSpPr>
          <p:spPr>
            <a:xfrm>
              <a:off x="-2710925" y="4657950"/>
              <a:ext cx="373625" cy="318775"/>
            </a:xfrm>
            <a:custGeom>
              <a:avLst/>
              <a:gdLst/>
              <a:ahLst/>
              <a:cxnLst/>
              <a:rect l="l" t="t" r="r" b="b"/>
              <a:pathLst>
                <a:path w="14945" h="12751" extrusionOk="0">
                  <a:moveTo>
                    <a:pt x="9640" y="0"/>
                  </a:moveTo>
                  <a:lnTo>
                    <a:pt x="0" y="4804"/>
                  </a:lnTo>
                  <a:lnTo>
                    <a:pt x="5904" y="12709"/>
                  </a:lnTo>
                  <a:cubicBezTo>
                    <a:pt x="5904" y="12709"/>
                    <a:pt x="6250" y="12751"/>
                    <a:pt x="6811" y="12751"/>
                  </a:cubicBezTo>
                  <a:cubicBezTo>
                    <a:pt x="8772" y="12751"/>
                    <a:pt x="13362" y="12246"/>
                    <a:pt x="14944" y="7706"/>
                  </a:cubicBezTo>
                  <a:lnTo>
                    <a:pt x="9640"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0"/>
            <p:cNvSpPr/>
            <p:nvPr/>
          </p:nvSpPr>
          <p:spPr>
            <a:xfrm>
              <a:off x="-2592525" y="4836400"/>
              <a:ext cx="658850" cy="337775"/>
            </a:xfrm>
            <a:custGeom>
              <a:avLst/>
              <a:gdLst/>
              <a:ahLst/>
              <a:cxnLst/>
              <a:rect l="l" t="t" r="r" b="b"/>
              <a:pathLst>
                <a:path w="26354" h="13511" extrusionOk="0">
                  <a:moveTo>
                    <a:pt x="9775" y="1"/>
                  </a:moveTo>
                  <a:lnTo>
                    <a:pt x="1" y="4037"/>
                  </a:lnTo>
                  <a:lnTo>
                    <a:pt x="234" y="9908"/>
                  </a:lnTo>
                  <a:cubicBezTo>
                    <a:pt x="368" y="11909"/>
                    <a:pt x="2036" y="13510"/>
                    <a:pt x="4037" y="13510"/>
                  </a:cubicBezTo>
                  <a:lnTo>
                    <a:pt x="26353" y="13510"/>
                  </a:lnTo>
                  <a:lnTo>
                    <a:pt x="26353" y="12810"/>
                  </a:lnTo>
                  <a:cubicBezTo>
                    <a:pt x="26353" y="11075"/>
                    <a:pt x="25252" y="9574"/>
                    <a:pt x="23685" y="9007"/>
                  </a:cubicBezTo>
                  <a:lnTo>
                    <a:pt x="20749" y="7973"/>
                  </a:lnTo>
                  <a:lnTo>
                    <a:pt x="9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0"/>
            <p:cNvSpPr/>
            <p:nvPr/>
          </p:nvSpPr>
          <p:spPr>
            <a:xfrm>
              <a:off x="-2232250" y="4975675"/>
              <a:ext cx="135950" cy="123450"/>
            </a:xfrm>
            <a:custGeom>
              <a:avLst/>
              <a:gdLst/>
              <a:ahLst/>
              <a:cxnLst/>
              <a:rect l="l" t="t" r="r" b="b"/>
              <a:pathLst>
                <a:path w="5438" h="4938" extrusionOk="0">
                  <a:moveTo>
                    <a:pt x="3102" y="0"/>
                  </a:moveTo>
                  <a:lnTo>
                    <a:pt x="0" y="2836"/>
                  </a:lnTo>
                  <a:lnTo>
                    <a:pt x="1968" y="4937"/>
                  </a:lnTo>
                  <a:lnTo>
                    <a:pt x="5437" y="1668"/>
                  </a:lnTo>
                  <a:lnTo>
                    <a:pt x="3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0"/>
            <p:cNvSpPr/>
            <p:nvPr/>
          </p:nvSpPr>
          <p:spPr>
            <a:xfrm>
              <a:off x="-2324825" y="4912300"/>
              <a:ext cx="140950" cy="128450"/>
            </a:xfrm>
            <a:custGeom>
              <a:avLst/>
              <a:gdLst/>
              <a:ahLst/>
              <a:cxnLst/>
              <a:rect l="l" t="t" r="r" b="b"/>
              <a:pathLst>
                <a:path w="5638" h="5138" extrusionOk="0">
                  <a:moveTo>
                    <a:pt x="3303" y="0"/>
                  </a:moveTo>
                  <a:lnTo>
                    <a:pt x="1" y="3036"/>
                  </a:lnTo>
                  <a:lnTo>
                    <a:pt x="1969" y="5137"/>
                  </a:lnTo>
                  <a:lnTo>
                    <a:pt x="5638" y="1668"/>
                  </a:lnTo>
                  <a:lnTo>
                    <a:pt x="33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0"/>
            <p:cNvSpPr/>
            <p:nvPr/>
          </p:nvSpPr>
          <p:spPr>
            <a:xfrm>
              <a:off x="-2710925" y="4658775"/>
              <a:ext cx="281050" cy="258550"/>
            </a:xfrm>
            <a:custGeom>
              <a:avLst/>
              <a:gdLst/>
              <a:ahLst/>
              <a:cxnLst/>
              <a:rect l="l" t="t" r="r" b="b"/>
              <a:pathLst>
                <a:path w="11242" h="10342" extrusionOk="0">
                  <a:moveTo>
                    <a:pt x="9674" y="1"/>
                  </a:moveTo>
                  <a:lnTo>
                    <a:pt x="0" y="4771"/>
                  </a:lnTo>
                  <a:lnTo>
                    <a:pt x="4170" y="10341"/>
                  </a:lnTo>
                  <a:lnTo>
                    <a:pt x="11242" y="2269"/>
                  </a:lnTo>
                  <a:lnTo>
                    <a:pt x="9674"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0"/>
            <p:cNvSpPr/>
            <p:nvPr/>
          </p:nvSpPr>
          <p:spPr>
            <a:xfrm>
              <a:off x="-3970175" y="2397525"/>
              <a:ext cx="162650" cy="192650"/>
            </a:xfrm>
            <a:custGeom>
              <a:avLst/>
              <a:gdLst/>
              <a:ahLst/>
              <a:cxnLst/>
              <a:rect l="l" t="t" r="r" b="b"/>
              <a:pathLst>
                <a:path w="6506" h="7706" extrusionOk="0">
                  <a:moveTo>
                    <a:pt x="3973" y="1"/>
                  </a:moveTo>
                  <a:cubicBezTo>
                    <a:pt x="2619" y="1"/>
                    <a:pt x="1220" y="878"/>
                    <a:pt x="668" y="2121"/>
                  </a:cubicBezTo>
                  <a:cubicBezTo>
                    <a:pt x="1" y="3655"/>
                    <a:pt x="535" y="5556"/>
                    <a:pt x="1802" y="6657"/>
                  </a:cubicBezTo>
                  <a:cubicBezTo>
                    <a:pt x="2625" y="7350"/>
                    <a:pt x="3701" y="7706"/>
                    <a:pt x="4783" y="7706"/>
                  </a:cubicBezTo>
                  <a:cubicBezTo>
                    <a:pt x="5368" y="7706"/>
                    <a:pt x="5955" y="7602"/>
                    <a:pt x="6506" y="7391"/>
                  </a:cubicBezTo>
                  <a:cubicBezTo>
                    <a:pt x="5972" y="5056"/>
                    <a:pt x="5405" y="2721"/>
                    <a:pt x="4804" y="119"/>
                  </a:cubicBezTo>
                  <a:cubicBezTo>
                    <a:pt x="4535" y="39"/>
                    <a:pt x="4255" y="1"/>
                    <a:pt x="3973"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0"/>
            <p:cNvSpPr/>
            <p:nvPr/>
          </p:nvSpPr>
          <p:spPr>
            <a:xfrm>
              <a:off x="-3936800" y="2428275"/>
              <a:ext cx="101750" cy="130700"/>
            </a:xfrm>
            <a:custGeom>
              <a:avLst/>
              <a:gdLst/>
              <a:ahLst/>
              <a:cxnLst/>
              <a:rect l="l" t="t" r="r" b="b"/>
              <a:pathLst>
                <a:path w="4070" h="5228" extrusionOk="0">
                  <a:moveTo>
                    <a:pt x="1201" y="0"/>
                  </a:moveTo>
                  <a:cubicBezTo>
                    <a:pt x="1119" y="0"/>
                    <a:pt x="1030" y="53"/>
                    <a:pt x="968" y="157"/>
                  </a:cubicBezTo>
                  <a:cubicBezTo>
                    <a:pt x="934" y="257"/>
                    <a:pt x="0" y="2258"/>
                    <a:pt x="901" y="3759"/>
                  </a:cubicBezTo>
                  <a:cubicBezTo>
                    <a:pt x="1335" y="4593"/>
                    <a:pt x="2302" y="5094"/>
                    <a:pt x="3736" y="5227"/>
                  </a:cubicBezTo>
                  <a:cubicBezTo>
                    <a:pt x="3903" y="5227"/>
                    <a:pt x="4003" y="5094"/>
                    <a:pt x="4003" y="4960"/>
                  </a:cubicBezTo>
                  <a:cubicBezTo>
                    <a:pt x="4070" y="4793"/>
                    <a:pt x="3936" y="4627"/>
                    <a:pt x="3770" y="4627"/>
                  </a:cubicBezTo>
                  <a:cubicBezTo>
                    <a:pt x="2602" y="4560"/>
                    <a:pt x="1768" y="4126"/>
                    <a:pt x="1401" y="3459"/>
                  </a:cubicBezTo>
                  <a:cubicBezTo>
                    <a:pt x="667" y="2258"/>
                    <a:pt x="1468" y="424"/>
                    <a:pt x="1468" y="424"/>
                  </a:cubicBezTo>
                  <a:cubicBezTo>
                    <a:pt x="1568" y="290"/>
                    <a:pt x="1501" y="123"/>
                    <a:pt x="1335" y="57"/>
                  </a:cubicBezTo>
                  <a:cubicBezTo>
                    <a:pt x="1297" y="19"/>
                    <a:pt x="1250" y="0"/>
                    <a:pt x="1201"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0"/>
            <p:cNvSpPr/>
            <p:nvPr/>
          </p:nvSpPr>
          <p:spPr>
            <a:xfrm>
              <a:off x="-3632425" y="3392875"/>
              <a:ext cx="1144175" cy="1370175"/>
            </a:xfrm>
            <a:custGeom>
              <a:avLst/>
              <a:gdLst/>
              <a:ahLst/>
              <a:cxnLst/>
              <a:rect l="l" t="t" r="r" b="b"/>
              <a:pathLst>
                <a:path w="45767" h="54807" extrusionOk="0">
                  <a:moveTo>
                    <a:pt x="19915" y="0"/>
                  </a:moveTo>
                  <a:lnTo>
                    <a:pt x="601" y="6205"/>
                  </a:lnTo>
                  <a:lnTo>
                    <a:pt x="301" y="10274"/>
                  </a:lnTo>
                  <a:cubicBezTo>
                    <a:pt x="1" y="12209"/>
                    <a:pt x="1" y="14110"/>
                    <a:pt x="301" y="16045"/>
                  </a:cubicBezTo>
                  <a:cubicBezTo>
                    <a:pt x="1235" y="21949"/>
                    <a:pt x="4937" y="27053"/>
                    <a:pt x="10241" y="29788"/>
                  </a:cubicBezTo>
                  <a:lnTo>
                    <a:pt x="22317" y="36059"/>
                  </a:lnTo>
                  <a:lnTo>
                    <a:pt x="34158" y="54806"/>
                  </a:lnTo>
                  <a:lnTo>
                    <a:pt x="45767" y="48135"/>
                  </a:lnTo>
                  <a:lnTo>
                    <a:pt x="33591" y="26386"/>
                  </a:lnTo>
                  <a:cubicBezTo>
                    <a:pt x="32591" y="24585"/>
                    <a:pt x="31356" y="22917"/>
                    <a:pt x="29989" y="21416"/>
                  </a:cubicBezTo>
                  <a:lnTo>
                    <a:pt x="26753" y="17913"/>
                  </a:lnTo>
                  <a:lnTo>
                    <a:pt x="20815" y="9240"/>
                  </a:lnTo>
                  <a:lnTo>
                    <a:pt x="199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0"/>
            <p:cNvSpPr/>
            <p:nvPr/>
          </p:nvSpPr>
          <p:spPr>
            <a:xfrm>
              <a:off x="-3631600" y="3519625"/>
              <a:ext cx="1029950" cy="1356000"/>
            </a:xfrm>
            <a:custGeom>
              <a:avLst/>
              <a:gdLst/>
              <a:ahLst/>
              <a:cxnLst/>
              <a:rect l="l" t="t" r="r" b="b"/>
              <a:pathLst>
                <a:path w="41198" h="54240" extrusionOk="0">
                  <a:moveTo>
                    <a:pt x="4071" y="1"/>
                  </a:moveTo>
                  <a:lnTo>
                    <a:pt x="568" y="1168"/>
                  </a:lnTo>
                  <a:lnTo>
                    <a:pt x="268" y="5271"/>
                  </a:lnTo>
                  <a:cubicBezTo>
                    <a:pt x="1" y="7172"/>
                    <a:pt x="1" y="9107"/>
                    <a:pt x="268" y="11009"/>
                  </a:cubicBezTo>
                  <a:cubicBezTo>
                    <a:pt x="1202" y="16946"/>
                    <a:pt x="4904" y="22016"/>
                    <a:pt x="10208" y="24785"/>
                  </a:cubicBezTo>
                  <a:lnTo>
                    <a:pt x="22284" y="31023"/>
                  </a:lnTo>
                  <a:lnTo>
                    <a:pt x="32524" y="47234"/>
                  </a:lnTo>
                  <a:lnTo>
                    <a:pt x="30356" y="48502"/>
                  </a:lnTo>
                  <a:lnTo>
                    <a:pt x="33692" y="54239"/>
                  </a:lnTo>
                  <a:lnTo>
                    <a:pt x="41197" y="49903"/>
                  </a:lnTo>
                  <a:lnTo>
                    <a:pt x="31790" y="32357"/>
                  </a:lnTo>
                  <a:cubicBezTo>
                    <a:pt x="29889" y="28821"/>
                    <a:pt x="27220" y="25852"/>
                    <a:pt x="23918" y="23684"/>
                  </a:cubicBezTo>
                  <a:lnTo>
                    <a:pt x="12977" y="16379"/>
                  </a:lnTo>
                  <a:cubicBezTo>
                    <a:pt x="7773" y="14344"/>
                    <a:pt x="5238" y="6005"/>
                    <a:pt x="4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0"/>
            <p:cNvSpPr/>
            <p:nvPr/>
          </p:nvSpPr>
          <p:spPr>
            <a:xfrm>
              <a:off x="-3601575" y="3553025"/>
              <a:ext cx="242700" cy="341075"/>
            </a:xfrm>
            <a:custGeom>
              <a:avLst/>
              <a:gdLst/>
              <a:ahLst/>
              <a:cxnLst/>
              <a:rect l="l" t="t" r="r" b="b"/>
              <a:pathLst>
                <a:path w="9708" h="13643" extrusionOk="0">
                  <a:moveTo>
                    <a:pt x="7672" y="0"/>
                  </a:moveTo>
                  <a:cubicBezTo>
                    <a:pt x="7627" y="0"/>
                    <a:pt x="7582" y="11"/>
                    <a:pt x="7540" y="32"/>
                  </a:cubicBezTo>
                  <a:cubicBezTo>
                    <a:pt x="7373" y="132"/>
                    <a:pt x="7339" y="299"/>
                    <a:pt x="7406" y="399"/>
                  </a:cubicBezTo>
                  <a:cubicBezTo>
                    <a:pt x="7473" y="466"/>
                    <a:pt x="9708" y="5470"/>
                    <a:pt x="7540" y="9172"/>
                  </a:cubicBezTo>
                  <a:cubicBezTo>
                    <a:pt x="6239" y="11307"/>
                    <a:pt x="3703" y="12641"/>
                    <a:pt x="1" y="13042"/>
                  </a:cubicBezTo>
                  <a:cubicBezTo>
                    <a:pt x="68" y="13242"/>
                    <a:pt x="101" y="13409"/>
                    <a:pt x="201" y="13642"/>
                  </a:cubicBezTo>
                  <a:cubicBezTo>
                    <a:pt x="4037" y="13142"/>
                    <a:pt x="6706" y="11741"/>
                    <a:pt x="8040" y="9472"/>
                  </a:cubicBezTo>
                  <a:cubicBezTo>
                    <a:pt x="9007" y="7805"/>
                    <a:pt x="9274" y="5670"/>
                    <a:pt x="8874" y="3301"/>
                  </a:cubicBezTo>
                  <a:cubicBezTo>
                    <a:pt x="8540" y="1500"/>
                    <a:pt x="7940" y="199"/>
                    <a:pt x="7906" y="166"/>
                  </a:cubicBezTo>
                  <a:cubicBezTo>
                    <a:pt x="7861" y="52"/>
                    <a:pt x="7769" y="0"/>
                    <a:pt x="7672" y="0"/>
                  </a:cubicBez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0"/>
            <p:cNvSpPr/>
            <p:nvPr/>
          </p:nvSpPr>
          <p:spPr>
            <a:xfrm>
              <a:off x="-4041050" y="2892775"/>
              <a:ext cx="458675" cy="1036350"/>
            </a:xfrm>
            <a:custGeom>
              <a:avLst/>
              <a:gdLst/>
              <a:ahLst/>
              <a:cxnLst/>
              <a:rect l="l" t="t" r="r" b="b"/>
              <a:pathLst>
                <a:path w="18347" h="41454" extrusionOk="0">
                  <a:moveTo>
                    <a:pt x="9267" y="1"/>
                  </a:moveTo>
                  <a:cubicBezTo>
                    <a:pt x="6997" y="1"/>
                    <a:pt x="4882" y="1520"/>
                    <a:pt x="4270" y="3826"/>
                  </a:cubicBezTo>
                  <a:lnTo>
                    <a:pt x="601" y="20104"/>
                  </a:lnTo>
                  <a:cubicBezTo>
                    <a:pt x="1" y="22673"/>
                    <a:pt x="568" y="25375"/>
                    <a:pt x="2069" y="27543"/>
                  </a:cubicBezTo>
                  <a:lnTo>
                    <a:pt x="11742" y="41453"/>
                  </a:lnTo>
                  <a:lnTo>
                    <a:pt x="18347" y="37884"/>
                  </a:lnTo>
                  <a:lnTo>
                    <a:pt x="10341" y="22606"/>
                  </a:lnTo>
                  <a:lnTo>
                    <a:pt x="14744" y="6728"/>
                  </a:lnTo>
                  <a:cubicBezTo>
                    <a:pt x="15512" y="3926"/>
                    <a:pt x="13911" y="1057"/>
                    <a:pt x="11109" y="324"/>
                  </a:cubicBezTo>
                  <a:lnTo>
                    <a:pt x="10642" y="190"/>
                  </a:lnTo>
                  <a:cubicBezTo>
                    <a:pt x="10184" y="62"/>
                    <a:pt x="9723" y="1"/>
                    <a:pt x="9267"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0"/>
            <p:cNvSpPr/>
            <p:nvPr/>
          </p:nvSpPr>
          <p:spPr>
            <a:xfrm>
              <a:off x="-4013525" y="3131025"/>
              <a:ext cx="321925" cy="212675"/>
            </a:xfrm>
            <a:custGeom>
              <a:avLst/>
              <a:gdLst/>
              <a:ahLst/>
              <a:cxnLst/>
              <a:rect l="l" t="t" r="r" b="b"/>
              <a:pathLst>
                <a:path w="12877" h="8507" extrusionOk="0">
                  <a:moveTo>
                    <a:pt x="12876" y="0"/>
                  </a:moveTo>
                  <a:lnTo>
                    <a:pt x="1868" y="334"/>
                  </a:lnTo>
                  <a:lnTo>
                    <a:pt x="0" y="8506"/>
                  </a:lnTo>
                  <a:lnTo>
                    <a:pt x="0" y="8506"/>
                  </a:lnTo>
                  <a:lnTo>
                    <a:pt x="10641" y="8206"/>
                  </a:lnTo>
                  <a:lnTo>
                    <a:pt x="12876"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0"/>
            <p:cNvSpPr/>
            <p:nvPr/>
          </p:nvSpPr>
          <p:spPr>
            <a:xfrm>
              <a:off x="-3511500" y="3897400"/>
              <a:ext cx="166800" cy="135500"/>
            </a:xfrm>
            <a:custGeom>
              <a:avLst/>
              <a:gdLst/>
              <a:ahLst/>
              <a:cxnLst/>
              <a:rect l="l" t="t" r="r" b="b"/>
              <a:pathLst>
                <a:path w="6672" h="5420" extrusionOk="0">
                  <a:moveTo>
                    <a:pt x="0" y="0"/>
                  </a:moveTo>
                  <a:lnTo>
                    <a:pt x="4604" y="5037"/>
                  </a:lnTo>
                  <a:cubicBezTo>
                    <a:pt x="4812" y="5287"/>
                    <a:pt x="5097" y="5420"/>
                    <a:pt x="5396" y="5420"/>
                  </a:cubicBezTo>
                  <a:cubicBezTo>
                    <a:pt x="5577" y="5420"/>
                    <a:pt x="5762" y="5371"/>
                    <a:pt x="5938" y="5271"/>
                  </a:cubicBezTo>
                  <a:cubicBezTo>
                    <a:pt x="6572" y="4937"/>
                    <a:pt x="6672" y="4170"/>
                    <a:pt x="6272" y="3603"/>
                  </a:cubicBezTo>
                  <a:lnTo>
                    <a:pt x="5271" y="2369"/>
                  </a:lnTo>
                  <a:lnTo>
                    <a:pt x="0" y="0"/>
                  </a:lnTo>
                  <a:close/>
                </a:path>
              </a:pathLst>
            </a:custGeom>
            <a:solidFill>
              <a:srgbClr val="EAA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0"/>
            <p:cNvSpPr/>
            <p:nvPr/>
          </p:nvSpPr>
          <p:spPr>
            <a:xfrm>
              <a:off x="-3755850" y="3823175"/>
              <a:ext cx="412825" cy="372350"/>
            </a:xfrm>
            <a:custGeom>
              <a:avLst/>
              <a:gdLst/>
              <a:ahLst/>
              <a:cxnLst/>
              <a:rect l="l" t="t" r="r" b="b"/>
              <a:pathLst>
                <a:path w="16513" h="14894" extrusionOk="0">
                  <a:moveTo>
                    <a:pt x="5872" y="1"/>
                  </a:moveTo>
                  <a:lnTo>
                    <a:pt x="101" y="3370"/>
                  </a:lnTo>
                  <a:lnTo>
                    <a:pt x="1" y="9307"/>
                  </a:lnTo>
                  <a:lnTo>
                    <a:pt x="1502" y="11909"/>
                  </a:lnTo>
                  <a:cubicBezTo>
                    <a:pt x="1782" y="12418"/>
                    <a:pt x="1829" y="12791"/>
                    <a:pt x="2146" y="12791"/>
                  </a:cubicBezTo>
                  <a:cubicBezTo>
                    <a:pt x="2245" y="12791"/>
                    <a:pt x="2370" y="12755"/>
                    <a:pt x="2536" y="12676"/>
                  </a:cubicBezTo>
                  <a:cubicBezTo>
                    <a:pt x="3070" y="12410"/>
                    <a:pt x="3403" y="11876"/>
                    <a:pt x="3403" y="11309"/>
                  </a:cubicBezTo>
                  <a:lnTo>
                    <a:pt x="3270" y="6972"/>
                  </a:lnTo>
                  <a:lnTo>
                    <a:pt x="6172" y="9541"/>
                  </a:lnTo>
                  <a:lnTo>
                    <a:pt x="8006" y="13877"/>
                  </a:lnTo>
                  <a:cubicBezTo>
                    <a:pt x="8270" y="14511"/>
                    <a:pt x="8889" y="14894"/>
                    <a:pt x="9549" y="14894"/>
                  </a:cubicBezTo>
                  <a:cubicBezTo>
                    <a:pt x="9724" y="14894"/>
                    <a:pt x="9901" y="14867"/>
                    <a:pt x="10075" y="14811"/>
                  </a:cubicBezTo>
                  <a:cubicBezTo>
                    <a:pt x="10708" y="14578"/>
                    <a:pt x="11109" y="14011"/>
                    <a:pt x="11175" y="13344"/>
                  </a:cubicBezTo>
                  <a:lnTo>
                    <a:pt x="11542" y="13811"/>
                  </a:lnTo>
                  <a:cubicBezTo>
                    <a:pt x="11773" y="14093"/>
                    <a:pt x="12083" y="14256"/>
                    <a:pt x="12426" y="14256"/>
                  </a:cubicBezTo>
                  <a:cubicBezTo>
                    <a:pt x="12529" y="14256"/>
                    <a:pt x="12635" y="14242"/>
                    <a:pt x="12743" y="14211"/>
                  </a:cubicBezTo>
                  <a:cubicBezTo>
                    <a:pt x="13444" y="14044"/>
                    <a:pt x="13877" y="13310"/>
                    <a:pt x="13610" y="12576"/>
                  </a:cubicBezTo>
                  <a:lnTo>
                    <a:pt x="11576" y="7072"/>
                  </a:lnTo>
                  <a:lnTo>
                    <a:pt x="14778" y="11642"/>
                  </a:lnTo>
                  <a:cubicBezTo>
                    <a:pt x="14949" y="11877"/>
                    <a:pt x="15228" y="12016"/>
                    <a:pt x="15504" y="12016"/>
                  </a:cubicBezTo>
                  <a:cubicBezTo>
                    <a:pt x="15659" y="12016"/>
                    <a:pt x="15813" y="11972"/>
                    <a:pt x="15945" y="11876"/>
                  </a:cubicBezTo>
                  <a:cubicBezTo>
                    <a:pt x="16379" y="11642"/>
                    <a:pt x="16513" y="11142"/>
                    <a:pt x="16246" y="10708"/>
                  </a:cubicBezTo>
                  <a:lnTo>
                    <a:pt x="13244" y="5171"/>
                  </a:lnTo>
                  <a:lnTo>
                    <a:pt x="5872"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0"/>
            <p:cNvSpPr/>
            <p:nvPr/>
          </p:nvSpPr>
          <p:spPr>
            <a:xfrm>
              <a:off x="-3602400" y="3948675"/>
              <a:ext cx="129825" cy="213100"/>
            </a:xfrm>
            <a:custGeom>
              <a:avLst/>
              <a:gdLst/>
              <a:ahLst/>
              <a:cxnLst/>
              <a:rect l="l" t="t" r="r" b="b"/>
              <a:pathLst>
                <a:path w="5193" h="8524" extrusionOk="0">
                  <a:moveTo>
                    <a:pt x="205" y="1"/>
                  </a:moveTo>
                  <a:cubicBezTo>
                    <a:pt x="151" y="1"/>
                    <a:pt x="101" y="18"/>
                    <a:pt x="67" y="51"/>
                  </a:cubicBezTo>
                  <a:cubicBezTo>
                    <a:pt x="0" y="151"/>
                    <a:pt x="0" y="284"/>
                    <a:pt x="67" y="351"/>
                  </a:cubicBezTo>
                  <a:lnTo>
                    <a:pt x="3370" y="3854"/>
                  </a:lnTo>
                  <a:lnTo>
                    <a:pt x="4804" y="8324"/>
                  </a:lnTo>
                  <a:cubicBezTo>
                    <a:pt x="4871" y="8390"/>
                    <a:pt x="4937" y="8490"/>
                    <a:pt x="5037" y="8490"/>
                  </a:cubicBezTo>
                  <a:cubicBezTo>
                    <a:pt x="5056" y="8490"/>
                    <a:pt x="5075" y="8490"/>
                    <a:pt x="5076" y="8496"/>
                  </a:cubicBezTo>
                  <a:lnTo>
                    <a:pt x="5076" y="8496"/>
                  </a:lnTo>
                  <a:cubicBezTo>
                    <a:pt x="5135" y="8442"/>
                    <a:pt x="5192" y="8333"/>
                    <a:pt x="5137" y="8223"/>
                  </a:cubicBezTo>
                  <a:lnTo>
                    <a:pt x="3703" y="3687"/>
                  </a:lnTo>
                  <a:cubicBezTo>
                    <a:pt x="3703" y="3654"/>
                    <a:pt x="3703" y="3654"/>
                    <a:pt x="3636" y="3620"/>
                  </a:cubicBezTo>
                  <a:lnTo>
                    <a:pt x="367" y="51"/>
                  </a:lnTo>
                  <a:cubicBezTo>
                    <a:pt x="317" y="18"/>
                    <a:pt x="259" y="1"/>
                    <a:pt x="205" y="1"/>
                  </a:cubicBezTo>
                  <a:close/>
                  <a:moveTo>
                    <a:pt x="5076" y="8496"/>
                  </a:moveTo>
                  <a:lnTo>
                    <a:pt x="5076" y="8496"/>
                  </a:lnTo>
                  <a:cubicBezTo>
                    <a:pt x="5063" y="8508"/>
                    <a:pt x="5049" y="8518"/>
                    <a:pt x="5037" y="8524"/>
                  </a:cubicBezTo>
                  <a:cubicBezTo>
                    <a:pt x="5067" y="8509"/>
                    <a:pt x="5077" y="8501"/>
                    <a:pt x="5076" y="8496"/>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0"/>
            <p:cNvSpPr/>
            <p:nvPr/>
          </p:nvSpPr>
          <p:spPr>
            <a:xfrm>
              <a:off x="-3549025" y="3915325"/>
              <a:ext cx="90075" cy="88850"/>
            </a:xfrm>
            <a:custGeom>
              <a:avLst/>
              <a:gdLst/>
              <a:ahLst/>
              <a:cxnLst/>
              <a:rect l="l" t="t" r="r" b="b"/>
              <a:pathLst>
                <a:path w="3603" h="3554" extrusionOk="0">
                  <a:moveTo>
                    <a:pt x="238" y="1"/>
                  </a:moveTo>
                  <a:cubicBezTo>
                    <a:pt x="184" y="1"/>
                    <a:pt x="134" y="17"/>
                    <a:pt x="100" y="51"/>
                  </a:cubicBezTo>
                  <a:cubicBezTo>
                    <a:pt x="0" y="151"/>
                    <a:pt x="0" y="284"/>
                    <a:pt x="100" y="351"/>
                  </a:cubicBezTo>
                  <a:lnTo>
                    <a:pt x="3236" y="3486"/>
                  </a:lnTo>
                  <a:cubicBezTo>
                    <a:pt x="3269" y="3520"/>
                    <a:pt x="3303" y="3553"/>
                    <a:pt x="3336" y="3553"/>
                  </a:cubicBezTo>
                  <a:cubicBezTo>
                    <a:pt x="3403" y="3553"/>
                    <a:pt x="3469" y="3553"/>
                    <a:pt x="3503" y="3486"/>
                  </a:cubicBezTo>
                  <a:cubicBezTo>
                    <a:pt x="3603" y="3386"/>
                    <a:pt x="3603" y="3286"/>
                    <a:pt x="3503" y="3186"/>
                  </a:cubicBezTo>
                  <a:lnTo>
                    <a:pt x="401" y="51"/>
                  </a:lnTo>
                  <a:cubicBezTo>
                    <a:pt x="351" y="17"/>
                    <a:pt x="292" y="1"/>
                    <a:pt x="238"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0"/>
            <p:cNvSpPr/>
            <p:nvPr/>
          </p:nvSpPr>
          <p:spPr>
            <a:xfrm>
              <a:off x="-4006025" y="2867500"/>
              <a:ext cx="397800" cy="396125"/>
            </a:xfrm>
            <a:custGeom>
              <a:avLst/>
              <a:gdLst/>
              <a:ahLst/>
              <a:cxnLst/>
              <a:rect l="l" t="t" r="r" b="b"/>
              <a:pathLst>
                <a:path w="15912" h="15845" extrusionOk="0">
                  <a:moveTo>
                    <a:pt x="8681" y="0"/>
                  </a:moveTo>
                  <a:cubicBezTo>
                    <a:pt x="7516" y="0"/>
                    <a:pt x="6331" y="347"/>
                    <a:pt x="5271" y="1101"/>
                  </a:cubicBezTo>
                  <a:cubicBezTo>
                    <a:pt x="3170" y="2669"/>
                    <a:pt x="1035" y="5838"/>
                    <a:pt x="1" y="12142"/>
                  </a:cubicBezTo>
                  <a:lnTo>
                    <a:pt x="13410" y="15845"/>
                  </a:lnTo>
                  <a:cubicBezTo>
                    <a:pt x="13410" y="15845"/>
                    <a:pt x="15912" y="9574"/>
                    <a:pt x="14611" y="4637"/>
                  </a:cubicBezTo>
                  <a:cubicBezTo>
                    <a:pt x="13870" y="1788"/>
                    <a:pt x="11327" y="0"/>
                    <a:pt x="86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0"/>
            <p:cNvSpPr/>
            <p:nvPr/>
          </p:nvSpPr>
          <p:spPr>
            <a:xfrm>
              <a:off x="-4038550" y="2893050"/>
              <a:ext cx="411150" cy="1249925"/>
            </a:xfrm>
            <a:custGeom>
              <a:avLst/>
              <a:gdLst/>
              <a:ahLst/>
              <a:cxnLst/>
              <a:rect l="l" t="t" r="r" b="b"/>
              <a:pathLst>
                <a:path w="16446" h="49997" extrusionOk="0">
                  <a:moveTo>
                    <a:pt x="9218" y="0"/>
                  </a:moveTo>
                  <a:cubicBezTo>
                    <a:pt x="6955" y="0"/>
                    <a:pt x="4903" y="1501"/>
                    <a:pt x="4237" y="3815"/>
                  </a:cubicBezTo>
                  <a:lnTo>
                    <a:pt x="568" y="20093"/>
                  </a:lnTo>
                  <a:cubicBezTo>
                    <a:pt x="1" y="22662"/>
                    <a:pt x="534" y="25364"/>
                    <a:pt x="2035" y="27532"/>
                  </a:cubicBezTo>
                  <a:lnTo>
                    <a:pt x="11476" y="41108"/>
                  </a:lnTo>
                  <a:lnTo>
                    <a:pt x="11375" y="46512"/>
                  </a:lnTo>
                  <a:lnTo>
                    <a:pt x="12877" y="49114"/>
                  </a:lnTo>
                  <a:cubicBezTo>
                    <a:pt x="13182" y="49623"/>
                    <a:pt x="13215" y="49996"/>
                    <a:pt x="13540" y="49996"/>
                  </a:cubicBezTo>
                  <a:cubicBezTo>
                    <a:pt x="13641" y="49996"/>
                    <a:pt x="13770" y="49960"/>
                    <a:pt x="13944" y="49881"/>
                  </a:cubicBezTo>
                  <a:cubicBezTo>
                    <a:pt x="14478" y="49615"/>
                    <a:pt x="14811" y="49081"/>
                    <a:pt x="14811" y="48514"/>
                  </a:cubicBezTo>
                  <a:lnTo>
                    <a:pt x="14678" y="44177"/>
                  </a:lnTo>
                  <a:lnTo>
                    <a:pt x="16446" y="45745"/>
                  </a:lnTo>
                  <a:lnTo>
                    <a:pt x="16446" y="45745"/>
                  </a:lnTo>
                  <a:lnTo>
                    <a:pt x="14911" y="40174"/>
                  </a:lnTo>
                  <a:lnTo>
                    <a:pt x="6205" y="23162"/>
                  </a:lnTo>
                  <a:lnTo>
                    <a:pt x="7473" y="13756"/>
                  </a:lnTo>
                  <a:lnTo>
                    <a:pt x="9574" y="12"/>
                  </a:lnTo>
                  <a:cubicBezTo>
                    <a:pt x="9455" y="4"/>
                    <a:pt x="9336" y="0"/>
                    <a:pt x="9218"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0"/>
            <p:cNvSpPr/>
            <p:nvPr/>
          </p:nvSpPr>
          <p:spPr>
            <a:xfrm>
              <a:off x="-2846850" y="4531175"/>
              <a:ext cx="444500" cy="334450"/>
            </a:xfrm>
            <a:custGeom>
              <a:avLst/>
              <a:gdLst/>
              <a:ahLst/>
              <a:cxnLst/>
              <a:rect l="l" t="t" r="r" b="b"/>
              <a:pathLst>
                <a:path w="17780" h="13378" extrusionOk="0">
                  <a:moveTo>
                    <a:pt x="15077" y="1"/>
                  </a:moveTo>
                  <a:lnTo>
                    <a:pt x="0" y="8707"/>
                  </a:lnTo>
                  <a:lnTo>
                    <a:pt x="2702" y="13377"/>
                  </a:lnTo>
                  <a:lnTo>
                    <a:pt x="17779" y="4704"/>
                  </a:lnTo>
                  <a:lnTo>
                    <a:pt x="15077" y="1"/>
                  </a:ln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0"/>
            <p:cNvSpPr/>
            <p:nvPr/>
          </p:nvSpPr>
          <p:spPr>
            <a:xfrm>
              <a:off x="-3123725" y="3615525"/>
              <a:ext cx="165150" cy="231875"/>
            </a:xfrm>
            <a:custGeom>
              <a:avLst/>
              <a:gdLst/>
              <a:ahLst/>
              <a:cxnLst/>
              <a:rect l="l" t="t" r="r" b="b"/>
              <a:pathLst>
                <a:path w="6606" h="9275" extrusionOk="0">
                  <a:moveTo>
                    <a:pt x="317" y="1"/>
                  </a:moveTo>
                  <a:cubicBezTo>
                    <a:pt x="264" y="1"/>
                    <a:pt x="212" y="12"/>
                    <a:pt x="167" y="34"/>
                  </a:cubicBezTo>
                  <a:cubicBezTo>
                    <a:pt x="67" y="134"/>
                    <a:pt x="0" y="334"/>
                    <a:pt x="101" y="468"/>
                  </a:cubicBezTo>
                  <a:lnTo>
                    <a:pt x="6005" y="9141"/>
                  </a:lnTo>
                  <a:cubicBezTo>
                    <a:pt x="6105" y="9207"/>
                    <a:pt x="6172" y="9274"/>
                    <a:pt x="6272" y="9274"/>
                  </a:cubicBezTo>
                  <a:cubicBezTo>
                    <a:pt x="6338" y="9274"/>
                    <a:pt x="6405" y="9207"/>
                    <a:pt x="6438" y="9207"/>
                  </a:cubicBezTo>
                  <a:cubicBezTo>
                    <a:pt x="6572" y="9141"/>
                    <a:pt x="6605" y="8940"/>
                    <a:pt x="6505" y="8807"/>
                  </a:cubicBezTo>
                  <a:lnTo>
                    <a:pt x="601" y="134"/>
                  </a:lnTo>
                  <a:cubicBezTo>
                    <a:pt x="534" y="45"/>
                    <a:pt x="423" y="1"/>
                    <a:pt x="317" y="1"/>
                  </a:cubicBez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0"/>
            <p:cNvSpPr/>
            <p:nvPr/>
          </p:nvSpPr>
          <p:spPr>
            <a:xfrm>
              <a:off x="-3620750" y="3382875"/>
              <a:ext cx="575450" cy="205150"/>
            </a:xfrm>
            <a:custGeom>
              <a:avLst/>
              <a:gdLst/>
              <a:ahLst/>
              <a:cxnLst/>
              <a:rect l="l" t="t" r="r" b="b"/>
              <a:pathLst>
                <a:path w="23018" h="8206" extrusionOk="0">
                  <a:moveTo>
                    <a:pt x="22717" y="0"/>
                  </a:moveTo>
                  <a:lnTo>
                    <a:pt x="34" y="7605"/>
                  </a:lnTo>
                  <a:lnTo>
                    <a:pt x="1" y="8206"/>
                  </a:lnTo>
                  <a:lnTo>
                    <a:pt x="23017" y="567"/>
                  </a:lnTo>
                  <a:lnTo>
                    <a:pt x="22717" y="0"/>
                  </a:ln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0"/>
            <p:cNvSpPr/>
            <p:nvPr/>
          </p:nvSpPr>
          <p:spPr>
            <a:xfrm>
              <a:off x="-3624075" y="3418725"/>
              <a:ext cx="633800" cy="212675"/>
            </a:xfrm>
            <a:custGeom>
              <a:avLst/>
              <a:gdLst/>
              <a:ahLst/>
              <a:cxnLst/>
              <a:rect l="l" t="t" r="r" b="b"/>
              <a:pathLst>
                <a:path w="25352" h="8507" extrusionOk="0">
                  <a:moveTo>
                    <a:pt x="23617" y="0"/>
                  </a:moveTo>
                  <a:lnTo>
                    <a:pt x="67" y="7873"/>
                  </a:lnTo>
                  <a:lnTo>
                    <a:pt x="0" y="8506"/>
                  </a:lnTo>
                  <a:lnTo>
                    <a:pt x="0" y="8506"/>
                  </a:lnTo>
                  <a:lnTo>
                    <a:pt x="25352" y="34"/>
                  </a:lnTo>
                  <a:lnTo>
                    <a:pt x="23617" y="34"/>
                  </a:lnTo>
                  <a:lnTo>
                    <a:pt x="23617" y="0"/>
                  </a:lnTo>
                  <a:close/>
                </a:path>
              </a:pathLst>
            </a:custGeom>
            <a:solidFill>
              <a:srgbClr val="007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0"/>
            <p:cNvSpPr/>
            <p:nvPr/>
          </p:nvSpPr>
          <p:spPr>
            <a:xfrm>
              <a:off x="-3940975" y="2323425"/>
              <a:ext cx="260200" cy="136175"/>
            </a:xfrm>
            <a:custGeom>
              <a:avLst/>
              <a:gdLst/>
              <a:ahLst/>
              <a:cxnLst/>
              <a:rect l="l" t="t" r="r" b="b"/>
              <a:pathLst>
                <a:path w="10408" h="5447" extrusionOk="0">
                  <a:moveTo>
                    <a:pt x="8045" y="0"/>
                  </a:moveTo>
                  <a:cubicBezTo>
                    <a:pt x="6942" y="0"/>
                    <a:pt x="5002" y="702"/>
                    <a:pt x="4337" y="948"/>
                  </a:cubicBezTo>
                  <a:lnTo>
                    <a:pt x="1335" y="2149"/>
                  </a:lnTo>
                  <a:cubicBezTo>
                    <a:pt x="434" y="2516"/>
                    <a:pt x="0" y="3584"/>
                    <a:pt x="434" y="4484"/>
                  </a:cubicBezTo>
                  <a:cubicBezTo>
                    <a:pt x="731" y="5103"/>
                    <a:pt x="1340" y="5446"/>
                    <a:pt x="1975" y="5446"/>
                  </a:cubicBezTo>
                  <a:cubicBezTo>
                    <a:pt x="2196" y="5446"/>
                    <a:pt x="2420" y="5404"/>
                    <a:pt x="2636" y="5318"/>
                  </a:cubicBezTo>
                  <a:lnTo>
                    <a:pt x="5638" y="4117"/>
                  </a:lnTo>
                  <a:cubicBezTo>
                    <a:pt x="6505" y="3750"/>
                    <a:pt x="10408" y="2016"/>
                    <a:pt x="10008" y="1149"/>
                  </a:cubicBezTo>
                  <a:lnTo>
                    <a:pt x="8807" y="315"/>
                  </a:lnTo>
                  <a:cubicBezTo>
                    <a:pt x="8720" y="88"/>
                    <a:pt x="8434" y="0"/>
                    <a:pt x="8045"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0"/>
            <p:cNvSpPr/>
            <p:nvPr/>
          </p:nvSpPr>
          <p:spPr>
            <a:xfrm>
              <a:off x="-3818400" y="2283550"/>
              <a:ext cx="489550" cy="260675"/>
            </a:xfrm>
            <a:custGeom>
              <a:avLst/>
              <a:gdLst/>
              <a:ahLst/>
              <a:cxnLst/>
              <a:rect l="l" t="t" r="r" b="b"/>
              <a:pathLst>
                <a:path w="19582" h="10427" extrusionOk="0">
                  <a:moveTo>
                    <a:pt x="11324" y="0"/>
                  </a:moveTo>
                  <a:cubicBezTo>
                    <a:pt x="7409" y="0"/>
                    <a:pt x="3494" y="890"/>
                    <a:pt x="1" y="2510"/>
                  </a:cubicBezTo>
                  <a:cubicBezTo>
                    <a:pt x="435" y="4578"/>
                    <a:pt x="1068" y="6680"/>
                    <a:pt x="2403" y="8281"/>
                  </a:cubicBezTo>
                  <a:cubicBezTo>
                    <a:pt x="3433" y="9543"/>
                    <a:pt x="5059" y="10427"/>
                    <a:pt x="6668" y="10427"/>
                  </a:cubicBezTo>
                  <a:cubicBezTo>
                    <a:pt x="7143" y="10427"/>
                    <a:pt x="7617" y="10350"/>
                    <a:pt x="8073" y="10182"/>
                  </a:cubicBezTo>
                  <a:cubicBezTo>
                    <a:pt x="9174" y="9749"/>
                    <a:pt x="10108" y="8848"/>
                    <a:pt x="11276" y="8781"/>
                  </a:cubicBezTo>
                  <a:cubicBezTo>
                    <a:pt x="11293" y="8781"/>
                    <a:pt x="11309" y="8781"/>
                    <a:pt x="11326" y="8781"/>
                  </a:cubicBezTo>
                  <a:cubicBezTo>
                    <a:pt x="12870" y="8781"/>
                    <a:pt x="14094" y="10283"/>
                    <a:pt x="15612" y="10316"/>
                  </a:cubicBezTo>
                  <a:cubicBezTo>
                    <a:pt x="16546" y="10316"/>
                    <a:pt x="17413" y="9782"/>
                    <a:pt x="18014" y="9048"/>
                  </a:cubicBezTo>
                  <a:cubicBezTo>
                    <a:pt x="18581" y="8281"/>
                    <a:pt x="18881" y="7380"/>
                    <a:pt x="19081" y="6513"/>
                  </a:cubicBezTo>
                  <a:cubicBezTo>
                    <a:pt x="19448" y="4945"/>
                    <a:pt x="19582" y="3110"/>
                    <a:pt x="18548" y="1876"/>
                  </a:cubicBezTo>
                  <a:cubicBezTo>
                    <a:pt x="17714" y="876"/>
                    <a:pt x="16346" y="475"/>
                    <a:pt x="15045" y="275"/>
                  </a:cubicBezTo>
                  <a:cubicBezTo>
                    <a:pt x="13814" y="90"/>
                    <a:pt x="12569" y="0"/>
                    <a:pt x="11324"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0"/>
            <p:cNvSpPr/>
            <p:nvPr/>
          </p:nvSpPr>
          <p:spPr>
            <a:xfrm>
              <a:off x="-3786700" y="2268900"/>
              <a:ext cx="490375" cy="260775"/>
            </a:xfrm>
            <a:custGeom>
              <a:avLst/>
              <a:gdLst/>
              <a:ahLst/>
              <a:cxnLst/>
              <a:rect l="l" t="t" r="r" b="b"/>
              <a:pathLst>
                <a:path w="19615" h="10431" extrusionOk="0">
                  <a:moveTo>
                    <a:pt x="11262" y="0"/>
                  </a:moveTo>
                  <a:cubicBezTo>
                    <a:pt x="7377" y="0"/>
                    <a:pt x="3490" y="889"/>
                    <a:pt x="1" y="2496"/>
                  </a:cubicBezTo>
                  <a:cubicBezTo>
                    <a:pt x="468" y="4597"/>
                    <a:pt x="1101" y="6665"/>
                    <a:pt x="2436" y="8300"/>
                  </a:cubicBezTo>
                  <a:cubicBezTo>
                    <a:pt x="3482" y="9551"/>
                    <a:pt x="5076" y="10430"/>
                    <a:pt x="6664" y="10430"/>
                  </a:cubicBezTo>
                  <a:cubicBezTo>
                    <a:pt x="7151" y="10430"/>
                    <a:pt x="7637" y="10348"/>
                    <a:pt x="8106" y="10168"/>
                  </a:cubicBezTo>
                  <a:cubicBezTo>
                    <a:pt x="9207" y="9767"/>
                    <a:pt x="10141" y="8833"/>
                    <a:pt x="11309" y="8800"/>
                  </a:cubicBezTo>
                  <a:cubicBezTo>
                    <a:pt x="11325" y="8800"/>
                    <a:pt x="11342" y="8800"/>
                    <a:pt x="11358" y="8800"/>
                  </a:cubicBezTo>
                  <a:cubicBezTo>
                    <a:pt x="12870" y="8800"/>
                    <a:pt x="14127" y="10302"/>
                    <a:pt x="15645" y="10335"/>
                  </a:cubicBezTo>
                  <a:cubicBezTo>
                    <a:pt x="16579" y="10335"/>
                    <a:pt x="17446" y="9801"/>
                    <a:pt x="18013" y="9034"/>
                  </a:cubicBezTo>
                  <a:cubicBezTo>
                    <a:pt x="18614" y="8300"/>
                    <a:pt x="18914" y="7366"/>
                    <a:pt x="19114" y="6498"/>
                  </a:cubicBezTo>
                  <a:cubicBezTo>
                    <a:pt x="19481" y="4964"/>
                    <a:pt x="19615" y="3129"/>
                    <a:pt x="18580" y="1862"/>
                  </a:cubicBezTo>
                  <a:cubicBezTo>
                    <a:pt x="17747" y="861"/>
                    <a:pt x="16346" y="494"/>
                    <a:pt x="15078" y="294"/>
                  </a:cubicBezTo>
                  <a:cubicBezTo>
                    <a:pt x="13816" y="96"/>
                    <a:pt x="12539" y="0"/>
                    <a:pt x="11262" y="0"/>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0"/>
            <p:cNvSpPr/>
            <p:nvPr/>
          </p:nvSpPr>
          <p:spPr>
            <a:xfrm>
              <a:off x="-3644100" y="2269250"/>
              <a:ext cx="242700" cy="260000"/>
            </a:xfrm>
            <a:custGeom>
              <a:avLst/>
              <a:gdLst/>
              <a:ahLst/>
              <a:cxnLst/>
              <a:rect l="l" t="t" r="r" b="b"/>
              <a:pathLst>
                <a:path w="9708" h="10400" extrusionOk="0">
                  <a:moveTo>
                    <a:pt x="5633" y="1"/>
                  </a:moveTo>
                  <a:cubicBezTo>
                    <a:pt x="4428" y="1"/>
                    <a:pt x="3224" y="84"/>
                    <a:pt x="2035" y="247"/>
                  </a:cubicBezTo>
                  <a:lnTo>
                    <a:pt x="1" y="10287"/>
                  </a:lnTo>
                  <a:cubicBezTo>
                    <a:pt x="328" y="10358"/>
                    <a:pt x="668" y="10399"/>
                    <a:pt x="1012" y="10399"/>
                  </a:cubicBezTo>
                  <a:cubicBezTo>
                    <a:pt x="1474" y="10399"/>
                    <a:pt x="1944" y="10326"/>
                    <a:pt x="2402" y="10154"/>
                  </a:cubicBezTo>
                  <a:cubicBezTo>
                    <a:pt x="3503" y="9753"/>
                    <a:pt x="4437" y="8819"/>
                    <a:pt x="5605" y="8786"/>
                  </a:cubicBezTo>
                  <a:cubicBezTo>
                    <a:pt x="6072" y="8786"/>
                    <a:pt x="6505" y="8920"/>
                    <a:pt x="6906" y="9053"/>
                  </a:cubicBezTo>
                  <a:lnTo>
                    <a:pt x="9708" y="313"/>
                  </a:lnTo>
                  <a:cubicBezTo>
                    <a:pt x="9607" y="313"/>
                    <a:pt x="9474" y="280"/>
                    <a:pt x="9407" y="280"/>
                  </a:cubicBezTo>
                  <a:cubicBezTo>
                    <a:pt x="8161" y="92"/>
                    <a:pt x="6897" y="1"/>
                    <a:pt x="5633" y="1"/>
                  </a:cubicBezTo>
                  <a:close/>
                </a:path>
              </a:pathLst>
            </a:custGeom>
            <a:solidFill>
              <a:srgbClr val="88C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0"/>
            <p:cNvSpPr/>
            <p:nvPr/>
          </p:nvSpPr>
          <p:spPr>
            <a:xfrm>
              <a:off x="-2830175" y="2628600"/>
              <a:ext cx="334425" cy="426550"/>
            </a:xfrm>
            <a:custGeom>
              <a:avLst/>
              <a:gdLst/>
              <a:ahLst/>
              <a:cxnLst/>
              <a:rect l="l" t="t" r="r" b="b"/>
              <a:pathLst>
                <a:path w="13377" h="17062" extrusionOk="0">
                  <a:moveTo>
                    <a:pt x="11492" y="1"/>
                  </a:moveTo>
                  <a:cubicBezTo>
                    <a:pt x="11314" y="1"/>
                    <a:pt x="11144" y="52"/>
                    <a:pt x="11008" y="150"/>
                  </a:cubicBezTo>
                  <a:lnTo>
                    <a:pt x="3870" y="5320"/>
                  </a:lnTo>
                  <a:lnTo>
                    <a:pt x="0" y="12392"/>
                  </a:lnTo>
                  <a:lnTo>
                    <a:pt x="4737" y="17062"/>
                  </a:lnTo>
                  <a:cubicBezTo>
                    <a:pt x="8073" y="16795"/>
                    <a:pt x="9607" y="13893"/>
                    <a:pt x="9607" y="13893"/>
                  </a:cubicBezTo>
                  <a:lnTo>
                    <a:pt x="9974" y="13959"/>
                  </a:lnTo>
                  <a:cubicBezTo>
                    <a:pt x="10098" y="13990"/>
                    <a:pt x="10223" y="14005"/>
                    <a:pt x="10348" y="14005"/>
                  </a:cubicBezTo>
                  <a:cubicBezTo>
                    <a:pt x="10891" y="14005"/>
                    <a:pt x="11416" y="13721"/>
                    <a:pt x="11742" y="13259"/>
                  </a:cubicBezTo>
                  <a:lnTo>
                    <a:pt x="13043" y="11324"/>
                  </a:lnTo>
                  <a:cubicBezTo>
                    <a:pt x="13243" y="10991"/>
                    <a:pt x="13376" y="10624"/>
                    <a:pt x="13376" y="10223"/>
                  </a:cubicBezTo>
                  <a:cubicBezTo>
                    <a:pt x="13376" y="9156"/>
                    <a:pt x="12909" y="8222"/>
                    <a:pt x="12142" y="7555"/>
                  </a:cubicBezTo>
                  <a:lnTo>
                    <a:pt x="9574" y="5453"/>
                  </a:lnTo>
                  <a:lnTo>
                    <a:pt x="12242" y="1384"/>
                  </a:lnTo>
                  <a:cubicBezTo>
                    <a:pt x="12542" y="917"/>
                    <a:pt x="12376" y="283"/>
                    <a:pt x="11875" y="83"/>
                  </a:cubicBezTo>
                  <a:cubicBezTo>
                    <a:pt x="11750" y="27"/>
                    <a:pt x="11619" y="1"/>
                    <a:pt x="11492"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0"/>
            <p:cNvSpPr/>
            <p:nvPr/>
          </p:nvSpPr>
          <p:spPr>
            <a:xfrm>
              <a:off x="-2594175" y="2868325"/>
              <a:ext cx="98425" cy="111775"/>
            </a:xfrm>
            <a:custGeom>
              <a:avLst/>
              <a:gdLst/>
              <a:ahLst/>
              <a:cxnLst/>
              <a:rect l="l" t="t" r="r" b="b"/>
              <a:pathLst>
                <a:path w="3937" h="4471" extrusionOk="0">
                  <a:moveTo>
                    <a:pt x="3836" y="1"/>
                  </a:moveTo>
                  <a:lnTo>
                    <a:pt x="0" y="4471"/>
                  </a:lnTo>
                  <a:lnTo>
                    <a:pt x="167" y="4304"/>
                  </a:lnTo>
                  <a:lnTo>
                    <a:pt x="501" y="4370"/>
                  </a:lnTo>
                  <a:cubicBezTo>
                    <a:pt x="637" y="4401"/>
                    <a:pt x="772" y="4416"/>
                    <a:pt x="905" y="4416"/>
                  </a:cubicBezTo>
                  <a:cubicBezTo>
                    <a:pt x="1483" y="4416"/>
                    <a:pt x="2003" y="4132"/>
                    <a:pt x="2302" y="3670"/>
                  </a:cubicBezTo>
                  <a:lnTo>
                    <a:pt x="3603" y="1735"/>
                  </a:lnTo>
                  <a:cubicBezTo>
                    <a:pt x="3803" y="1402"/>
                    <a:pt x="3936" y="1001"/>
                    <a:pt x="3936" y="634"/>
                  </a:cubicBezTo>
                  <a:cubicBezTo>
                    <a:pt x="3936" y="401"/>
                    <a:pt x="3903" y="201"/>
                    <a:pt x="3836" y="1"/>
                  </a:cubicBezTo>
                  <a:close/>
                </a:path>
              </a:pathLst>
            </a:custGeom>
            <a:solidFill>
              <a:srgbClr val="EF87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0"/>
            <p:cNvSpPr/>
            <p:nvPr/>
          </p:nvSpPr>
          <p:spPr>
            <a:xfrm>
              <a:off x="-2655050" y="2795525"/>
              <a:ext cx="104250" cy="82000"/>
            </a:xfrm>
            <a:custGeom>
              <a:avLst/>
              <a:gdLst/>
              <a:ahLst/>
              <a:cxnLst/>
              <a:rect l="l" t="t" r="r" b="b"/>
              <a:pathLst>
                <a:path w="4170" h="3280" extrusionOk="0">
                  <a:moveTo>
                    <a:pt x="3968" y="0"/>
                  </a:moveTo>
                  <a:cubicBezTo>
                    <a:pt x="3925" y="0"/>
                    <a:pt x="3878" y="16"/>
                    <a:pt x="3836" y="44"/>
                  </a:cubicBezTo>
                  <a:lnTo>
                    <a:pt x="1201" y="1578"/>
                  </a:lnTo>
                  <a:cubicBezTo>
                    <a:pt x="1201" y="1578"/>
                    <a:pt x="1168" y="1578"/>
                    <a:pt x="1168" y="1612"/>
                  </a:cubicBezTo>
                  <a:lnTo>
                    <a:pt x="67" y="2946"/>
                  </a:lnTo>
                  <a:cubicBezTo>
                    <a:pt x="0" y="3046"/>
                    <a:pt x="34" y="3146"/>
                    <a:pt x="100" y="3246"/>
                  </a:cubicBezTo>
                  <a:cubicBezTo>
                    <a:pt x="167" y="3280"/>
                    <a:pt x="200" y="3280"/>
                    <a:pt x="234" y="3280"/>
                  </a:cubicBezTo>
                  <a:cubicBezTo>
                    <a:pt x="334" y="3280"/>
                    <a:pt x="400" y="3246"/>
                    <a:pt x="400" y="3213"/>
                  </a:cubicBezTo>
                  <a:lnTo>
                    <a:pt x="1435" y="1912"/>
                  </a:lnTo>
                  <a:lnTo>
                    <a:pt x="4036" y="411"/>
                  </a:lnTo>
                  <a:cubicBezTo>
                    <a:pt x="4170" y="377"/>
                    <a:pt x="4170" y="244"/>
                    <a:pt x="4103" y="111"/>
                  </a:cubicBezTo>
                  <a:cubicBezTo>
                    <a:pt x="4084" y="32"/>
                    <a:pt x="4030" y="0"/>
                    <a:pt x="3968"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0"/>
            <p:cNvSpPr/>
            <p:nvPr/>
          </p:nvSpPr>
          <p:spPr>
            <a:xfrm>
              <a:off x="-2616700" y="2827000"/>
              <a:ext cx="104275" cy="82225"/>
            </a:xfrm>
            <a:custGeom>
              <a:avLst/>
              <a:gdLst/>
              <a:ahLst/>
              <a:cxnLst/>
              <a:rect l="l" t="t" r="r" b="b"/>
              <a:pathLst>
                <a:path w="4171" h="3289" extrusionOk="0">
                  <a:moveTo>
                    <a:pt x="3959" y="1"/>
                  </a:moveTo>
                  <a:cubicBezTo>
                    <a:pt x="3922" y="1"/>
                    <a:pt x="3881" y="8"/>
                    <a:pt x="3837" y="19"/>
                  </a:cubicBezTo>
                  <a:lnTo>
                    <a:pt x="1201" y="1554"/>
                  </a:lnTo>
                  <a:cubicBezTo>
                    <a:pt x="1201" y="1554"/>
                    <a:pt x="1168" y="1554"/>
                    <a:pt x="1168" y="1620"/>
                  </a:cubicBezTo>
                  <a:lnTo>
                    <a:pt x="67" y="2921"/>
                  </a:lnTo>
                  <a:cubicBezTo>
                    <a:pt x="1" y="3021"/>
                    <a:pt x="34" y="3155"/>
                    <a:pt x="134" y="3221"/>
                  </a:cubicBezTo>
                  <a:cubicBezTo>
                    <a:pt x="167" y="3288"/>
                    <a:pt x="201" y="3288"/>
                    <a:pt x="234" y="3288"/>
                  </a:cubicBezTo>
                  <a:cubicBezTo>
                    <a:pt x="301" y="3288"/>
                    <a:pt x="368" y="3221"/>
                    <a:pt x="401" y="3188"/>
                  </a:cubicBezTo>
                  <a:lnTo>
                    <a:pt x="1468" y="1887"/>
                  </a:lnTo>
                  <a:lnTo>
                    <a:pt x="4037" y="386"/>
                  </a:lnTo>
                  <a:cubicBezTo>
                    <a:pt x="4170" y="353"/>
                    <a:pt x="4170" y="219"/>
                    <a:pt x="4137" y="119"/>
                  </a:cubicBezTo>
                  <a:cubicBezTo>
                    <a:pt x="4092" y="30"/>
                    <a:pt x="4033" y="1"/>
                    <a:pt x="3959"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0"/>
            <p:cNvSpPr/>
            <p:nvPr/>
          </p:nvSpPr>
          <p:spPr>
            <a:xfrm>
              <a:off x="-2690075" y="2759800"/>
              <a:ext cx="103425" cy="81875"/>
            </a:xfrm>
            <a:custGeom>
              <a:avLst/>
              <a:gdLst/>
              <a:ahLst/>
              <a:cxnLst/>
              <a:rect l="l" t="t" r="r" b="b"/>
              <a:pathLst>
                <a:path w="4137" h="3275" extrusionOk="0">
                  <a:moveTo>
                    <a:pt x="3950" y="0"/>
                  </a:moveTo>
                  <a:cubicBezTo>
                    <a:pt x="3915" y="0"/>
                    <a:pt x="3879" y="10"/>
                    <a:pt x="3836" y="39"/>
                  </a:cubicBezTo>
                  <a:lnTo>
                    <a:pt x="1234" y="1573"/>
                  </a:lnTo>
                  <a:cubicBezTo>
                    <a:pt x="1168" y="1573"/>
                    <a:pt x="1168" y="1606"/>
                    <a:pt x="1168" y="1606"/>
                  </a:cubicBezTo>
                  <a:lnTo>
                    <a:pt x="100" y="2941"/>
                  </a:lnTo>
                  <a:cubicBezTo>
                    <a:pt x="0" y="3041"/>
                    <a:pt x="67" y="3208"/>
                    <a:pt x="134" y="3241"/>
                  </a:cubicBezTo>
                  <a:cubicBezTo>
                    <a:pt x="167" y="3274"/>
                    <a:pt x="234" y="3274"/>
                    <a:pt x="267" y="3274"/>
                  </a:cubicBezTo>
                  <a:cubicBezTo>
                    <a:pt x="334" y="3274"/>
                    <a:pt x="400" y="3241"/>
                    <a:pt x="434" y="3208"/>
                  </a:cubicBezTo>
                  <a:lnTo>
                    <a:pt x="1468" y="1907"/>
                  </a:lnTo>
                  <a:lnTo>
                    <a:pt x="4070" y="405"/>
                  </a:lnTo>
                  <a:cubicBezTo>
                    <a:pt x="4136" y="372"/>
                    <a:pt x="4136" y="339"/>
                    <a:pt x="4136" y="339"/>
                  </a:cubicBezTo>
                  <a:lnTo>
                    <a:pt x="3970" y="205"/>
                  </a:lnTo>
                  <a:lnTo>
                    <a:pt x="4103" y="39"/>
                  </a:lnTo>
                  <a:cubicBezTo>
                    <a:pt x="4045" y="19"/>
                    <a:pt x="3999" y="0"/>
                    <a:pt x="3950"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0"/>
            <p:cNvSpPr/>
            <p:nvPr/>
          </p:nvSpPr>
          <p:spPr>
            <a:xfrm>
              <a:off x="-2592525" y="4898950"/>
              <a:ext cx="521250" cy="274375"/>
            </a:xfrm>
            <a:custGeom>
              <a:avLst/>
              <a:gdLst/>
              <a:ahLst/>
              <a:cxnLst/>
              <a:rect l="l" t="t" r="r" b="b"/>
              <a:pathLst>
                <a:path w="20850" h="10975" extrusionOk="0">
                  <a:moveTo>
                    <a:pt x="3704" y="0"/>
                  </a:moveTo>
                  <a:lnTo>
                    <a:pt x="1" y="1535"/>
                  </a:lnTo>
                  <a:lnTo>
                    <a:pt x="268" y="7372"/>
                  </a:lnTo>
                  <a:cubicBezTo>
                    <a:pt x="368" y="9374"/>
                    <a:pt x="2036" y="10975"/>
                    <a:pt x="4071" y="10975"/>
                  </a:cubicBezTo>
                  <a:lnTo>
                    <a:pt x="20849" y="10975"/>
                  </a:lnTo>
                  <a:cubicBezTo>
                    <a:pt x="11442" y="9541"/>
                    <a:pt x="5472" y="2369"/>
                    <a:pt x="37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0"/>
            <p:cNvSpPr/>
            <p:nvPr/>
          </p:nvSpPr>
          <p:spPr>
            <a:xfrm>
              <a:off x="-3255477" y="2625830"/>
              <a:ext cx="1234250" cy="1581550"/>
            </a:xfrm>
            <a:custGeom>
              <a:avLst/>
              <a:gdLst/>
              <a:ahLst/>
              <a:cxnLst/>
              <a:rect l="l" t="t" r="r" b="b"/>
              <a:pathLst>
                <a:path w="49370" h="63262" extrusionOk="0">
                  <a:moveTo>
                    <a:pt x="27828" y="1"/>
                  </a:moveTo>
                  <a:cubicBezTo>
                    <a:pt x="27654" y="1"/>
                    <a:pt x="27476" y="53"/>
                    <a:pt x="27320" y="150"/>
                  </a:cubicBezTo>
                  <a:lnTo>
                    <a:pt x="20182" y="5320"/>
                  </a:lnTo>
                  <a:lnTo>
                    <a:pt x="16313" y="12392"/>
                  </a:lnTo>
                  <a:cubicBezTo>
                    <a:pt x="15679" y="10758"/>
                    <a:pt x="14445" y="9390"/>
                    <a:pt x="12843" y="8756"/>
                  </a:cubicBezTo>
                  <a:cubicBezTo>
                    <a:pt x="10642" y="7889"/>
                    <a:pt x="8140" y="8389"/>
                    <a:pt x="5805" y="7889"/>
                  </a:cubicBezTo>
                  <a:cubicBezTo>
                    <a:pt x="4171" y="7555"/>
                    <a:pt x="2736" y="6788"/>
                    <a:pt x="1469" y="5721"/>
                  </a:cubicBezTo>
                  <a:lnTo>
                    <a:pt x="1469" y="5721"/>
                  </a:lnTo>
                  <a:cubicBezTo>
                    <a:pt x="2269" y="6121"/>
                    <a:pt x="3136" y="6454"/>
                    <a:pt x="4070" y="6588"/>
                  </a:cubicBezTo>
                  <a:cubicBezTo>
                    <a:pt x="4499" y="6656"/>
                    <a:pt x="4934" y="6691"/>
                    <a:pt x="5368" y="6691"/>
                  </a:cubicBezTo>
                  <a:cubicBezTo>
                    <a:pt x="7466" y="6691"/>
                    <a:pt x="9549" y="5889"/>
                    <a:pt x="10875" y="4286"/>
                  </a:cubicBezTo>
                  <a:lnTo>
                    <a:pt x="10875" y="4286"/>
                  </a:lnTo>
                  <a:cubicBezTo>
                    <a:pt x="9605" y="5219"/>
                    <a:pt x="8049" y="5647"/>
                    <a:pt x="6467" y="5647"/>
                  </a:cubicBezTo>
                  <a:cubicBezTo>
                    <a:pt x="4767" y="5647"/>
                    <a:pt x="3037" y="5152"/>
                    <a:pt x="1602" y="4253"/>
                  </a:cubicBezTo>
                  <a:cubicBezTo>
                    <a:pt x="1268" y="4053"/>
                    <a:pt x="935" y="3786"/>
                    <a:pt x="635" y="3552"/>
                  </a:cubicBezTo>
                  <a:lnTo>
                    <a:pt x="635" y="3552"/>
                  </a:lnTo>
                  <a:cubicBezTo>
                    <a:pt x="1602" y="10557"/>
                    <a:pt x="1502" y="18563"/>
                    <a:pt x="801" y="25601"/>
                  </a:cubicBezTo>
                  <a:cubicBezTo>
                    <a:pt x="1" y="33507"/>
                    <a:pt x="6205" y="42280"/>
                    <a:pt x="11776" y="48384"/>
                  </a:cubicBezTo>
                  <a:lnTo>
                    <a:pt x="23951" y="48384"/>
                  </a:lnTo>
                  <a:lnTo>
                    <a:pt x="30790" y="58792"/>
                  </a:lnTo>
                  <a:lnTo>
                    <a:pt x="49369" y="63262"/>
                  </a:lnTo>
                  <a:lnTo>
                    <a:pt x="47001" y="57424"/>
                  </a:lnTo>
                  <a:lnTo>
                    <a:pt x="44666" y="58292"/>
                  </a:lnTo>
                  <a:lnTo>
                    <a:pt x="37494" y="41646"/>
                  </a:lnTo>
                  <a:cubicBezTo>
                    <a:pt x="37127" y="40646"/>
                    <a:pt x="36494" y="39578"/>
                    <a:pt x="35726" y="38477"/>
                  </a:cubicBezTo>
                  <a:cubicBezTo>
                    <a:pt x="32644" y="34069"/>
                    <a:pt x="27519" y="31472"/>
                    <a:pt x="22087" y="31472"/>
                  </a:cubicBezTo>
                  <a:cubicBezTo>
                    <a:pt x="22053" y="31472"/>
                    <a:pt x="22018" y="31472"/>
                    <a:pt x="21983" y="31472"/>
                  </a:cubicBezTo>
                  <a:lnTo>
                    <a:pt x="21049" y="31472"/>
                  </a:lnTo>
                  <a:cubicBezTo>
                    <a:pt x="21183" y="30105"/>
                    <a:pt x="20849" y="28737"/>
                    <a:pt x="19982" y="27603"/>
                  </a:cubicBezTo>
                  <a:cubicBezTo>
                    <a:pt x="18648" y="25902"/>
                    <a:pt x="16313" y="24901"/>
                    <a:pt x="15212" y="23166"/>
                  </a:cubicBezTo>
                  <a:lnTo>
                    <a:pt x="21316" y="16929"/>
                  </a:lnTo>
                  <a:cubicBezTo>
                    <a:pt x="24385" y="16495"/>
                    <a:pt x="25853" y="13793"/>
                    <a:pt x="25853" y="13793"/>
                  </a:cubicBezTo>
                  <a:lnTo>
                    <a:pt x="26186" y="13893"/>
                  </a:lnTo>
                  <a:cubicBezTo>
                    <a:pt x="26316" y="13924"/>
                    <a:pt x="26446" y="13939"/>
                    <a:pt x="26575" y="13939"/>
                  </a:cubicBezTo>
                  <a:cubicBezTo>
                    <a:pt x="27145" y="13939"/>
                    <a:pt x="27688" y="13649"/>
                    <a:pt x="27988" y="13159"/>
                  </a:cubicBezTo>
                  <a:lnTo>
                    <a:pt x="29288" y="11258"/>
                  </a:lnTo>
                  <a:cubicBezTo>
                    <a:pt x="29322" y="11158"/>
                    <a:pt x="29422" y="11091"/>
                    <a:pt x="29455" y="10991"/>
                  </a:cubicBezTo>
                  <a:cubicBezTo>
                    <a:pt x="29489" y="10924"/>
                    <a:pt x="29522" y="10824"/>
                    <a:pt x="29589" y="10724"/>
                  </a:cubicBezTo>
                  <a:cubicBezTo>
                    <a:pt x="29622" y="10491"/>
                    <a:pt x="29655" y="10324"/>
                    <a:pt x="29655" y="10124"/>
                  </a:cubicBezTo>
                  <a:lnTo>
                    <a:pt x="29655" y="9790"/>
                  </a:lnTo>
                  <a:cubicBezTo>
                    <a:pt x="29655" y="9723"/>
                    <a:pt x="29622" y="9590"/>
                    <a:pt x="29622" y="9490"/>
                  </a:cubicBezTo>
                  <a:cubicBezTo>
                    <a:pt x="29522" y="8956"/>
                    <a:pt x="29288" y="8456"/>
                    <a:pt x="28955" y="8056"/>
                  </a:cubicBezTo>
                  <a:lnTo>
                    <a:pt x="28955" y="7989"/>
                  </a:lnTo>
                  <a:cubicBezTo>
                    <a:pt x="28888" y="7956"/>
                    <a:pt x="28888" y="7922"/>
                    <a:pt x="28855" y="7922"/>
                  </a:cubicBezTo>
                  <a:cubicBezTo>
                    <a:pt x="28721" y="7755"/>
                    <a:pt x="28621" y="7622"/>
                    <a:pt x="28455" y="7489"/>
                  </a:cubicBezTo>
                  <a:lnTo>
                    <a:pt x="26053" y="5587"/>
                  </a:lnTo>
                  <a:lnTo>
                    <a:pt x="25886" y="5454"/>
                  </a:lnTo>
                  <a:lnTo>
                    <a:pt x="26019" y="5287"/>
                  </a:lnTo>
                  <a:lnTo>
                    <a:pt x="28588" y="1384"/>
                  </a:lnTo>
                  <a:cubicBezTo>
                    <a:pt x="28855" y="917"/>
                    <a:pt x="28688" y="283"/>
                    <a:pt x="28188" y="83"/>
                  </a:cubicBezTo>
                  <a:cubicBezTo>
                    <a:pt x="28076" y="28"/>
                    <a:pt x="27953" y="1"/>
                    <a:pt x="27828" y="1"/>
                  </a:cubicBezTo>
                  <a:close/>
                </a:path>
              </a:pathLst>
            </a:custGeom>
            <a:solidFill>
              <a:srgbClr val="9E9E9E">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0"/>
            <p:cNvSpPr/>
            <p:nvPr/>
          </p:nvSpPr>
          <p:spPr>
            <a:xfrm>
              <a:off x="-4055225" y="1944325"/>
              <a:ext cx="846475" cy="506225"/>
            </a:xfrm>
            <a:custGeom>
              <a:avLst/>
              <a:gdLst/>
              <a:ahLst/>
              <a:cxnLst/>
              <a:rect l="l" t="t" r="r" b="b"/>
              <a:pathLst>
                <a:path w="33859" h="20249" extrusionOk="0">
                  <a:moveTo>
                    <a:pt x="16546" y="1"/>
                  </a:moveTo>
                  <a:cubicBezTo>
                    <a:pt x="16179" y="1902"/>
                    <a:pt x="15345" y="3670"/>
                    <a:pt x="14177" y="5238"/>
                  </a:cubicBezTo>
                  <a:cubicBezTo>
                    <a:pt x="11942" y="5738"/>
                    <a:pt x="9707" y="6305"/>
                    <a:pt x="7673" y="7339"/>
                  </a:cubicBezTo>
                  <a:lnTo>
                    <a:pt x="6805" y="7840"/>
                  </a:lnTo>
                  <a:cubicBezTo>
                    <a:pt x="5071" y="8007"/>
                    <a:pt x="3336" y="7940"/>
                    <a:pt x="1835" y="8740"/>
                  </a:cubicBezTo>
                  <a:cubicBezTo>
                    <a:pt x="1035" y="9174"/>
                    <a:pt x="434" y="9841"/>
                    <a:pt x="1" y="10675"/>
                  </a:cubicBezTo>
                  <a:cubicBezTo>
                    <a:pt x="601" y="10909"/>
                    <a:pt x="1201" y="11109"/>
                    <a:pt x="1835" y="11276"/>
                  </a:cubicBezTo>
                  <a:cubicBezTo>
                    <a:pt x="2469" y="10242"/>
                    <a:pt x="3370" y="9341"/>
                    <a:pt x="4504" y="8841"/>
                  </a:cubicBezTo>
                  <a:cubicBezTo>
                    <a:pt x="5004" y="8607"/>
                    <a:pt x="5538" y="8440"/>
                    <a:pt x="6138" y="8307"/>
                  </a:cubicBezTo>
                  <a:lnTo>
                    <a:pt x="6138" y="8307"/>
                  </a:lnTo>
                  <a:cubicBezTo>
                    <a:pt x="4871" y="9174"/>
                    <a:pt x="3737" y="10275"/>
                    <a:pt x="2969" y="11542"/>
                  </a:cubicBezTo>
                  <a:cubicBezTo>
                    <a:pt x="12676" y="13877"/>
                    <a:pt x="23317" y="11776"/>
                    <a:pt x="27053" y="15145"/>
                  </a:cubicBezTo>
                  <a:cubicBezTo>
                    <a:pt x="28387" y="16346"/>
                    <a:pt x="29555" y="18114"/>
                    <a:pt x="30489" y="20249"/>
                  </a:cubicBezTo>
                  <a:cubicBezTo>
                    <a:pt x="31023" y="20115"/>
                    <a:pt x="31556" y="19848"/>
                    <a:pt x="31990" y="19481"/>
                  </a:cubicBezTo>
                  <a:cubicBezTo>
                    <a:pt x="33725" y="17980"/>
                    <a:pt x="33858" y="15178"/>
                    <a:pt x="32757" y="13144"/>
                  </a:cubicBezTo>
                  <a:cubicBezTo>
                    <a:pt x="32157" y="11909"/>
                    <a:pt x="31189" y="10909"/>
                    <a:pt x="30089" y="10008"/>
                  </a:cubicBezTo>
                  <a:cubicBezTo>
                    <a:pt x="30189" y="9608"/>
                    <a:pt x="30222" y="9174"/>
                    <a:pt x="30222" y="8774"/>
                  </a:cubicBezTo>
                  <a:cubicBezTo>
                    <a:pt x="30155" y="6339"/>
                    <a:pt x="28521" y="4137"/>
                    <a:pt x="26353" y="3103"/>
                  </a:cubicBezTo>
                  <a:cubicBezTo>
                    <a:pt x="25176" y="2542"/>
                    <a:pt x="23871" y="2285"/>
                    <a:pt x="22562" y="2285"/>
                  </a:cubicBezTo>
                  <a:cubicBezTo>
                    <a:pt x="21458" y="2285"/>
                    <a:pt x="20351" y="2467"/>
                    <a:pt x="19314" y="2803"/>
                  </a:cubicBezTo>
                  <a:cubicBezTo>
                    <a:pt x="18681" y="3003"/>
                    <a:pt x="18047" y="3270"/>
                    <a:pt x="17480" y="3603"/>
                  </a:cubicBezTo>
                  <a:cubicBezTo>
                    <a:pt x="17646" y="2336"/>
                    <a:pt x="17313" y="1068"/>
                    <a:pt x="16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0"/>
            <p:cNvSpPr/>
            <p:nvPr/>
          </p:nvSpPr>
          <p:spPr>
            <a:xfrm>
              <a:off x="-2444075" y="4082525"/>
              <a:ext cx="442850" cy="291900"/>
            </a:xfrm>
            <a:custGeom>
              <a:avLst/>
              <a:gdLst/>
              <a:ahLst/>
              <a:cxnLst/>
              <a:rect l="l" t="t" r="r" b="b"/>
              <a:pathLst>
                <a:path w="17714" h="11676" extrusionOk="0">
                  <a:moveTo>
                    <a:pt x="15545" y="1"/>
                  </a:moveTo>
                  <a:lnTo>
                    <a:pt x="1" y="6272"/>
                  </a:lnTo>
                  <a:lnTo>
                    <a:pt x="2169" y="11676"/>
                  </a:lnTo>
                  <a:lnTo>
                    <a:pt x="17713" y="5405"/>
                  </a:lnTo>
                  <a:lnTo>
                    <a:pt x="15545" y="1"/>
                  </a:ln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0"/>
            <p:cNvSpPr/>
            <p:nvPr/>
          </p:nvSpPr>
          <p:spPr>
            <a:xfrm>
              <a:off x="-4517225" y="1346400"/>
              <a:ext cx="215175" cy="214350"/>
            </a:xfrm>
            <a:custGeom>
              <a:avLst/>
              <a:gdLst/>
              <a:ahLst/>
              <a:cxnLst/>
              <a:rect l="l" t="t" r="r" b="b"/>
              <a:pathLst>
                <a:path w="8607" h="8574" extrusionOk="0">
                  <a:moveTo>
                    <a:pt x="4304" y="1569"/>
                  </a:moveTo>
                  <a:cubicBezTo>
                    <a:pt x="5805" y="1569"/>
                    <a:pt x="7006" y="2803"/>
                    <a:pt x="7006" y="4304"/>
                  </a:cubicBezTo>
                  <a:cubicBezTo>
                    <a:pt x="7006" y="5772"/>
                    <a:pt x="5805" y="7006"/>
                    <a:pt x="4304" y="7006"/>
                  </a:cubicBezTo>
                  <a:cubicBezTo>
                    <a:pt x="2803" y="7006"/>
                    <a:pt x="1602" y="5772"/>
                    <a:pt x="1602" y="4304"/>
                  </a:cubicBezTo>
                  <a:cubicBezTo>
                    <a:pt x="1602" y="2803"/>
                    <a:pt x="2803" y="1569"/>
                    <a:pt x="4304" y="1569"/>
                  </a:cubicBezTo>
                  <a:close/>
                  <a:moveTo>
                    <a:pt x="4304" y="1"/>
                  </a:moveTo>
                  <a:cubicBezTo>
                    <a:pt x="1935" y="1"/>
                    <a:pt x="1" y="1902"/>
                    <a:pt x="1" y="4304"/>
                  </a:cubicBezTo>
                  <a:cubicBezTo>
                    <a:pt x="1" y="6672"/>
                    <a:pt x="1935" y="8574"/>
                    <a:pt x="4304" y="8574"/>
                  </a:cubicBezTo>
                  <a:cubicBezTo>
                    <a:pt x="6639" y="8574"/>
                    <a:pt x="8607" y="6639"/>
                    <a:pt x="8607" y="4304"/>
                  </a:cubicBezTo>
                  <a:cubicBezTo>
                    <a:pt x="8607" y="1902"/>
                    <a:pt x="6672" y="1"/>
                    <a:pt x="4304" y="1"/>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0"/>
            <p:cNvSpPr/>
            <p:nvPr/>
          </p:nvSpPr>
          <p:spPr>
            <a:xfrm>
              <a:off x="-3886775" y="1538200"/>
              <a:ext cx="215175" cy="214350"/>
            </a:xfrm>
            <a:custGeom>
              <a:avLst/>
              <a:gdLst/>
              <a:ahLst/>
              <a:cxnLst/>
              <a:rect l="l" t="t" r="r" b="b"/>
              <a:pathLst>
                <a:path w="8607" h="8574" extrusionOk="0">
                  <a:moveTo>
                    <a:pt x="4304" y="1"/>
                  </a:moveTo>
                  <a:cubicBezTo>
                    <a:pt x="1935" y="1"/>
                    <a:pt x="1" y="1902"/>
                    <a:pt x="1" y="4304"/>
                  </a:cubicBezTo>
                  <a:cubicBezTo>
                    <a:pt x="1" y="6672"/>
                    <a:pt x="1935" y="8574"/>
                    <a:pt x="4304" y="8574"/>
                  </a:cubicBezTo>
                  <a:cubicBezTo>
                    <a:pt x="6672" y="8574"/>
                    <a:pt x="8607" y="6672"/>
                    <a:pt x="8607" y="4304"/>
                  </a:cubicBezTo>
                  <a:cubicBezTo>
                    <a:pt x="8573" y="1902"/>
                    <a:pt x="6639" y="1"/>
                    <a:pt x="4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0"/>
            <p:cNvSpPr/>
            <p:nvPr/>
          </p:nvSpPr>
          <p:spPr>
            <a:xfrm>
              <a:off x="-4195325" y="663875"/>
              <a:ext cx="440350" cy="482775"/>
            </a:xfrm>
            <a:custGeom>
              <a:avLst/>
              <a:gdLst/>
              <a:ahLst/>
              <a:cxnLst/>
              <a:rect l="l" t="t" r="r" b="b"/>
              <a:pathLst>
                <a:path w="17614" h="19311" extrusionOk="0">
                  <a:moveTo>
                    <a:pt x="2076" y="1"/>
                  </a:moveTo>
                  <a:cubicBezTo>
                    <a:pt x="998" y="1"/>
                    <a:pt x="1" y="870"/>
                    <a:pt x="1" y="2084"/>
                  </a:cubicBezTo>
                  <a:lnTo>
                    <a:pt x="1" y="17228"/>
                  </a:lnTo>
                  <a:cubicBezTo>
                    <a:pt x="1" y="18442"/>
                    <a:pt x="998" y="19311"/>
                    <a:pt x="2076" y="19311"/>
                  </a:cubicBezTo>
                  <a:cubicBezTo>
                    <a:pt x="2420" y="19311"/>
                    <a:pt x="2772" y="19223"/>
                    <a:pt x="3103" y="19029"/>
                  </a:cubicBezTo>
                  <a:lnTo>
                    <a:pt x="16245" y="11457"/>
                  </a:lnTo>
                  <a:cubicBezTo>
                    <a:pt x="17613" y="10623"/>
                    <a:pt x="17613" y="8655"/>
                    <a:pt x="16245" y="7854"/>
                  </a:cubicBezTo>
                  <a:lnTo>
                    <a:pt x="3103" y="282"/>
                  </a:lnTo>
                  <a:cubicBezTo>
                    <a:pt x="2772" y="89"/>
                    <a:pt x="2420" y="1"/>
                    <a:pt x="2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50"/>
          <p:cNvGrpSpPr/>
          <p:nvPr/>
        </p:nvGrpSpPr>
        <p:grpSpPr>
          <a:xfrm>
            <a:off x="7316192" y="-1368550"/>
            <a:ext cx="2958303" cy="1593589"/>
            <a:chOff x="4466463" y="3305947"/>
            <a:chExt cx="2958303" cy="1593589"/>
          </a:xfrm>
        </p:grpSpPr>
        <p:grpSp>
          <p:nvGrpSpPr>
            <p:cNvPr id="2240" name="Google Shape;2240;p50"/>
            <p:cNvGrpSpPr/>
            <p:nvPr/>
          </p:nvGrpSpPr>
          <p:grpSpPr>
            <a:xfrm flipH="1">
              <a:off x="6574013" y="4048812"/>
              <a:ext cx="850753" cy="850724"/>
              <a:chOff x="780950" y="891300"/>
              <a:chExt cx="727575" cy="727550"/>
            </a:xfrm>
          </p:grpSpPr>
          <p:sp>
            <p:nvSpPr>
              <p:cNvPr id="2241" name="Google Shape;2241;p50"/>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0"/>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0"/>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0"/>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0"/>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0"/>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0"/>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0"/>
            <p:cNvGrpSpPr/>
            <p:nvPr/>
          </p:nvGrpSpPr>
          <p:grpSpPr>
            <a:xfrm>
              <a:off x="4466463" y="3863531"/>
              <a:ext cx="1021756" cy="332094"/>
              <a:chOff x="7289663" y="3996131"/>
              <a:chExt cx="1021756" cy="332094"/>
            </a:xfrm>
          </p:grpSpPr>
          <p:sp>
            <p:nvSpPr>
              <p:cNvPr id="2249" name="Google Shape;2249;p50"/>
              <p:cNvSpPr/>
              <p:nvPr/>
            </p:nvSpPr>
            <p:spPr>
              <a:xfrm>
                <a:off x="7289663" y="4044216"/>
                <a:ext cx="1002972" cy="284009"/>
              </a:xfrm>
              <a:custGeom>
                <a:avLst/>
                <a:gdLst/>
                <a:ahLst/>
                <a:cxnLst/>
                <a:rect l="l" t="t" r="r" b="b"/>
                <a:pathLst>
                  <a:path w="44532" h="12610" extrusionOk="0">
                    <a:moveTo>
                      <a:pt x="6305" y="0"/>
                    </a:moveTo>
                    <a:cubicBezTo>
                      <a:pt x="2836" y="0"/>
                      <a:pt x="0" y="2836"/>
                      <a:pt x="0" y="6305"/>
                    </a:cubicBezTo>
                    <a:cubicBezTo>
                      <a:pt x="0" y="9774"/>
                      <a:pt x="2836" y="12609"/>
                      <a:pt x="6305" y="12609"/>
                    </a:cubicBezTo>
                    <a:lnTo>
                      <a:pt x="38227" y="12609"/>
                    </a:lnTo>
                    <a:cubicBezTo>
                      <a:pt x="41697" y="12609"/>
                      <a:pt x="44532" y="9774"/>
                      <a:pt x="44532" y="6305"/>
                    </a:cubicBezTo>
                    <a:cubicBezTo>
                      <a:pt x="44532" y="2836"/>
                      <a:pt x="41697" y="0"/>
                      <a:pt x="38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0"/>
              <p:cNvSpPr/>
              <p:nvPr/>
            </p:nvSpPr>
            <p:spPr>
              <a:xfrm>
                <a:off x="7308447" y="3996131"/>
                <a:ext cx="1002972" cy="284009"/>
              </a:xfrm>
              <a:custGeom>
                <a:avLst/>
                <a:gdLst/>
                <a:ahLst/>
                <a:cxnLst/>
                <a:rect l="l" t="t" r="r" b="b"/>
                <a:pathLst>
                  <a:path w="44532" h="12610" extrusionOk="0">
                    <a:moveTo>
                      <a:pt x="6305" y="0"/>
                    </a:moveTo>
                    <a:cubicBezTo>
                      <a:pt x="2835" y="0"/>
                      <a:pt x="0" y="2836"/>
                      <a:pt x="0" y="6305"/>
                    </a:cubicBezTo>
                    <a:cubicBezTo>
                      <a:pt x="0" y="9774"/>
                      <a:pt x="2835" y="12609"/>
                      <a:pt x="6305" y="12609"/>
                    </a:cubicBezTo>
                    <a:lnTo>
                      <a:pt x="38227" y="12609"/>
                    </a:lnTo>
                    <a:cubicBezTo>
                      <a:pt x="41730" y="12609"/>
                      <a:pt x="44532" y="9774"/>
                      <a:pt x="44532" y="6305"/>
                    </a:cubicBezTo>
                    <a:cubicBezTo>
                      <a:pt x="44532" y="2836"/>
                      <a:pt x="41697" y="0"/>
                      <a:pt x="38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0"/>
              <p:cNvSpPr/>
              <p:nvPr/>
            </p:nvSpPr>
            <p:spPr>
              <a:xfrm>
                <a:off x="7433897" y="4044036"/>
                <a:ext cx="209639" cy="188175"/>
              </a:xfrm>
              <a:custGeom>
                <a:avLst/>
                <a:gdLst/>
                <a:ahLst/>
                <a:cxnLst/>
                <a:rect l="l" t="t" r="r" b="b"/>
                <a:pathLst>
                  <a:path w="9308" h="8355" extrusionOk="0">
                    <a:moveTo>
                      <a:pt x="4646" y="1"/>
                    </a:moveTo>
                    <a:cubicBezTo>
                      <a:pt x="3684" y="1"/>
                      <a:pt x="2718" y="332"/>
                      <a:pt x="1935" y="1009"/>
                    </a:cubicBezTo>
                    <a:cubicBezTo>
                      <a:pt x="168" y="2543"/>
                      <a:pt x="1" y="5179"/>
                      <a:pt x="1502" y="6913"/>
                    </a:cubicBezTo>
                    <a:cubicBezTo>
                      <a:pt x="2326" y="7865"/>
                      <a:pt x="3491" y="8355"/>
                      <a:pt x="4662" y="8355"/>
                    </a:cubicBezTo>
                    <a:cubicBezTo>
                      <a:pt x="5624" y="8355"/>
                      <a:pt x="6590" y="8024"/>
                      <a:pt x="7373" y="7347"/>
                    </a:cubicBezTo>
                    <a:cubicBezTo>
                      <a:pt x="9107" y="5846"/>
                      <a:pt x="9307" y="3210"/>
                      <a:pt x="7806" y="1443"/>
                    </a:cubicBezTo>
                    <a:cubicBezTo>
                      <a:pt x="6982" y="491"/>
                      <a:pt x="5817" y="1"/>
                      <a:pt x="4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0"/>
              <p:cNvSpPr/>
              <p:nvPr/>
            </p:nvSpPr>
            <p:spPr>
              <a:xfrm>
                <a:off x="7705879" y="4044689"/>
                <a:ext cx="208108" cy="187612"/>
              </a:xfrm>
              <a:custGeom>
                <a:avLst/>
                <a:gdLst/>
                <a:ahLst/>
                <a:cxnLst/>
                <a:rect l="l" t="t" r="r" b="b"/>
                <a:pathLst>
                  <a:path w="9240" h="8330" extrusionOk="0">
                    <a:moveTo>
                      <a:pt x="4637" y="1"/>
                    </a:moveTo>
                    <a:cubicBezTo>
                      <a:pt x="3626" y="1"/>
                      <a:pt x="2609" y="369"/>
                      <a:pt x="1801" y="1113"/>
                    </a:cubicBezTo>
                    <a:cubicBezTo>
                      <a:pt x="100" y="2681"/>
                      <a:pt x="0" y="5316"/>
                      <a:pt x="1568" y="6984"/>
                    </a:cubicBezTo>
                    <a:cubicBezTo>
                      <a:pt x="2392" y="7878"/>
                      <a:pt x="3510" y="8330"/>
                      <a:pt x="4633" y="8330"/>
                    </a:cubicBezTo>
                    <a:cubicBezTo>
                      <a:pt x="5647" y="8330"/>
                      <a:pt x="6665" y="7962"/>
                      <a:pt x="7472" y="7218"/>
                    </a:cubicBezTo>
                    <a:cubicBezTo>
                      <a:pt x="9140" y="5650"/>
                      <a:pt x="9240" y="3015"/>
                      <a:pt x="7672" y="1347"/>
                    </a:cubicBezTo>
                    <a:cubicBezTo>
                      <a:pt x="6866" y="453"/>
                      <a:pt x="5756" y="1"/>
                      <a:pt x="4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0"/>
              <p:cNvSpPr/>
              <p:nvPr/>
            </p:nvSpPr>
            <p:spPr>
              <a:xfrm>
                <a:off x="7979347" y="4043856"/>
                <a:ext cx="206621" cy="187793"/>
              </a:xfrm>
              <a:custGeom>
                <a:avLst/>
                <a:gdLst/>
                <a:ahLst/>
                <a:cxnLst/>
                <a:rect l="l" t="t" r="r" b="b"/>
                <a:pathLst>
                  <a:path w="9174" h="8338" extrusionOk="0">
                    <a:moveTo>
                      <a:pt x="4594" y="1"/>
                    </a:moveTo>
                    <a:cubicBezTo>
                      <a:pt x="2710" y="1"/>
                      <a:pt x="989" y="1277"/>
                      <a:pt x="534" y="3185"/>
                    </a:cubicBezTo>
                    <a:cubicBezTo>
                      <a:pt x="0" y="5420"/>
                      <a:pt x="1368" y="7688"/>
                      <a:pt x="3603" y="8222"/>
                    </a:cubicBezTo>
                    <a:cubicBezTo>
                      <a:pt x="3929" y="8300"/>
                      <a:pt x="4256" y="8337"/>
                      <a:pt x="4577" y="8337"/>
                    </a:cubicBezTo>
                    <a:cubicBezTo>
                      <a:pt x="6455" y="8337"/>
                      <a:pt x="8155" y="7061"/>
                      <a:pt x="8640" y="5153"/>
                    </a:cubicBezTo>
                    <a:cubicBezTo>
                      <a:pt x="9173" y="2918"/>
                      <a:pt x="7806" y="683"/>
                      <a:pt x="5571" y="116"/>
                    </a:cubicBezTo>
                    <a:cubicBezTo>
                      <a:pt x="5244" y="38"/>
                      <a:pt x="4917" y="1"/>
                      <a:pt x="4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 name="Google Shape;2254;p50"/>
            <p:cNvGrpSpPr/>
            <p:nvPr/>
          </p:nvGrpSpPr>
          <p:grpSpPr>
            <a:xfrm>
              <a:off x="5297661" y="3305947"/>
              <a:ext cx="749797" cy="717499"/>
              <a:chOff x="7847861" y="3178722"/>
              <a:chExt cx="749797" cy="717499"/>
            </a:xfrm>
          </p:grpSpPr>
          <p:sp>
            <p:nvSpPr>
              <p:cNvPr id="2255" name="Google Shape;2255;p50"/>
              <p:cNvSpPr/>
              <p:nvPr/>
            </p:nvSpPr>
            <p:spPr>
              <a:xfrm>
                <a:off x="7847861" y="321403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0"/>
              <p:cNvSpPr/>
              <p:nvPr/>
            </p:nvSpPr>
            <p:spPr>
              <a:xfrm>
                <a:off x="7886937" y="317872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0"/>
              <p:cNvSpPr/>
              <p:nvPr/>
            </p:nvSpPr>
            <p:spPr>
              <a:xfrm>
                <a:off x="7944032" y="3221560"/>
                <a:ext cx="596531" cy="595788"/>
              </a:xfrm>
              <a:custGeom>
                <a:avLst/>
                <a:gdLst/>
                <a:ahLst/>
                <a:cxnLst/>
                <a:rect l="l" t="t" r="r" b="b"/>
                <a:pathLst>
                  <a:path w="26486" h="26453" extrusionOk="0">
                    <a:moveTo>
                      <a:pt x="13243" y="3803"/>
                    </a:moveTo>
                    <a:cubicBezTo>
                      <a:pt x="18413" y="3803"/>
                      <a:pt x="22616" y="8006"/>
                      <a:pt x="22616" y="13176"/>
                    </a:cubicBezTo>
                    <a:cubicBezTo>
                      <a:pt x="22616" y="18413"/>
                      <a:pt x="18413" y="22583"/>
                      <a:pt x="13243" y="22583"/>
                    </a:cubicBezTo>
                    <a:cubicBezTo>
                      <a:pt x="8073" y="22583"/>
                      <a:pt x="3836" y="18346"/>
                      <a:pt x="3836" y="13176"/>
                    </a:cubicBezTo>
                    <a:cubicBezTo>
                      <a:pt x="3836" y="8006"/>
                      <a:pt x="8073" y="3803"/>
                      <a:pt x="13243" y="3803"/>
                    </a:cubicBezTo>
                    <a:close/>
                    <a:moveTo>
                      <a:pt x="13243" y="0"/>
                    </a:moveTo>
                    <a:cubicBezTo>
                      <a:pt x="5938" y="0"/>
                      <a:pt x="0" y="5938"/>
                      <a:pt x="0" y="13243"/>
                    </a:cubicBezTo>
                    <a:cubicBezTo>
                      <a:pt x="0" y="20515"/>
                      <a:pt x="5938" y="26452"/>
                      <a:pt x="13243" y="26452"/>
                    </a:cubicBezTo>
                    <a:cubicBezTo>
                      <a:pt x="20515" y="26452"/>
                      <a:pt x="26452" y="20515"/>
                      <a:pt x="26452" y="13243"/>
                    </a:cubicBezTo>
                    <a:cubicBezTo>
                      <a:pt x="26486" y="5938"/>
                      <a:pt x="20582" y="0"/>
                      <a:pt x="13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0"/>
              <p:cNvSpPr/>
              <p:nvPr/>
            </p:nvSpPr>
            <p:spPr>
              <a:xfrm>
                <a:off x="8146126" y="3430411"/>
                <a:ext cx="394437" cy="387680"/>
              </a:xfrm>
              <a:custGeom>
                <a:avLst/>
                <a:gdLst/>
                <a:ahLst/>
                <a:cxnLst/>
                <a:rect l="l" t="t" r="r" b="b"/>
                <a:pathLst>
                  <a:path w="17513" h="17213" extrusionOk="0">
                    <a:moveTo>
                      <a:pt x="16879" y="0"/>
                    </a:moveTo>
                    <a:cubicBezTo>
                      <a:pt x="17146" y="801"/>
                      <a:pt x="17313" y="1568"/>
                      <a:pt x="17379" y="2402"/>
                    </a:cubicBezTo>
                    <a:lnTo>
                      <a:pt x="13610" y="3703"/>
                    </a:lnTo>
                    <a:lnTo>
                      <a:pt x="13610" y="3970"/>
                    </a:lnTo>
                    <a:cubicBezTo>
                      <a:pt x="13610" y="9140"/>
                      <a:pt x="9374" y="13343"/>
                      <a:pt x="4203" y="13343"/>
                    </a:cubicBezTo>
                    <a:cubicBezTo>
                      <a:pt x="2869" y="13343"/>
                      <a:pt x="1635" y="13043"/>
                      <a:pt x="467" y="12543"/>
                    </a:cubicBezTo>
                    <a:lnTo>
                      <a:pt x="0" y="16512"/>
                    </a:lnTo>
                    <a:cubicBezTo>
                      <a:pt x="1335" y="16979"/>
                      <a:pt x="2769" y="17213"/>
                      <a:pt x="4203" y="17213"/>
                    </a:cubicBezTo>
                    <a:cubicBezTo>
                      <a:pt x="11509" y="17213"/>
                      <a:pt x="17413" y="11308"/>
                      <a:pt x="17413" y="4003"/>
                    </a:cubicBezTo>
                    <a:cubicBezTo>
                      <a:pt x="17513" y="2569"/>
                      <a:pt x="17313" y="1235"/>
                      <a:pt x="168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0"/>
              <p:cNvSpPr/>
              <p:nvPr/>
            </p:nvSpPr>
            <p:spPr>
              <a:xfrm>
                <a:off x="8067230" y="3344758"/>
                <a:ext cx="349369" cy="349369"/>
              </a:xfrm>
              <a:custGeom>
                <a:avLst/>
                <a:gdLst/>
                <a:ahLst/>
                <a:cxnLst/>
                <a:rect l="l" t="t" r="r" b="b"/>
                <a:pathLst>
                  <a:path w="15512" h="15512" extrusionOk="0">
                    <a:moveTo>
                      <a:pt x="7540" y="768"/>
                    </a:moveTo>
                    <a:lnTo>
                      <a:pt x="7540" y="2969"/>
                    </a:lnTo>
                    <a:cubicBezTo>
                      <a:pt x="6972" y="2969"/>
                      <a:pt x="6372" y="2969"/>
                      <a:pt x="5872" y="3003"/>
                    </a:cubicBezTo>
                    <a:cubicBezTo>
                      <a:pt x="6505" y="1969"/>
                      <a:pt x="7173" y="1168"/>
                      <a:pt x="7540" y="768"/>
                    </a:cubicBezTo>
                    <a:close/>
                    <a:moveTo>
                      <a:pt x="8007" y="634"/>
                    </a:moveTo>
                    <a:cubicBezTo>
                      <a:pt x="8373" y="1001"/>
                      <a:pt x="9174" y="1935"/>
                      <a:pt x="9875" y="3136"/>
                    </a:cubicBezTo>
                    <a:cubicBezTo>
                      <a:pt x="9207" y="3036"/>
                      <a:pt x="8607" y="3003"/>
                      <a:pt x="8007" y="2969"/>
                    </a:cubicBezTo>
                    <a:lnTo>
                      <a:pt x="8007" y="634"/>
                    </a:lnTo>
                    <a:close/>
                    <a:moveTo>
                      <a:pt x="7106" y="601"/>
                    </a:moveTo>
                    <a:lnTo>
                      <a:pt x="7106" y="601"/>
                    </a:lnTo>
                    <a:cubicBezTo>
                      <a:pt x="6639" y="1135"/>
                      <a:pt x="5938" y="1969"/>
                      <a:pt x="5338" y="3036"/>
                    </a:cubicBezTo>
                    <a:cubicBezTo>
                      <a:pt x="4504" y="3136"/>
                      <a:pt x="3804" y="3270"/>
                      <a:pt x="3170" y="3370"/>
                    </a:cubicBezTo>
                    <a:cubicBezTo>
                      <a:pt x="4137" y="2035"/>
                      <a:pt x="5471" y="1035"/>
                      <a:pt x="7106" y="601"/>
                    </a:cubicBezTo>
                    <a:close/>
                    <a:moveTo>
                      <a:pt x="8640" y="634"/>
                    </a:moveTo>
                    <a:lnTo>
                      <a:pt x="8640" y="634"/>
                    </a:lnTo>
                    <a:cubicBezTo>
                      <a:pt x="10342" y="1135"/>
                      <a:pt x="11776" y="2202"/>
                      <a:pt x="12710" y="3670"/>
                    </a:cubicBezTo>
                    <a:cubicBezTo>
                      <a:pt x="11876" y="3470"/>
                      <a:pt x="11142" y="3303"/>
                      <a:pt x="10442" y="3203"/>
                    </a:cubicBezTo>
                    <a:cubicBezTo>
                      <a:pt x="9808" y="2035"/>
                      <a:pt x="9107" y="1168"/>
                      <a:pt x="8640" y="634"/>
                    </a:cubicBezTo>
                    <a:close/>
                    <a:moveTo>
                      <a:pt x="5338" y="835"/>
                    </a:moveTo>
                    <a:cubicBezTo>
                      <a:pt x="4170" y="1468"/>
                      <a:pt x="3203" y="2436"/>
                      <a:pt x="2503" y="3503"/>
                    </a:cubicBezTo>
                    <a:cubicBezTo>
                      <a:pt x="2169" y="3603"/>
                      <a:pt x="1869" y="3670"/>
                      <a:pt x="1569" y="3770"/>
                    </a:cubicBezTo>
                    <a:cubicBezTo>
                      <a:pt x="2503" y="2469"/>
                      <a:pt x="3804" y="1435"/>
                      <a:pt x="5338" y="835"/>
                    </a:cubicBezTo>
                    <a:close/>
                    <a:moveTo>
                      <a:pt x="10608" y="1001"/>
                    </a:moveTo>
                    <a:cubicBezTo>
                      <a:pt x="12043" y="1635"/>
                      <a:pt x="13277" y="2669"/>
                      <a:pt x="14044" y="4003"/>
                    </a:cubicBezTo>
                    <a:cubicBezTo>
                      <a:pt x="13811" y="3937"/>
                      <a:pt x="13544" y="3870"/>
                      <a:pt x="13310" y="3803"/>
                    </a:cubicBezTo>
                    <a:cubicBezTo>
                      <a:pt x="12643" y="2669"/>
                      <a:pt x="11709" y="1702"/>
                      <a:pt x="10608" y="1001"/>
                    </a:cubicBezTo>
                    <a:close/>
                    <a:moveTo>
                      <a:pt x="2269" y="4104"/>
                    </a:moveTo>
                    <a:lnTo>
                      <a:pt x="2269" y="4104"/>
                    </a:lnTo>
                    <a:cubicBezTo>
                      <a:pt x="1669" y="5104"/>
                      <a:pt x="1368" y="6272"/>
                      <a:pt x="1335" y="7473"/>
                    </a:cubicBezTo>
                    <a:lnTo>
                      <a:pt x="468" y="7473"/>
                    </a:lnTo>
                    <a:cubicBezTo>
                      <a:pt x="501" y="6338"/>
                      <a:pt x="801" y="5304"/>
                      <a:pt x="1302" y="4370"/>
                    </a:cubicBezTo>
                    <a:cubicBezTo>
                      <a:pt x="1535" y="4304"/>
                      <a:pt x="1869" y="4170"/>
                      <a:pt x="2269" y="4104"/>
                    </a:cubicBezTo>
                    <a:close/>
                    <a:moveTo>
                      <a:pt x="5138" y="3503"/>
                    </a:moveTo>
                    <a:lnTo>
                      <a:pt x="5138" y="3503"/>
                    </a:lnTo>
                    <a:cubicBezTo>
                      <a:pt x="4637" y="4604"/>
                      <a:pt x="4204" y="5871"/>
                      <a:pt x="4137" y="7306"/>
                    </a:cubicBezTo>
                    <a:lnTo>
                      <a:pt x="4137" y="7473"/>
                    </a:lnTo>
                    <a:lnTo>
                      <a:pt x="1802" y="7473"/>
                    </a:lnTo>
                    <a:cubicBezTo>
                      <a:pt x="1835" y="6172"/>
                      <a:pt x="2202" y="4971"/>
                      <a:pt x="2836" y="3870"/>
                    </a:cubicBezTo>
                    <a:cubicBezTo>
                      <a:pt x="3203" y="3803"/>
                      <a:pt x="3670" y="3703"/>
                      <a:pt x="4204" y="3637"/>
                    </a:cubicBezTo>
                    <a:cubicBezTo>
                      <a:pt x="4504" y="3603"/>
                      <a:pt x="4804" y="3536"/>
                      <a:pt x="5138" y="3503"/>
                    </a:cubicBezTo>
                    <a:close/>
                    <a:moveTo>
                      <a:pt x="7540" y="3370"/>
                    </a:moveTo>
                    <a:lnTo>
                      <a:pt x="7540" y="7473"/>
                    </a:lnTo>
                    <a:lnTo>
                      <a:pt x="4537" y="7473"/>
                    </a:lnTo>
                    <a:lnTo>
                      <a:pt x="4537" y="7339"/>
                    </a:lnTo>
                    <a:cubicBezTo>
                      <a:pt x="4637" y="5838"/>
                      <a:pt x="5104" y="4537"/>
                      <a:pt x="5638" y="3470"/>
                    </a:cubicBezTo>
                    <a:cubicBezTo>
                      <a:pt x="6205" y="3436"/>
                      <a:pt x="6872" y="3370"/>
                      <a:pt x="7540" y="3370"/>
                    </a:cubicBezTo>
                    <a:close/>
                    <a:moveTo>
                      <a:pt x="8007" y="3436"/>
                    </a:moveTo>
                    <a:cubicBezTo>
                      <a:pt x="8674" y="3470"/>
                      <a:pt x="9374" y="3503"/>
                      <a:pt x="10141" y="3603"/>
                    </a:cubicBezTo>
                    <a:cubicBezTo>
                      <a:pt x="10675" y="4637"/>
                      <a:pt x="11109" y="5938"/>
                      <a:pt x="11142" y="7339"/>
                    </a:cubicBezTo>
                    <a:lnTo>
                      <a:pt x="11142" y="7473"/>
                    </a:lnTo>
                    <a:lnTo>
                      <a:pt x="8007" y="7473"/>
                    </a:lnTo>
                    <a:lnTo>
                      <a:pt x="8007" y="3436"/>
                    </a:lnTo>
                    <a:close/>
                    <a:moveTo>
                      <a:pt x="10675" y="3670"/>
                    </a:moveTo>
                    <a:cubicBezTo>
                      <a:pt x="11442" y="3803"/>
                      <a:pt x="12210" y="3970"/>
                      <a:pt x="13043" y="4170"/>
                    </a:cubicBezTo>
                    <a:cubicBezTo>
                      <a:pt x="13544" y="5171"/>
                      <a:pt x="13844" y="6305"/>
                      <a:pt x="13944" y="7473"/>
                    </a:cubicBezTo>
                    <a:lnTo>
                      <a:pt x="11609" y="7473"/>
                    </a:lnTo>
                    <a:lnTo>
                      <a:pt x="11609" y="7306"/>
                    </a:lnTo>
                    <a:cubicBezTo>
                      <a:pt x="11509" y="5938"/>
                      <a:pt x="11175" y="4671"/>
                      <a:pt x="10675" y="3670"/>
                    </a:cubicBezTo>
                    <a:close/>
                    <a:moveTo>
                      <a:pt x="13611" y="4304"/>
                    </a:moveTo>
                    <a:cubicBezTo>
                      <a:pt x="13844" y="4370"/>
                      <a:pt x="14111" y="4470"/>
                      <a:pt x="14344" y="4504"/>
                    </a:cubicBezTo>
                    <a:cubicBezTo>
                      <a:pt x="14778" y="5371"/>
                      <a:pt x="15045" y="6372"/>
                      <a:pt x="15112" y="7439"/>
                    </a:cubicBezTo>
                    <a:lnTo>
                      <a:pt x="14344" y="7439"/>
                    </a:lnTo>
                    <a:lnTo>
                      <a:pt x="14344" y="7473"/>
                    </a:lnTo>
                    <a:cubicBezTo>
                      <a:pt x="14311" y="6338"/>
                      <a:pt x="14044" y="5271"/>
                      <a:pt x="13611" y="4304"/>
                    </a:cubicBezTo>
                    <a:close/>
                    <a:moveTo>
                      <a:pt x="1335" y="7940"/>
                    </a:moveTo>
                    <a:cubicBezTo>
                      <a:pt x="1368" y="9274"/>
                      <a:pt x="1702" y="10541"/>
                      <a:pt x="2336" y="11642"/>
                    </a:cubicBezTo>
                    <a:cubicBezTo>
                      <a:pt x="2036" y="11542"/>
                      <a:pt x="1769" y="11475"/>
                      <a:pt x="1435" y="11375"/>
                    </a:cubicBezTo>
                    <a:cubicBezTo>
                      <a:pt x="835" y="10341"/>
                      <a:pt x="501" y="9174"/>
                      <a:pt x="468" y="7940"/>
                    </a:cubicBezTo>
                    <a:close/>
                    <a:moveTo>
                      <a:pt x="15112" y="7940"/>
                    </a:moveTo>
                    <a:cubicBezTo>
                      <a:pt x="15045" y="9274"/>
                      <a:pt x="14678" y="10508"/>
                      <a:pt x="14011" y="11609"/>
                    </a:cubicBezTo>
                    <a:cubicBezTo>
                      <a:pt x="13811" y="11676"/>
                      <a:pt x="13510" y="11776"/>
                      <a:pt x="13277" y="11842"/>
                    </a:cubicBezTo>
                    <a:cubicBezTo>
                      <a:pt x="13944" y="10675"/>
                      <a:pt x="14311" y="9341"/>
                      <a:pt x="14344" y="7940"/>
                    </a:cubicBezTo>
                    <a:close/>
                    <a:moveTo>
                      <a:pt x="4104" y="7940"/>
                    </a:moveTo>
                    <a:cubicBezTo>
                      <a:pt x="4137" y="9374"/>
                      <a:pt x="4504" y="10842"/>
                      <a:pt x="5271" y="12276"/>
                    </a:cubicBezTo>
                    <a:cubicBezTo>
                      <a:pt x="4504" y="12143"/>
                      <a:pt x="3703" y="12009"/>
                      <a:pt x="2936" y="11809"/>
                    </a:cubicBezTo>
                    <a:cubicBezTo>
                      <a:pt x="2202" y="10675"/>
                      <a:pt x="1802" y="9341"/>
                      <a:pt x="1769" y="7940"/>
                    </a:cubicBezTo>
                    <a:close/>
                    <a:moveTo>
                      <a:pt x="13944" y="7873"/>
                    </a:moveTo>
                    <a:cubicBezTo>
                      <a:pt x="13877" y="9374"/>
                      <a:pt x="13444" y="10808"/>
                      <a:pt x="12643" y="11942"/>
                    </a:cubicBezTo>
                    <a:cubicBezTo>
                      <a:pt x="12210" y="12043"/>
                      <a:pt x="11809" y="12176"/>
                      <a:pt x="11342" y="12209"/>
                    </a:cubicBezTo>
                    <a:lnTo>
                      <a:pt x="10342" y="12343"/>
                    </a:lnTo>
                    <a:cubicBezTo>
                      <a:pt x="11142" y="10875"/>
                      <a:pt x="11542" y="9374"/>
                      <a:pt x="11609" y="7873"/>
                    </a:cubicBezTo>
                    <a:close/>
                    <a:moveTo>
                      <a:pt x="7540" y="7973"/>
                    </a:moveTo>
                    <a:lnTo>
                      <a:pt x="7540" y="12476"/>
                    </a:lnTo>
                    <a:cubicBezTo>
                      <a:pt x="7006" y="12443"/>
                      <a:pt x="6439" y="12376"/>
                      <a:pt x="5805" y="12343"/>
                    </a:cubicBezTo>
                    <a:cubicBezTo>
                      <a:pt x="5004" y="10875"/>
                      <a:pt x="4604" y="9441"/>
                      <a:pt x="4537" y="7973"/>
                    </a:cubicBezTo>
                    <a:close/>
                    <a:moveTo>
                      <a:pt x="11142" y="7940"/>
                    </a:moveTo>
                    <a:cubicBezTo>
                      <a:pt x="11109" y="9441"/>
                      <a:pt x="10675" y="10942"/>
                      <a:pt x="9808" y="12443"/>
                    </a:cubicBezTo>
                    <a:cubicBezTo>
                      <a:pt x="9274" y="12476"/>
                      <a:pt x="8640" y="12476"/>
                      <a:pt x="8007" y="12476"/>
                    </a:cubicBezTo>
                    <a:lnTo>
                      <a:pt x="8007" y="7940"/>
                    </a:lnTo>
                    <a:close/>
                    <a:moveTo>
                      <a:pt x="13611" y="12143"/>
                    </a:moveTo>
                    <a:cubicBezTo>
                      <a:pt x="12843" y="13177"/>
                      <a:pt x="11809" y="14011"/>
                      <a:pt x="10608" y="14511"/>
                    </a:cubicBezTo>
                    <a:cubicBezTo>
                      <a:pt x="11509" y="13977"/>
                      <a:pt x="12310" y="13210"/>
                      <a:pt x="12877" y="12343"/>
                    </a:cubicBezTo>
                    <a:cubicBezTo>
                      <a:pt x="13144" y="12276"/>
                      <a:pt x="13377" y="12209"/>
                      <a:pt x="13611" y="12143"/>
                    </a:cubicBezTo>
                    <a:close/>
                    <a:moveTo>
                      <a:pt x="1769" y="11942"/>
                    </a:moveTo>
                    <a:lnTo>
                      <a:pt x="2636" y="12176"/>
                    </a:lnTo>
                    <a:cubicBezTo>
                      <a:pt x="3303" y="13210"/>
                      <a:pt x="4204" y="14044"/>
                      <a:pt x="5305" y="14678"/>
                    </a:cubicBezTo>
                    <a:cubicBezTo>
                      <a:pt x="3870" y="14144"/>
                      <a:pt x="2636" y="13177"/>
                      <a:pt x="1769" y="11942"/>
                    </a:cubicBezTo>
                    <a:close/>
                    <a:moveTo>
                      <a:pt x="6105" y="12776"/>
                    </a:moveTo>
                    <a:cubicBezTo>
                      <a:pt x="6606" y="12843"/>
                      <a:pt x="7106" y="12843"/>
                      <a:pt x="7540" y="12876"/>
                    </a:cubicBezTo>
                    <a:lnTo>
                      <a:pt x="7540" y="14711"/>
                    </a:lnTo>
                    <a:cubicBezTo>
                      <a:pt x="6972" y="14111"/>
                      <a:pt x="6505" y="13410"/>
                      <a:pt x="6105" y="12776"/>
                    </a:cubicBezTo>
                    <a:close/>
                    <a:moveTo>
                      <a:pt x="9541" y="12843"/>
                    </a:moveTo>
                    <a:lnTo>
                      <a:pt x="9541" y="12843"/>
                    </a:lnTo>
                    <a:cubicBezTo>
                      <a:pt x="9141" y="13510"/>
                      <a:pt x="8607" y="14177"/>
                      <a:pt x="8007" y="14845"/>
                    </a:cubicBezTo>
                    <a:lnTo>
                      <a:pt x="8007" y="12876"/>
                    </a:lnTo>
                    <a:lnTo>
                      <a:pt x="8307" y="12876"/>
                    </a:lnTo>
                    <a:cubicBezTo>
                      <a:pt x="8707" y="12876"/>
                      <a:pt x="9141" y="12876"/>
                      <a:pt x="9541" y="12843"/>
                    </a:cubicBezTo>
                    <a:close/>
                    <a:moveTo>
                      <a:pt x="12276" y="12476"/>
                    </a:moveTo>
                    <a:lnTo>
                      <a:pt x="12276" y="12476"/>
                    </a:lnTo>
                    <a:cubicBezTo>
                      <a:pt x="11309" y="13644"/>
                      <a:pt x="10041" y="14478"/>
                      <a:pt x="8540" y="14878"/>
                    </a:cubicBezTo>
                    <a:cubicBezTo>
                      <a:pt x="9141" y="14211"/>
                      <a:pt x="9641" y="13510"/>
                      <a:pt x="10108" y="12810"/>
                    </a:cubicBezTo>
                    <a:cubicBezTo>
                      <a:pt x="10875" y="12710"/>
                      <a:pt x="11642" y="12643"/>
                      <a:pt x="12276" y="12476"/>
                    </a:cubicBezTo>
                    <a:close/>
                    <a:moveTo>
                      <a:pt x="3303" y="12343"/>
                    </a:moveTo>
                    <a:lnTo>
                      <a:pt x="3303" y="12343"/>
                    </a:lnTo>
                    <a:cubicBezTo>
                      <a:pt x="4104" y="12510"/>
                      <a:pt x="4838" y="12643"/>
                      <a:pt x="5538" y="12710"/>
                    </a:cubicBezTo>
                    <a:cubicBezTo>
                      <a:pt x="5972" y="13477"/>
                      <a:pt x="6505" y="14211"/>
                      <a:pt x="7139" y="14945"/>
                    </a:cubicBezTo>
                    <a:cubicBezTo>
                      <a:pt x="5605" y="14511"/>
                      <a:pt x="4271" y="13544"/>
                      <a:pt x="3303" y="12343"/>
                    </a:cubicBezTo>
                    <a:close/>
                    <a:moveTo>
                      <a:pt x="7773" y="1"/>
                    </a:moveTo>
                    <a:cubicBezTo>
                      <a:pt x="3470" y="1"/>
                      <a:pt x="1" y="3470"/>
                      <a:pt x="1" y="7773"/>
                    </a:cubicBezTo>
                    <a:cubicBezTo>
                      <a:pt x="1" y="12043"/>
                      <a:pt x="3470" y="15512"/>
                      <a:pt x="7773" y="15512"/>
                    </a:cubicBezTo>
                    <a:lnTo>
                      <a:pt x="7940" y="15512"/>
                    </a:lnTo>
                    <a:cubicBezTo>
                      <a:pt x="12143" y="15445"/>
                      <a:pt x="15512" y="11976"/>
                      <a:pt x="15512" y="7773"/>
                    </a:cubicBezTo>
                    <a:cubicBezTo>
                      <a:pt x="15512" y="3536"/>
                      <a:pt x="12143" y="101"/>
                      <a:pt x="7940"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1639;p40">
            <a:extLst>
              <a:ext uri="{FF2B5EF4-FFF2-40B4-BE49-F238E27FC236}">
                <a16:creationId xmlns:a16="http://schemas.microsoft.com/office/drawing/2014/main" id="{90D8CC59-7F6F-9E31-39F9-A0C584BEB4CD}"/>
              </a:ext>
            </a:extLst>
          </p:cNvPr>
          <p:cNvSpPr txBox="1">
            <a:spLocks noGrp="1"/>
          </p:cNvSpPr>
          <p:nvPr>
            <p:ph type="title"/>
          </p:nvPr>
        </p:nvSpPr>
        <p:spPr>
          <a:xfrm>
            <a:off x="91307" y="39127"/>
            <a:ext cx="2746011" cy="964249"/>
          </a:xfrm>
          <a:prstGeom prst="rect">
            <a:avLst/>
          </a:prstGeom>
        </p:spPr>
        <p:txBody>
          <a:bodyPr spcFirstLastPara="1" wrap="square" lIns="91425" tIns="91425" rIns="91425" bIns="91425" anchor="ctr" anchorCtr="0">
            <a:noAutofit/>
          </a:bodyPr>
          <a:lstStyle/>
          <a:p>
            <a:pPr algn="ctr"/>
            <a:r>
              <a:rPr lang="en-US" sz="1800" dirty="0" err="1">
                <a:effectLst/>
                <a:latin typeface="Arial" panose="020B0604020202020204" pitchFamily="34" charset="0"/>
                <a:ea typeface="Calibri" panose="020F0502020204030204" pitchFamily="34" charset="0"/>
              </a:rPr>
              <a:t>Một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số</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thực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phẩm</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giàu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chất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béo</a:t>
            </a:r>
            <a:endParaRPr sz="1800" dirty="0"/>
          </a:p>
        </p:txBody>
      </p:sp>
      <p:sp>
        <p:nvSpPr>
          <p:cNvPr id="5" name="Google Shape;1640;p40">
            <a:extLst>
              <a:ext uri="{FF2B5EF4-FFF2-40B4-BE49-F238E27FC236}">
                <a16:creationId xmlns:a16="http://schemas.microsoft.com/office/drawing/2014/main" id="{F1185BD2-E024-07AA-7921-68196602EEB3}"/>
              </a:ext>
            </a:extLst>
          </p:cNvPr>
          <p:cNvSpPr txBox="1">
            <a:spLocks/>
          </p:cNvSpPr>
          <p:nvPr/>
        </p:nvSpPr>
        <p:spPr>
          <a:xfrm>
            <a:off x="5030340" y="-6103949"/>
            <a:ext cx="1504200" cy="84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a:t>01.</a:t>
            </a:r>
          </a:p>
        </p:txBody>
      </p:sp>
      <p:sp>
        <p:nvSpPr>
          <p:cNvPr id="7" name="Google Shape;1639;p40">
            <a:extLst>
              <a:ext uri="{FF2B5EF4-FFF2-40B4-BE49-F238E27FC236}">
                <a16:creationId xmlns:a16="http://schemas.microsoft.com/office/drawing/2014/main" id="{18E94850-568E-07E6-2F51-39478CD0D2F8}"/>
              </a:ext>
            </a:extLst>
          </p:cNvPr>
          <p:cNvSpPr txBox="1">
            <a:spLocks/>
          </p:cNvSpPr>
          <p:nvPr/>
        </p:nvSpPr>
        <p:spPr>
          <a:xfrm>
            <a:off x="3399806" y="-4417893"/>
            <a:ext cx="3285333" cy="8261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dk1"/>
              </a:buClr>
              <a:buSzPts val="4800"/>
              <a:buFont typeface="Orbitron"/>
              <a:buNone/>
              <a:defRPr sz="73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9pPr>
          </a:lstStyle>
          <a:p>
            <a:r>
              <a:rPr lang="vi-VN" sz="6500" dirty="0">
                <a:solidFill>
                  <a:schemeClr val="accent1">
                    <a:lumMod val="60000"/>
                    <a:lumOff val="40000"/>
                  </a:schemeClr>
                </a:solidFill>
              </a:rPr>
              <a:t>02.</a:t>
            </a:r>
            <a:endParaRPr lang="en-US" sz="6500" dirty="0">
              <a:solidFill>
                <a:schemeClr val="accent1">
                  <a:lumMod val="60000"/>
                  <a:lumOff val="40000"/>
                </a:schemeClr>
              </a:solidFill>
            </a:endParaRPr>
          </a:p>
        </p:txBody>
      </p:sp>
      <p:cxnSp>
        <p:nvCxnSpPr>
          <p:cNvPr id="8" name="Straight Connector 7">
            <a:extLst>
              <a:ext uri="{FF2B5EF4-FFF2-40B4-BE49-F238E27FC236}">
                <a16:creationId xmlns:a16="http://schemas.microsoft.com/office/drawing/2014/main" id="{44B8AF6B-F567-0D60-4C5E-538A1DD3F762}"/>
              </a:ext>
            </a:extLst>
          </p:cNvPr>
          <p:cNvCxnSpPr/>
          <p:nvPr/>
        </p:nvCxnSpPr>
        <p:spPr>
          <a:xfrm>
            <a:off x="3240563" y="699406"/>
            <a:ext cx="0" cy="39769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E31F8E82-F349-B985-E16C-98B86F6DFA13}"/>
              </a:ext>
            </a:extLst>
          </p:cNvPr>
          <p:cNvSpPr/>
          <p:nvPr/>
        </p:nvSpPr>
        <p:spPr>
          <a:xfrm>
            <a:off x="3115253" y="2272357"/>
            <a:ext cx="250620" cy="598786"/>
          </a:xfrm>
          <a:prstGeom prst="roundRect">
            <a:avLst>
              <a:gd name="adj" fmla="val 4832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Google Shape;1639;p40">
            <a:extLst>
              <a:ext uri="{FF2B5EF4-FFF2-40B4-BE49-F238E27FC236}">
                <a16:creationId xmlns:a16="http://schemas.microsoft.com/office/drawing/2014/main" id="{092101E3-45BA-BD0F-D3E2-8A1834EB971B}"/>
              </a:ext>
            </a:extLst>
          </p:cNvPr>
          <p:cNvSpPr txBox="1">
            <a:spLocks/>
          </p:cNvSpPr>
          <p:nvPr/>
        </p:nvSpPr>
        <p:spPr>
          <a:xfrm>
            <a:off x="3532794" y="1545967"/>
            <a:ext cx="5438411" cy="5987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giàu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như</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sữa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hồi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mòi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trích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heo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dừa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dừa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oliu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đậu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nành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đậu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phộng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hướng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dương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phô</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mai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trứng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2" name="Picture 11">
            <a:extLst>
              <a:ext uri="{FF2B5EF4-FFF2-40B4-BE49-F238E27FC236}">
                <a16:creationId xmlns:a16="http://schemas.microsoft.com/office/drawing/2014/main" id="{F83899A0-58B7-8818-3D45-10DE568A393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21188872">
            <a:off x="252773" y="1341953"/>
            <a:ext cx="2619375" cy="16192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26" name="Picture 2">
            <a:extLst>
              <a:ext uri="{FF2B5EF4-FFF2-40B4-BE49-F238E27FC236}">
                <a16:creationId xmlns:a16="http://schemas.microsoft.com/office/drawing/2014/main" id="{237B7EBA-55E7-66F0-AD7A-23103C3E31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357806">
            <a:off x="366997" y="2962199"/>
            <a:ext cx="2305954" cy="12970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7686375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25"/>
        <p:cNvGrpSpPr/>
        <p:nvPr/>
      </p:nvGrpSpPr>
      <p:grpSpPr>
        <a:xfrm>
          <a:off x="0" y="0"/>
          <a:ext cx="0" cy="0"/>
          <a:chOff x="0" y="0"/>
          <a:chExt cx="0" cy="0"/>
        </a:xfrm>
      </p:grpSpPr>
      <p:sp>
        <p:nvSpPr>
          <p:cNvPr id="1827" name="Google Shape;1827;p44"/>
          <p:cNvSpPr txBox="1">
            <a:spLocks noGrp="1"/>
          </p:cNvSpPr>
          <p:nvPr>
            <p:ph type="subTitle" idx="1"/>
          </p:nvPr>
        </p:nvSpPr>
        <p:spPr>
          <a:xfrm>
            <a:off x="315024" y="1672499"/>
            <a:ext cx="4166100" cy="2756100"/>
          </a:xfrm>
          <a:prstGeom prst="rect">
            <a:avLst/>
          </a:prstGeom>
        </p:spPr>
        <p:txBody>
          <a:bodyPr spcFirstLastPara="1" wrap="square" lIns="91425" tIns="91425" rIns="91425" bIns="91425" anchor="ctr" anchorCtr="0">
            <a:noAutofit/>
          </a:bodyPr>
          <a:lstStyle/>
          <a:p>
            <a:pPr marL="0" indent="0" algn="ctr"/>
            <a:r>
              <a:rPr lang="vi-VN" dirty="0"/>
              <a:t>Thực phẩm chứa chất béo nên chọn,không nên chọn và cách chọn thực phẩm</a:t>
            </a:r>
            <a:endParaRPr lang="en-US" dirty="0"/>
          </a:p>
        </p:txBody>
      </p:sp>
      <p:grpSp>
        <p:nvGrpSpPr>
          <p:cNvPr id="1828" name="Google Shape;1828;p44"/>
          <p:cNvGrpSpPr/>
          <p:nvPr/>
        </p:nvGrpSpPr>
        <p:grpSpPr>
          <a:xfrm flipH="1">
            <a:off x="4960770" y="622090"/>
            <a:ext cx="4023614" cy="3946795"/>
            <a:chOff x="574956" y="-253549"/>
            <a:chExt cx="3441045" cy="3375349"/>
          </a:xfrm>
        </p:grpSpPr>
        <p:sp>
          <p:nvSpPr>
            <p:cNvPr id="1829" name="Google Shape;1829;p44"/>
            <p:cNvSpPr/>
            <p:nvPr/>
          </p:nvSpPr>
          <p:spPr>
            <a:xfrm>
              <a:off x="1092425" y="2833800"/>
              <a:ext cx="1967250" cy="210675"/>
            </a:xfrm>
            <a:custGeom>
              <a:avLst/>
              <a:gdLst/>
              <a:ahLst/>
              <a:cxnLst/>
              <a:rect l="l" t="t" r="r" b="b"/>
              <a:pathLst>
                <a:path w="78690" h="8427" extrusionOk="0">
                  <a:moveTo>
                    <a:pt x="39335" y="0"/>
                  </a:moveTo>
                  <a:cubicBezTo>
                    <a:pt x="17613" y="0"/>
                    <a:pt x="0" y="1883"/>
                    <a:pt x="0" y="4204"/>
                  </a:cubicBezTo>
                  <a:cubicBezTo>
                    <a:pt x="0" y="6524"/>
                    <a:pt x="17613" y="8426"/>
                    <a:pt x="39335" y="8426"/>
                  </a:cubicBezTo>
                  <a:cubicBezTo>
                    <a:pt x="61076" y="8426"/>
                    <a:pt x="78689" y="6524"/>
                    <a:pt x="78689" y="4204"/>
                  </a:cubicBezTo>
                  <a:cubicBezTo>
                    <a:pt x="78689" y="1883"/>
                    <a:pt x="61076" y="0"/>
                    <a:pt x="39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a:off x="1144725" y="2839500"/>
              <a:ext cx="1862650" cy="198775"/>
            </a:xfrm>
            <a:custGeom>
              <a:avLst/>
              <a:gdLst/>
              <a:ahLst/>
              <a:cxnLst/>
              <a:rect l="l" t="t" r="r" b="b"/>
              <a:pathLst>
                <a:path w="74506" h="7951" extrusionOk="0">
                  <a:moveTo>
                    <a:pt x="37243" y="0"/>
                  </a:moveTo>
                  <a:cubicBezTo>
                    <a:pt x="16663" y="0"/>
                    <a:pt x="0" y="1788"/>
                    <a:pt x="0" y="3976"/>
                  </a:cubicBezTo>
                  <a:cubicBezTo>
                    <a:pt x="0" y="6182"/>
                    <a:pt x="16663" y="7951"/>
                    <a:pt x="37243" y="7951"/>
                  </a:cubicBezTo>
                  <a:cubicBezTo>
                    <a:pt x="57824" y="7951"/>
                    <a:pt x="74505" y="6182"/>
                    <a:pt x="74505" y="3976"/>
                  </a:cubicBezTo>
                  <a:cubicBezTo>
                    <a:pt x="74505" y="1788"/>
                    <a:pt x="57824" y="0"/>
                    <a:pt x="37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p:cNvSpPr/>
            <p:nvPr/>
          </p:nvSpPr>
          <p:spPr>
            <a:xfrm>
              <a:off x="1266450" y="2852800"/>
              <a:ext cx="1619175" cy="149825"/>
            </a:xfrm>
            <a:custGeom>
              <a:avLst/>
              <a:gdLst/>
              <a:ahLst/>
              <a:cxnLst/>
              <a:rect l="l" t="t" r="r" b="b"/>
              <a:pathLst>
                <a:path w="64767" h="5993" extrusionOk="0">
                  <a:moveTo>
                    <a:pt x="32374" y="1"/>
                  </a:moveTo>
                  <a:cubicBezTo>
                    <a:pt x="14495" y="1"/>
                    <a:pt x="1" y="1351"/>
                    <a:pt x="1" y="2987"/>
                  </a:cubicBezTo>
                  <a:cubicBezTo>
                    <a:pt x="1" y="4642"/>
                    <a:pt x="14495" y="5992"/>
                    <a:pt x="32374" y="5992"/>
                  </a:cubicBezTo>
                  <a:cubicBezTo>
                    <a:pt x="50273" y="5992"/>
                    <a:pt x="64767" y="4642"/>
                    <a:pt x="64767" y="2987"/>
                  </a:cubicBezTo>
                  <a:cubicBezTo>
                    <a:pt x="64767" y="1351"/>
                    <a:pt x="50273" y="1"/>
                    <a:pt x="32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p:cNvSpPr/>
            <p:nvPr/>
          </p:nvSpPr>
          <p:spPr>
            <a:xfrm>
              <a:off x="3217525" y="1429375"/>
              <a:ext cx="531175" cy="534700"/>
            </a:xfrm>
            <a:custGeom>
              <a:avLst/>
              <a:gdLst/>
              <a:ahLst/>
              <a:cxnLst/>
              <a:rect l="l" t="t" r="r" b="b"/>
              <a:pathLst>
                <a:path w="21247" h="21388" extrusionOk="0">
                  <a:moveTo>
                    <a:pt x="15186" y="0"/>
                  </a:moveTo>
                  <a:cubicBezTo>
                    <a:pt x="14942" y="0"/>
                    <a:pt x="14696" y="71"/>
                    <a:pt x="14475" y="218"/>
                  </a:cubicBezTo>
                  <a:cubicBezTo>
                    <a:pt x="11356" y="2234"/>
                    <a:pt x="8712" y="4897"/>
                    <a:pt x="6715" y="8035"/>
                  </a:cubicBezTo>
                  <a:cubicBezTo>
                    <a:pt x="6543" y="6685"/>
                    <a:pt x="6696" y="5296"/>
                    <a:pt x="7076" y="3984"/>
                  </a:cubicBezTo>
                  <a:cubicBezTo>
                    <a:pt x="7266" y="3280"/>
                    <a:pt x="6924" y="2538"/>
                    <a:pt x="6258" y="2253"/>
                  </a:cubicBezTo>
                  <a:lnTo>
                    <a:pt x="6239" y="2253"/>
                  </a:lnTo>
                  <a:cubicBezTo>
                    <a:pt x="6053" y="2165"/>
                    <a:pt x="5855" y="2124"/>
                    <a:pt x="5659" y="2124"/>
                  </a:cubicBezTo>
                  <a:cubicBezTo>
                    <a:pt x="5134" y="2124"/>
                    <a:pt x="4619" y="2420"/>
                    <a:pt x="4356" y="2919"/>
                  </a:cubicBezTo>
                  <a:cubicBezTo>
                    <a:pt x="2701" y="6171"/>
                    <a:pt x="2245" y="10033"/>
                    <a:pt x="3158" y="13570"/>
                  </a:cubicBezTo>
                  <a:lnTo>
                    <a:pt x="0" y="16861"/>
                  </a:lnTo>
                  <a:cubicBezTo>
                    <a:pt x="1845" y="18345"/>
                    <a:pt x="3671" y="19866"/>
                    <a:pt x="5497" y="21388"/>
                  </a:cubicBezTo>
                  <a:lnTo>
                    <a:pt x="7704" y="17679"/>
                  </a:lnTo>
                  <a:cubicBezTo>
                    <a:pt x="10443" y="17299"/>
                    <a:pt x="13011" y="15777"/>
                    <a:pt x="14684" y="13570"/>
                  </a:cubicBezTo>
                  <a:cubicBezTo>
                    <a:pt x="16434" y="13019"/>
                    <a:pt x="18222" y="12543"/>
                    <a:pt x="19972" y="12030"/>
                  </a:cubicBezTo>
                  <a:cubicBezTo>
                    <a:pt x="20448" y="11878"/>
                    <a:pt x="20695" y="11383"/>
                    <a:pt x="20543" y="10927"/>
                  </a:cubicBezTo>
                  <a:lnTo>
                    <a:pt x="20543" y="10908"/>
                  </a:lnTo>
                  <a:cubicBezTo>
                    <a:pt x="20429" y="10549"/>
                    <a:pt x="20092" y="10317"/>
                    <a:pt x="19735" y="10317"/>
                  </a:cubicBezTo>
                  <a:cubicBezTo>
                    <a:pt x="19675" y="10317"/>
                    <a:pt x="19614" y="10323"/>
                    <a:pt x="19554" y="10337"/>
                  </a:cubicBezTo>
                  <a:cubicBezTo>
                    <a:pt x="18127" y="10641"/>
                    <a:pt x="16548" y="11003"/>
                    <a:pt x="15179" y="11307"/>
                  </a:cubicBezTo>
                  <a:cubicBezTo>
                    <a:pt x="16777" y="10489"/>
                    <a:pt x="18489" y="9690"/>
                    <a:pt x="20219" y="9158"/>
                  </a:cubicBezTo>
                  <a:cubicBezTo>
                    <a:pt x="20866" y="8929"/>
                    <a:pt x="21247" y="8245"/>
                    <a:pt x="21056" y="7579"/>
                  </a:cubicBezTo>
                  <a:lnTo>
                    <a:pt x="21056" y="7560"/>
                  </a:lnTo>
                  <a:cubicBezTo>
                    <a:pt x="20897" y="7002"/>
                    <a:pt x="20403" y="6644"/>
                    <a:pt x="19855" y="6644"/>
                  </a:cubicBezTo>
                  <a:cubicBezTo>
                    <a:pt x="19750" y="6644"/>
                    <a:pt x="19642" y="6657"/>
                    <a:pt x="19535" y="6685"/>
                  </a:cubicBezTo>
                  <a:cubicBezTo>
                    <a:pt x="17633" y="7160"/>
                    <a:pt x="15769" y="7826"/>
                    <a:pt x="14057" y="8720"/>
                  </a:cubicBezTo>
                  <a:cubicBezTo>
                    <a:pt x="15731" y="7408"/>
                    <a:pt x="17633" y="6362"/>
                    <a:pt x="19630" y="5601"/>
                  </a:cubicBezTo>
                  <a:cubicBezTo>
                    <a:pt x="20391" y="5296"/>
                    <a:pt x="20733" y="4459"/>
                    <a:pt x="20429" y="3737"/>
                  </a:cubicBezTo>
                  <a:lnTo>
                    <a:pt x="20429" y="3699"/>
                  </a:lnTo>
                  <a:cubicBezTo>
                    <a:pt x="20208" y="3169"/>
                    <a:pt x="19679" y="2855"/>
                    <a:pt x="19125" y="2855"/>
                  </a:cubicBezTo>
                  <a:cubicBezTo>
                    <a:pt x="18964" y="2855"/>
                    <a:pt x="18800" y="2882"/>
                    <a:pt x="18641" y="2938"/>
                  </a:cubicBezTo>
                  <a:cubicBezTo>
                    <a:pt x="16149" y="3889"/>
                    <a:pt x="13771" y="5220"/>
                    <a:pt x="11679" y="6894"/>
                  </a:cubicBezTo>
                  <a:cubicBezTo>
                    <a:pt x="12896" y="5201"/>
                    <a:pt x="14361" y="3661"/>
                    <a:pt x="16016" y="2329"/>
                  </a:cubicBezTo>
                  <a:cubicBezTo>
                    <a:pt x="16548" y="1873"/>
                    <a:pt x="16644" y="1093"/>
                    <a:pt x="16225" y="522"/>
                  </a:cubicBezTo>
                  <a:cubicBezTo>
                    <a:pt x="16206" y="522"/>
                    <a:pt x="16206" y="503"/>
                    <a:pt x="16206" y="503"/>
                  </a:cubicBezTo>
                  <a:cubicBezTo>
                    <a:pt x="15950" y="177"/>
                    <a:pt x="15572" y="0"/>
                    <a:pt x="15186"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a:off x="3385375" y="1630725"/>
              <a:ext cx="114150" cy="166925"/>
            </a:xfrm>
            <a:custGeom>
              <a:avLst/>
              <a:gdLst/>
              <a:ahLst/>
              <a:cxnLst/>
              <a:rect l="l" t="t" r="r" b="b"/>
              <a:pathLst>
                <a:path w="4566" h="6677" extrusionOk="0">
                  <a:moveTo>
                    <a:pt x="1" y="0"/>
                  </a:moveTo>
                  <a:lnTo>
                    <a:pt x="1" y="0"/>
                  </a:lnTo>
                  <a:cubicBezTo>
                    <a:pt x="2721" y="2302"/>
                    <a:pt x="1294" y="5897"/>
                    <a:pt x="438" y="6677"/>
                  </a:cubicBezTo>
                  <a:cubicBezTo>
                    <a:pt x="4566" y="4014"/>
                    <a:pt x="1865" y="76"/>
                    <a:pt x="1" y="0"/>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p:cNvSpPr/>
            <p:nvPr/>
          </p:nvSpPr>
          <p:spPr>
            <a:xfrm>
              <a:off x="1429075" y="1653850"/>
              <a:ext cx="2023375" cy="1467950"/>
            </a:xfrm>
            <a:custGeom>
              <a:avLst/>
              <a:gdLst/>
              <a:ahLst/>
              <a:cxnLst/>
              <a:rect l="l" t="t" r="r" b="b"/>
              <a:pathLst>
                <a:path w="80935" h="58718" extrusionOk="0">
                  <a:moveTo>
                    <a:pt x="35578" y="1"/>
                  </a:moveTo>
                  <a:cubicBezTo>
                    <a:pt x="34955" y="1"/>
                    <a:pt x="34330" y="47"/>
                    <a:pt x="33706" y="141"/>
                  </a:cubicBezTo>
                  <a:lnTo>
                    <a:pt x="25375" y="1415"/>
                  </a:lnTo>
                  <a:lnTo>
                    <a:pt x="15256" y="1567"/>
                  </a:lnTo>
                  <a:lnTo>
                    <a:pt x="6544" y="103"/>
                  </a:lnTo>
                  <a:lnTo>
                    <a:pt x="1" y="32628"/>
                  </a:lnTo>
                  <a:lnTo>
                    <a:pt x="2911" y="58572"/>
                  </a:lnTo>
                  <a:cubicBezTo>
                    <a:pt x="7905" y="56799"/>
                    <a:pt x="12098" y="56203"/>
                    <a:pt x="15775" y="56203"/>
                  </a:cubicBezTo>
                  <a:cubicBezTo>
                    <a:pt x="23327" y="56203"/>
                    <a:pt x="28702" y="58718"/>
                    <a:pt x="34363" y="58718"/>
                  </a:cubicBezTo>
                  <a:cubicBezTo>
                    <a:pt x="38336" y="58718"/>
                    <a:pt x="42449" y="57480"/>
                    <a:pt x="47553" y="53266"/>
                  </a:cubicBezTo>
                  <a:lnTo>
                    <a:pt x="42018" y="34321"/>
                  </a:lnTo>
                  <a:lnTo>
                    <a:pt x="41124" y="19523"/>
                  </a:lnTo>
                  <a:lnTo>
                    <a:pt x="52080" y="28653"/>
                  </a:lnTo>
                  <a:cubicBezTo>
                    <a:pt x="53759" y="30061"/>
                    <a:pt x="55821" y="30765"/>
                    <a:pt x="57882" y="30765"/>
                  </a:cubicBezTo>
                  <a:cubicBezTo>
                    <a:pt x="60025" y="30765"/>
                    <a:pt x="62166" y="30004"/>
                    <a:pt x="63873" y="28482"/>
                  </a:cubicBezTo>
                  <a:lnTo>
                    <a:pt x="80935" y="13360"/>
                  </a:lnTo>
                  <a:lnTo>
                    <a:pt x="73516" y="4763"/>
                  </a:lnTo>
                  <a:lnTo>
                    <a:pt x="58851" y="16974"/>
                  </a:lnTo>
                  <a:lnTo>
                    <a:pt x="44205" y="3374"/>
                  </a:lnTo>
                  <a:cubicBezTo>
                    <a:pt x="41836" y="1196"/>
                    <a:pt x="38749" y="1"/>
                    <a:pt x="35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p:cNvSpPr/>
            <p:nvPr/>
          </p:nvSpPr>
          <p:spPr>
            <a:xfrm>
              <a:off x="2438150" y="1823300"/>
              <a:ext cx="69450" cy="337175"/>
            </a:xfrm>
            <a:custGeom>
              <a:avLst/>
              <a:gdLst/>
              <a:ahLst/>
              <a:cxnLst/>
              <a:rect l="l" t="t" r="r" b="b"/>
              <a:pathLst>
                <a:path w="2778" h="13487" extrusionOk="0">
                  <a:moveTo>
                    <a:pt x="0" y="1"/>
                  </a:moveTo>
                  <a:lnTo>
                    <a:pt x="780" y="12726"/>
                  </a:lnTo>
                  <a:lnTo>
                    <a:pt x="1674" y="13487"/>
                  </a:lnTo>
                  <a:cubicBezTo>
                    <a:pt x="2777" y="9378"/>
                    <a:pt x="2378" y="5022"/>
                    <a:pt x="533" y="1161"/>
                  </a:cubicBezTo>
                  <a:lnTo>
                    <a:pt x="0" y="1"/>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a:off x="2759125" y="2061050"/>
              <a:ext cx="141725" cy="135575"/>
            </a:xfrm>
            <a:custGeom>
              <a:avLst/>
              <a:gdLst/>
              <a:ahLst/>
              <a:cxnLst/>
              <a:rect l="l" t="t" r="r" b="b"/>
              <a:pathLst>
                <a:path w="5669" h="5423" extrusionOk="0">
                  <a:moveTo>
                    <a:pt x="4879" y="0"/>
                  </a:moveTo>
                  <a:cubicBezTo>
                    <a:pt x="2842" y="0"/>
                    <a:pt x="1077" y="1341"/>
                    <a:pt x="571" y="3292"/>
                  </a:cubicBezTo>
                  <a:lnTo>
                    <a:pt x="0" y="5422"/>
                  </a:lnTo>
                  <a:lnTo>
                    <a:pt x="5668" y="686"/>
                  </a:lnTo>
                  <a:lnTo>
                    <a:pt x="4965" y="1"/>
                  </a:lnTo>
                  <a:cubicBezTo>
                    <a:pt x="4936" y="1"/>
                    <a:pt x="4908" y="0"/>
                    <a:pt x="4879" y="0"/>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p:cNvSpPr/>
            <p:nvPr/>
          </p:nvSpPr>
          <p:spPr>
            <a:xfrm>
              <a:off x="1451900" y="2036350"/>
              <a:ext cx="1019550" cy="357600"/>
            </a:xfrm>
            <a:custGeom>
              <a:avLst/>
              <a:gdLst/>
              <a:ahLst/>
              <a:cxnLst/>
              <a:rect l="l" t="t" r="r" b="b"/>
              <a:pathLst>
                <a:path w="40782" h="14304" extrusionOk="0">
                  <a:moveTo>
                    <a:pt x="4167" y="0"/>
                  </a:moveTo>
                  <a:lnTo>
                    <a:pt x="2169" y="2130"/>
                  </a:lnTo>
                  <a:lnTo>
                    <a:pt x="1" y="12991"/>
                  </a:lnTo>
                  <a:lnTo>
                    <a:pt x="4167" y="8521"/>
                  </a:lnTo>
                  <a:lnTo>
                    <a:pt x="9530" y="14304"/>
                  </a:lnTo>
                  <a:lnTo>
                    <a:pt x="14913" y="8521"/>
                  </a:lnTo>
                  <a:lnTo>
                    <a:pt x="20277" y="14304"/>
                  </a:lnTo>
                  <a:lnTo>
                    <a:pt x="25660" y="8521"/>
                  </a:lnTo>
                  <a:lnTo>
                    <a:pt x="31024" y="14304"/>
                  </a:lnTo>
                  <a:lnTo>
                    <a:pt x="36407" y="8521"/>
                  </a:lnTo>
                  <a:lnTo>
                    <a:pt x="40782" y="13239"/>
                  </a:lnTo>
                  <a:lnTo>
                    <a:pt x="40230" y="4204"/>
                  </a:lnTo>
                  <a:lnTo>
                    <a:pt x="40553" y="4508"/>
                  </a:lnTo>
                  <a:lnTo>
                    <a:pt x="36407" y="0"/>
                  </a:lnTo>
                  <a:lnTo>
                    <a:pt x="31024" y="5801"/>
                  </a:lnTo>
                  <a:lnTo>
                    <a:pt x="25660" y="0"/>
                  </a:lnTo>
                  <a:lnTo>
                    <a:pt x="20277" y="5801"/>
                  </a:lnTo>
                  <a:lnTo>
                    <a:pt x="14913" y="0"/>
                  </a:lnTo>
                  <a:lnTo>
                    <a:pt x="9530" y="5801"/>
                  </a:lnTo>
                  <a:lnTo>
                    <a:pt x="41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p:cNvSpPr/>
            <p:nvPr/>
          </p:nvSpPr>
          <p:spPr>
            <a:xfrm>
              <a:off x="1810450" y="1462400"/>
              <a:ext cx="253000" cy="375675"/>
            </a:xfrm>
            <a:custGeom>
              <a:avLst/>
              <a:gdLst/>
              <a:ahLst/>
              <a:cxnLst/>
              <a:rect l="l" t="t" r="r" b="b"/>
              <a:pathLst>
                <a:path w="10120" h="15027" extrusionOk="0">
                  <a:moveTo>
                    <a:pt x="1" y="0"/>
                  </a:moveTo>
                  <a:lnTo>
                    <a:pt x="1" y="9967"/>
                  </a:lnTo>
                  <a:cubicBezTo>
                    <a:pt x="1" y="12782"/>
                    <a:pt x="2245" y="15026"/>
                    <a:pt x="5060" y="15026"/>
                  </a:cubicBezTo>
                  <a:cubicBezTo>
                    <a:pt x="7856" y="15026"/>
                    <a:pt x="10120" y="12782"/>
                    <a:pt x="10120" y="9967"/>
                  </a:cubicBezTo>
                  <a:lnTo>
                    <a:pt x="10120" y="3804"/>
                  </a:lnTo>
                  <a:lnTo>
                    <a:pt x="1" y="0"/>
                  </a:ln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a:off x="1810450" y="1462400"/>
              <a:ext cx="253000" cy="206750"/>
            </a:xfrm>
            <a:custGeom>
              <a:avLst/>
              <a:gdLst/>
              <a:ahLst/>
              <a:cxnLst/>
              <a:rect l="l" t="t" r="r" b="b"/>
              <a:pathLst>
                <a:path w="10120" h="8270" extrusionOk="0">
                  <a:moveTo>
                    <a:pt x="1" y="0"/>
                  </a:moveTo>
                  <a:lnTo>
                    <a:pt x="1" y="266"/>
                  </a:lnTo>
                  <a:cubicBezTo>
                    <a:pt x="343" y="1560"/>
                    <a:pt x="857" y="2815"/>
                    <a:pt x="1560" y="3937"/>
                  </a:cubicBezTo>
                  <a:cubicBezTo>
                    <a:pt x="2626" y="5592"/>
                    <a:pt x="4147" y="7000"/>
                    <a:pt x="6011" y="7742"/>
                  </a:cubicBezTo>
                  <a:cubicBezTo>
                    <a:pt x="6897" y="8088"/>
                    <a:pt x="7843" y="8270"/>
                    <a:pt x="8779" y="8270"/>
                  </a:cubicBezTo>
                  <a:cubicBezTo>
                    <a:pt x="9231" y="8270"/>
                    <a:pt x="9680" y="8228"/>
                    <a:pt x="10120" y="8141"/>
                  </a:cubicBezTo>
                  <a:lnTo>
                    <a:pt x="10120" y="3804"/>
                  </a:lnTo>
                  <a:lnTo>
                    <a:pt x="1" y="0"/>
                  </a:lnTo>
                  <a:close/>
                </a:path>
              </a:pathLst>
            </a:custGeom>
            <a:solidFill>
              <a:srgbClr val="2221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p:cNvSpPr/>
            <p:nvPr/>
          </p:nvSpPr>
          <p:spPr>
            <a:xfrm>
              <a:off x="1760525" y="944550"/>
              <a:ext cx="535925" cy="662900"/>
            </a:xfrm>
            <a:custGeom>
              <a:avLst/>
              <a:gdLst/>
              <a:ahLst/>
              <a:cxnLst/>
              <a:rect l="l" t="t" r="r" b="b"/>
              <a:pathLst>
                <a:path w="21437" h="26516" extrusionOk="0">
                  <a:moveTo>
                    <a:pt x="10709" y="0"/>
                  </a:moveTo>
                  <a:cubicBezTo>
                    <a:pt x="4794" y="0"/>
                    <a:pt x="0" y="4813"/>
                    <a:pt x="0" y="10728"/>
                  </a:cubicBezTo>
                  <a:lnTo>
                    <a:pt x="0" y="15807"/>
                  </a:lnTo>
                  <a:cubicBezTo>
                    <a:pt x="0" y="21722"/>
                    <a:pt x="4794" y="26515"/>
                    <a:pt x="10709" y="26515"/>
                  </a:cubicBezTo>
                  <a:cubicBezTo>
                    <a:pt x="16644" y="26515"/>
                    <a:pt x="21437" y="21722"/>
                    <a:pt x="21437" y="15807"/>
                  </a:cubicBezTo>
                  <a:lnTo>
                    <a:pt x="21437" y="10728"/>
                  </a:lnTo>
                  <a:cubicBezTo>
                    <a:pt x="21437" y="4813"/>
                    <a:pt x="16644" y="0"/>
                    <a:pt x="10709"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p:cNvSpPr/>
            <p:nvPr/>
          </p:nvSpPr>
          <p:spPr>
            <a:xfrm>
              <a:off x="1628800" y="794825"/>
              <a:ext cx="731850" cy="578675"/>
            </a:xfrm>
            <a:custGeom>
              <a:avLst/>
              <a:gdLst/>
              <a:ahLst/>
              <a:cxnLst/>
              <a:rect l="l" t="t" r="r" b="b"/>
              <a:pathLst>
                <a:path w="29274" h="23147" extrusionOk="0">
                  <a:moveTo>
                    <a:pt x="14813" y="0"/>
                  </a:moveTo>
                  <a:cubicBezTo>
                    <a:pt x="14466" y="0"/>
                    <a:pt x="14117" y="27"/>
                    <a:pt x="13772" y="74"/>
                  </a:cubicBezTo>
                  <a:cubicBezTo>
                    <a:pt x="11318" y="435"/>
                    <a:pt x="9036" y="1881"/>
                    <a:pt x="7685" y="3954"/>
                  </a:cubicBezTo>
                  <a:cubicBezTo>
                    <a:pt x="6791" y="3498"/>
                    <a:pt x="5802" y="2870"/>
                    <a:pt x="4813" y="2718"/>
                  </a:cubicBezTo>
                  <a:cubicBezTo>
                    <a:pt x="4634" y="2694"/>
                    <a:pt x="4453" y="2682"/>
                    <a:pt x="4271" y="2682"/>
                  </a:cubicBezTo>
                  <a:cubicBezTo>
                    <a:pt x="3432" y="2682"/>
                    <a:pt x="2599" y="2945"/>
                    <a:pt x="2036" y="3555"/>
                  </a:cubicBezTo>
                  <a:cubicBezTo>
                    <a:pt x="1313" y="4335"/>
                    <a:pt x="1237" y="5571"/>
                    <a:pt x="1656" y="6541"/>
                  </a:cubicBezTo>
                  <a:cubicBezTo>
                    <a:pt x="2055" y="7549"/>
                    <a:pt x="2835" y="8329"/>
                    <a:pt x="3691" y="8957"/>
                  </a:cubicBezTo>
                  <a:cubicBezTo>
                    <a:pt x="2645" y="9204"/>
                    <a:pt x="1656" y="9832"/>
                    <a:pt x="990" y="10688"/>
                  </a:cubicBezTo>
                  <a:cubicBezTo>
                    <a:pt x="324" y="11543"/>
                    <a:pt x="1" y="12704"/>
                    <a:pt x="286" y="13750"/>
                  </a:cubicBezTo>
                  <a:cubicBezTo>
                    <a:pt x="571" y="14796"/>
                    <a:pt x="1522" y="15652"/>
                    <a:pt x="2607" y="15747"/>
                  </a:cubicBezTo>
                  <a:lnTo>
                    <a:pt x="2607" y="21929"/>
                  </a:lnTo>
                  <a:lnTo>
                    <a:pt x="5954" y="23146"/>
                  </a:lnTo>
                  <a:cubicBezTo>
                    <a:pt x="8313" y="21434"/>
                    <a:pt x="9663" y="18429"/>
                    <a:pt x="9378" y="15538"/>
                  </a:cubicBezTo>
                  <a:cubicBezTo>
                    <a:pt x="10082" y="15176"/>
                    <a:pt x="10786" y="14606"/>
                    <a:pt x="11109" y="13864"/>
                  </a:cubicBezTo>
                  <a:cubicBezTo>
                    <a:pt x="11451" y="13141"/>
                    <a:pt x="11508" y="12304"/>
                    <a:pt x="11299" y="11543"/>
                  </a:cubicBezTo>
                  <a:lnTo>
                    <a:pt x="11299" y="11543"/>
                  </a:lnTo>
                  <a:cubicBezTo>
                    <a:pt x="11756" y="12000"/>
                    <a:pt x="12497" y="12495"/>
                    <a:pt x="13068" y="12799"/>
                  </a:cubicBezTo>
                  <a:cubicBezTo>
                    <a:pt x="13496" y="13013"/>
                    <a:pt x="13977" y="13152"/>
                    <a:pt x="14456" y="13152"/>
                  </a:cubicBezTo>
                  <a:cubicBezTo>
                    <a:pt x="14616" y="13152"/>
                    <a:pt x="14775" y="13136"/>
                    <a:pt x="14932" y="13103"/>
                  </a:cubicBezTo>
                  <a:cubicBezTo>
                    <a:pt x="15579" y="12989"/>
                    <a:pt x="16168" y="12571"/>
                    <a:pt x="16511" y="12000"/>
                  </a:cubicBezTo>
                  <a:cubicBezTo>
                    <a:pt x="16834" y="11429"/>
                    <a:pt x="16910" y="10707"/>
                    <a:pt x="16701" y="10098"/>
                  </a:cubicBezTo>
                  <a:lnTo>
                    <a:pt x="16701" y="10098"/>
                  </a:lnTo>
                  <a:cubicBezTo>
                    <a:pt x="18817" y="12214"/>
                    <a:pt x="21810" y="13465"/>
                    <a:pt x="24805" y="13465"/>
                  </a:cubicBezTo>
                  <a:cubicBezTo>
                    <a:pt x="25365" y="13465"/>
                    <a:pt x="25924" y="13421"/>
                    <a:pt x="26478" y="13331"/>
                  </a:cubicBezTo>
                  <a:cubicBezTo>
                    <a:pt x="27258" y="13179"/>
                    <a:pt x="28056" y="12951"/>
                    <a:pt x="28608" y="12380"/>
                  </a:cubicBezTo>
                  <a:cubicBezTo>
                    <a:pt x="29084" y="11867"/>
                    <a:pt x="29274" y="11144"/>
                    <a:pt x="29255" y="10440"/>
                  </a:cubicBezTo>
                  <a:cubicBezTo>
                    <a:pt x="29236" y="9756"/>
                    <a:pt x="29007" y="9090"/>
                    <a:pt x="28703" y="8443"/>
                  </a:cubicBezTo>
                  <a:cubicBezTo>
                    <a:pt x="27847" y="6617"/>
                    <a:pt x="26402" y="5095"/>
                    <a:pt x="24614" y="4163"/>
                  </a:cubicBezTo>
                  <a:cubicBezTo>
                    <a:pt x="23282" y="3484"/>
                    <a:pt x="21782" y="3120"/>
                    <a:pt x="20294" y="3120"/>
                  </a:cubicBezTo>
                  <a:cubicBezTo>
                    <a:pt x="19784" y="3120"/>
                    <a:pt x="19275" y="3163"/>
                    <a:pt x="18774" y="3250"/>
                  </a:cubicBezTo>
                  <a:cubicBezTo>
                    <a:pt x="18717" y="2128"/>
                    <a:pt x="18051" y="987"/>
                    <a:pt x="17062" y="492"/>
                  </a:cubicBezTo>
                  <a:cubicBezTo>
                    <a:pt x="16364" y="137"/>
                    <a:pt x="15594" y="0"/>
                    <a:pt x="14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a:off x="1640700" y="794600"/>
              <a:ext cx="680000" cy="319750"/>
            </a:xfrm>
            <a:custGeom>
              <a:avLst/>
              <a:gdLst/>
              <a:ahLst/>
              <a:cxnLst/>
              <a:rect l="l" t="t" r="r" b="b"/>
              <a:pathLst>
                <a:path w="27200" h="12790" extrusionOk="0">
                  <a:moveTo>
                    <a:pt x="14296" y="0"/>
                  </a:moveTo>
                  <a:cubicBezTo>
                    <a:pt x="13944" y="0"/>
                    <a:pt x="13589" y="29"/>
                    <a:pt x="13239" y="83"/>
                  </a:cubicBezTo>
                  <a:cubicBezTo>
                    <a:pt x="10804" y="444"/>
                    <a:pt x="8522" y="1890"/>
                    <a:pt x="7171" y="3963"/>
                  </a:cubicBezTo>
                  <a:cubicBezTo>
                    <a:pt x="6258" y="3507"/>
                    <a:pt x="5288" y="2860"/>
                    <a:pt x="4280" y="2727"/>
                  </a:cubicBezTo>
                  <a:cubicBezTo>
                    <a:pt x="4096" y="2698"/>
                    <a:pt x="3907" y="2684"/>
                    <a:pt x="3717" y="2684"/>
                  </a:cubicBezTo>
                  <a:cubicBezTo>
                    <a:pt x="2888" y="2684"/>
                    <a:pt x="2045" y="2960"/>
                    <a:pt x="1503" y="3564"/>
                  </a:cubicBezTo>
                  <a:cubicBezTo>
                    <a:pt x="799" y="4344"/>
                    <a:pt x="723" y="5561"/>
                    <a:pt x="1122" y="6550"/>
                  </a:cubicBezTo>
                  <a:cubicBezTo>
                    <a:pt x="1522" y="7520"/>
                    <a:pt x="2321" y="8319"/>
                    <a:pt x="3177" y="8947"/>
                  </a:cubicBezTo>
                  <a:cubicBezTo>
                    <a:pt x="2112" y="9213"/>
                    <a:pt x="1122" y="9841"/>
                    <a:pt x="457" y="10697"/>
                  </a:cubicBezTo>
                  <a:cubicBezTo>
                    <a:pt x="286" y="10906"/>
                    <a:pt x="114" y="11172"/>
                    <a:pt x="0" y="11438"/>
                  </a:cubicBezTo>
                  <a:cubicBezTo>
                    <a:pt x="76" y="11552"/>
                    <a:pt x="114" y="11667"/>
                    <a:pt x="209" y="11762"/>
                  </a:cubicBezTo>
                  <a:cubicBezTo>
                    <a:pt x="742" y="12408"/>
                    <a:pt x="1541" y="12732"/>
                    <a:pt x="2378" y="12789"/>
                  </a:cubicBezTo>
                  <a:cubicBezTo>
                    <a:pt x="2406" y="12789"/>
                    <a:pt x="2434" y="12790"/>
                    <a:pt x="2462" y="12790"/>
                  </a:cubicBezTo>
                  <a:cubicBezTo>
                    <a:pt x="3268" y="12790"/>
                    <a:pt x="4038" y="12528"/>
                    <a:pt x="4736" y="12142"/>
                  </a:cubicBezTo>
                  <a:cubicBezTo>
                    <a:pt x="5859" y="11495"/>
                    <a:pt x="6962" y="10392"/>
                    <a:pt x="7418" y="9175"/>
                  </a:cubicBezTo>
                  <a:cubicBezTo>
                    <a:pt x="7815" y="9450"/>
                    <a:pt x="8301" y="9592"/>
                    <a:pt x="8788" y="9592"/>
                  </a:cubicBezTo>
                  <a:cubicBezTo>
                    <a:pt x="9141" y="9592"/>
                    <a:pt x="9495" y="9517"/>
                    <a:pt x="9815" y="9365"/>
                  </a:cubicBezTo>
                  <a:cubicBezTo>
                    <a:pt x="10576" y="9004"/>
                    <a:pt x="11127" y="8224"/>
                    <a:pt x="11203" y="7387"/>
                  </a:cubicBezTo>
                  <a:cubicBezTo>
                    <a:pt x="11720" y="7942"/>
                    <a:pt x="12472" y="8234"/>
                    <a:pt x="13223" y="8234"/>
                  </a:cubicBezTo>
                  <a:cubicBezTo>
                    <a:pt x="13579" y="8234"/>
                    <a:pt x="13935" y="8168"/>
                    <a:pt x="14266" y="8034"/>
                  </a:cubicBezTo>
                  <a:cubicBezTo>
                    <a:pt x="15293" y="7596"/>
                    <a:pt x="15807" y="6493"/>
                    <a:pt x="15749" y="5371"/>
                  </a:cubicBezTo>
                  <a:lnTo>
                    <a:pt x="15749" y="5371"/>
                  </a:lnTo>
                  <a:cubicBezTo>
                    <a:pt x="17633" y="7292"/>
                    <a:pt x="20105" y="8604"/>
                    <a:pt x="22730" y="9061"/>
                  </a:cubicBezTo>
                  <a:cubicBezTo>
                    <a:pt x="23142" y="9133"/>
                    <a:pt x="23567" y="9180"/>
                    <a:pt x="23987" y="9180"/>
                  </a:cubicBezTo>
                  <a:cubicBezTo>
                    <a:pt x="24674" y="9180"/>
                    <a:pt x="25347" y="9053"/>
                    <a:pt x="25926" y="8699"/>
                  </a:cubicBezTo>
                  <a:cubicBezTo>
                    <a:pt x="26610" y="8300"/>
                    <a:pt x="27086" y="7577"/>
                    <a:pt x="27200" y="6816"/>
                  </a:cubicBezTo>
                  <a:cubicBezTo>
                    <a:pt x="26363" y="5713"/>
                    <a:pt x="25298" y="4819"/>
                    <a:pt x="24081" y="4172"/>
                  </a:cubicBezTo>
                  <a:cubicBezTo>
                    <a:pt x="22766" y="3465"/>
                    <a:pt x="21272" y="3116"/>
                    <a:pt x="19779" y="3116"/>
                  </a:cubicBezTo>
                  <a:cubicBezTo>
                    <a:pt x="19264" y="3116"/>
                    <a:pt x="18749" y="3157"/>
                    <a:pt x="18241" y="3240"/>
                  </a:cubicBezTo>
                  <a:cubicBezTo>
                    <a:pt x="18165" y="2137"/>
                    <a:pt x="17518" y="996"/>
                    <a:pt x="16529" y="482"/>
                  </a:cubicBezTo>
                  <a:cubicBezTo>
                    <a:pt x="15836" y="142"/>
                    <a:pt x="15071" y="0"/>
                    <a:pt x="14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p:cNvSpPr/>
            <p:nvPr/>
          </p:nvSpPr>
          <p:spPr>
            <a:xfrm>
              <a:off x="1984975" y="1155200"/>
              <a:ext cx="437500" cy="242550"/>
            </a:xfrm>
            <a:custGeom>
              <a:avLst/>
              <a:gdLst/>
              <a:ahLst/>
              <a:cxnLst/>
              <a:rect l="l" t="t" r="r" b="b"/>
              <a:pathLst>
                <a:path w="17500" h="9702" extrusionOk="0">
                  <a:moveTo>
                    <a:pt x="3633" y="1"/>
                  </a:moveTo>
                  <a:cubicBezTo>
                    <a:pt x="1636" y="1"/>
                    <a:pt x="19" y="1617"/>
                    <a:pt x="19" y="3615"/>
                  </a:cubicBezTo>
                  <a:lnTo>
                    <a:pt x="19" y="6087"/>
                  </a:lnTo>
                  <a:cubicBezTo>
                    <a:pt x="0" y="8065"/>
                    <a:pt x="1617" y="9701"/>
                    <a:pt x="3633" y="9701"/>
                  </a:cubicBezTo>
                  <a:lnTo>
                    <a:pt x="13886" y="9701"/>
                  </a:lnTo>
                  <a:cubicBezTo>
                    <a:pt x="15883" y="9701"/>
                    <a:pt x="17499" y="8084"/>
                    <a:pt x="17499" y="6087"/>
                  </a:cubicBezTo>
                  <a:lnTo>
                    <a:pt x="17499" y="3615"/>
                  </a:lnTo>
                  <a:cubicBezTo>
                    <a:pt x="17499" y="1617"/>
                    <a:pt x="15883" y="1"/>
                    <a:pt x="13886" y="1"/>
                  </a:cubicBezTo>
                  <a:close/>
                </a:path>
              </a:pathLst>
            </a:custGeom>
            <a:solidFill>
              <a:srgbClr val="797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p:cNvSpPr/>
            <p:nvPr/>
          </p:nvSpPr>
          <p:spPr>
            <a:xfrm>
              <a:off x="2003525" y="1172325"/>
              <a:ext cx="401350" cy="206875"/>
            </a:xfrm>
            <a:custGeom>
              <a:avLst/>
              <a:gdLst/>
              <a:ahLst/>
              <a:cxnLst/>
              <a:rect l="l" t="t" r="r" b="b"/>
              <a:pathLst>
                <a:path w="16054" h="8275" extrusionOk="0">
                  <a:moveTo>
                    <a:pt x="2891" y="0"/>
                  </a:moveTo>
                  <a:cubicBezTo>
                    <a:pt x="1313" y="0"/>
                    <a:pt x="0" y="1313"/>
                    <a:pt x="0" y="2911"/>
                  </a:cubicBezTo>
                  <a:lnTo>
                    <a:pt x="0" y="5383"/>
                  </a:lnTo>
                  <a:cubicBezTo>
                    <a:pt x="0" y="6981"/>
                    <a:pt x="1313" y="8274"/>
                    <a:pt x="2891" y="8274"/>
                  </a:cubicBezTo>
                  <a:lnTo>
                    <a:pt x="13144" y="8274"/>
                  </a:lnTo>
                  <a:cubicBezTo>
                    <a:pt x="14741" y="8274"/>
                    <a:pt x="16054" y="7000"/>
                    <a:pt x="16054" y="5383"/>
                  </a:cubicBezTo>
                  <a:lnTo>
                    <a:pt x="16054" y="2911"/>
                  </a:lnTo>
                  <a:cubicBezTo>
                    <a:pt x="16054" y="1313"/>
                    <a:pt x="14741" y="0"/>
                    <a:pt x="13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a:off x="1868475" y="1154725"/>
              <a:ext cx="206875" cy="242550"/>
            </a:xfrm>
            <a:custGeom>
              <a:avLst/>
              <a:gdLst/>
              <a:ahLst/>
              <a:cxnLst/>
              <a:rect l="l" t="t" r="r" b="b"/>
              <a:pathLst>
                <a:path w="8275" h="9702" extrusionOk="0">
                  <a:moveTo>
                    <a:pt x="3614" y="1"/>
                  </a:moveTo>
                  <a:cubicBezTo>
                    <a:pt x="1617" y="1"/>
                    <a:pt x="0" y="1617"/>
                    <a:pt x="0" y="3615"/>
                  </a:cubicBezTo>
                  <a:lnTo>
                    <a:pt x="0" y="6087"/>
                  </a:lnTo>
                  <a:cubicBezTo>
                    <a:pt x="0" y="8084"/>
                    <a:pt x="1617" y="9701"/>
                    <a:pt x="3614" y="9701"/>
                  </a:cubicBezTo>
                  <a:lnTo>
                    <a:pt x="8274" y="9701"/>
                  </a:lnTo>
                  <a:cubicBezTo>
                    <a:pt x="6277" y="9701"/>
                    <a:pt x="4660" y="8084"/>
                    <a:pt x="4660" y="6087"/>
                  </a:cubicBezTo>
                  <a:lnTo>
                    <a:pt x="4660" y="3615"/>
                  </a:lnTo>
                  <a:cubicBezTo>
                    <a:pt x="4660" y="1617"/>
                    <a:pt x="6277" y="1"/>
                    <a:pt x="8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p:cNvSpPr/>
            <p:nvPr/>
          </p:nvSpPr>
          <p:spPr>
            <a:xfrm>
              <a:off x="1681100" y="1230325"/>
              <a:ext cx="237800" cy="75175"/>
            </a:xfrm>
            <a:custGeom>
              <a:avLst/>
              <a:gdLst/>
              <a:ahLst/>
              <a:cxnLst/>
              <a:rect l="l" t="t" r="r" b="b"/>
              <a:pathLst>
                <a:path w="9512" h="3007" extrusionOk="0">
                  <a:moveTo>
                    <a:pt x="1" y="1"/>
                  </a:moveTo>
                  <a:lnTo>
                    <a:pt x="1" y="3006"/>
                  </a:lnTo>
                  <a:lnTo>
                    <a:pt x="9511" y="3006"/>
                  </a:lnTo>
                  <a:lnTo>
                    <a:pt x="95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p:cNvSpPr/>
            <p:nvPr/>
          </p:nvSpPr>
          <p:spPr>
            <a:xfrm>
              <a:off x="1647350" y="1268225"/>
              <a:ext cx="164550" cy="176300"/>
            </a:xfrm>
            <a:custGeom>
              <a:avLst/>
              <a:gdLst/>
              <a:ahLst/>
              <a:cxnLst/>
              <a:rect l="l" t="t" r="r" b="b"/>
              <a:pathLst>
                <a:path w="6582" h="7052" extrusionOk="0">
                  <a:moveTo>
                    <a:pt x="2747" y="1"/>
                  </a:moveTo>
                  <a:cubicBezTo>
                    <a:pt x="2422" y="1"/>
                    <a:pt x="2097" y="52"/>
                    <a:pt x="1788" y="159"/>
                  </a:cubicBezTo>
                  <a:cubicBezTo>
                    <a:pt x="761" y="539"/>
                    <a:pt x="1" y="1585"/>
                    <a:pt x="20" y="2689"/>
                  </a:cubicBezTo>
                  <a:cubicBezTo>
                    <a:pt x="58" y="3449"/>
                    <a:pt x="400" y="4134"/>
                    <a:pt x="837" y="4781"/>
                  </a:cubicBezTo>
                  <a:cubicBezTo>
                    <a:pt x="1332" y="5561"/>
                    <a:pt x="1979" y="6283"/>
                    <a:pt x="2778" y="6702"/>
                  </a:cubicBezTo>
                  <a:cubicBezTo>
                    <a:pt x="3224" y="6940"/>
                    <a:pt x="3680" y="7051"/>
                    <a:pt x="4113" y="7051"/>
                  </a:cubicBezTo>
                  <a:cubicBezTo>
                    <a:pt x="5339" y="7051"/>
                    <a:pt x="6384" y="6158"/>
                    <a:pt x="6525" y="4724"/>
                  </a:cubicBezTo>
                  <a:cubicBezTo>
                    <a:pt x="6582" y="4039"/>
                    <a:pt x="6258" y="3449"/>
                    <a:pt x="5992" y="2822"/>
                  </a:cubicBezTo>
                  <a:cubicBezTo>
                    <a:pt x="5631" y="1966"/>
                    <a:pt x="5383" y="1148"/>
                    <a:pt x="4566" y="577"/>
                  </a:cubicBezTo>
                  <a:cubicBezTo>
                    <a:pt x="4057" y="208"/>
                    <a:pt x="3403" y="1"/>
                    <a:pt x="2747"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p:cNvSpPr/>
            <p:nvPr/>
          </p:nvSpPr>
          <p:spPr>
            <a:xfrm>
              <a:off x="1686825" y="1308700"/>
              <a:ext cx="85600" cy="91850"/>
            </a:xfrm>
            <a:custGeom>
              <a:avLst/>
              <a:gdLst/>
              <a:ahLst/>
              <a:cxnLst/>
              <a:rect l="l" t="t" r="r" b="b"/>
              <a:pathLst>
                <a:path w="3424" h="3674" extrusionOk="0">
                  <a:moveTo>
                    <a:pt x="1357" y="1"/>
                  </a:moveTo>
                  <a:cubicBezTo>
                    <a:pt x="821" y="1"/>
                    <a:pt x="285" y="263"/>
                    <a:pt x="0" y="708"/>
                  </a:cubicBezTo>
                  <a:cubicBezTo>
                    <a:pt x="223" y="502"/>
                    <a:pt x="617" y="420"/>
                    <a:pt x="972" y="420"/>
                  </a:cubicBezTo>
                  <a:cubicBezTo>
                    <a:pt x="1010" y="420"/>
                    <a:pt x="1047" y="421"/>
                    <a:pt x="1084" y="423"/>
                  </a:cubicBezTo>
                  <a:cubicBezTo>
                    <a:pt x="1446" y="423"/>
                    <a:pt x="1864" y="575"/>
                    <a:pt x="2150" y="803"/>
                  </a:cubicBezTo>
                  <a:cubicBezTo>
                    <a:pt x="1769" y="1012"/>
                    <a:pt x="1484" y="1374"/>
                    <a:pt x="1370" y="1792"/>
                  </a:cubicBezTo>
                  <a:cubicBezTo>
                    <a:pt x="1256" y="2211"/>
                    <a:pt x="1294" y="2686"/>
                    <a:pt x="1522" y="3067"/>
                  </a:cubicBezTo>
                  <a:cubicBezTo>
                    <a:pt x="1705" y="3399"/>
                    <a:pt x="2048" y="3674"/>
                    <a:pt x="2424" y="3674"/>
                  </a:cubicBezTo>
                  <a:cubicBezTo>
                    <a:pt x="2478" y="3674"/>
                    <a:pt x="2532" y="3668"/>
                    <a:pt x="2587" y="3656"/>
                  </a:cubicBezTo>
                  <a:cubicBezTo>
                    <a:pt x="2853" y="3618"/>
                    <a:pt x="3063" y="3428"/>
                    <a:pt x="3196" y="3181"/>
                  </a:cubicBezTo>
                  <a:cubicBezTo>
                    <a:pt x="3329" y="2953"/>
                    <a:pt x="3367" y="2686"/>
                    <a:pt x="3386" y="2420"/>
                  </a:cubicBezTo>
                  <a:cubicBezTo>
                    <a:pt x="3424" y="1849"/>
                    <a:pt x="3253" y="1260"/>
                    <a:pt x="2910" y="803"/>
                  </a:cubicBezTo>
                  <a:cubicBezTo>
                    <a:pt x="2587" y="347"/>
                    <a:pt x="2035" y="23"/>
                    <a:pt x="1465" y="4"/>
                  </a:cubicBezTo>
                  <a:cubicBezTo>
                    <a:pt x="1429" y="2"/>
                    <a:pt x="1393" y="1"/>
                    <a:pt x="1357" y="1"/>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4"/>
            <p:cNvSpPr/>
            <p:nvPr/>
          </p:nvSpPr>
          <p:spPr>
            <a:xfrm>
              <a:off x="1931700" y="1432425"/>
              <a:ext cx="214500" cy="95575"/>
            </a:xfrm>
            <a:custGeom>
              <a:avLst/>
              <a:gdLst/>
              <a:ahLst/>
              <a:cxnLst/>
              <a:rect l="l" t="t" r="r" b="b"/>
              <a:pathLst>
                <a:path w="8580" h="3823" extrusionOk="0">
                  <a:moveTo>
                    <a:pt x="1" y="1"/>
                  </a:moveTo>
                  <a:lnTo>
                    <a:pt x="1" y="1"/>
                  </a:lnTo>
                  <a:cubicBezTo>
                    <a:pt x="400" y="1275"/>
                    <a:pt x="1332" y="2797"/>
                    <a:pt x="2569" y="3424"/>
                  </a:cubicBezTo>
                  <a:cubicBezTo>
                    <a:pt x="3094" y="3696"/>
                    <a:pt x="3679" y="3822"/>
                    <a:pt x="4265" y="3822"/>
                  </a:cubicBezTo>
                  <a:cubicBezTo>
                    <a:pt x="4954" y="3822"/>
                    <a:pt x="5644" y="3648"/>
                    <a:pt x="6240" y="3329"/>
                  </a:cubicBezTo>
                  <a:cubicBezTo>
                    <a:pt x="7362" y="2702"/>
                    <a:pt x="8142" y="1579"/>
                    <a:pt x="8579" y="381"/>
                  </a:cubicBezTo>
                  <a:cubicBezTo>
                    <a:pt x="5707" y="248"/>
                    <a:pt x="2854" y="115"/>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4"/>
            <p:cNvSpPr/>
            <p:nvPr/>
          </p:nvSpPr>
          <p:spPr>
            <a:xfrm>
              <a:off x="2309750" y="1269325"/>
              <a:ext cx="52325" cy="80400"/>
            </a:xfrm>
            <a:custGeom>
              <a:avLst/>
              <a:gdLst/>
              <a:ahLst/>
              <a:cxnLst/>
              <a:rect l="l" t="t" r="r" b="b"/>
              <a:pathLst>
                <a:path w="2093" h="3216" extrusionOk="0">
                  <a:moveTo>
                    <a:pt x="1047" y="1"/>
                  </a:moveTo>
                  <a:cubicBezTo>
                    <a:pt x="476" y="1"/>
                    <a:pt x="1" y="476"/>
                    <a:pt x="1" y="1047"/>
                  </a:cubicBezTo>
                  <a:lnTo>
                    <a:pt x="1" y="2188"/>
                  </a:lnTo>
                  <a:cubicBezTo>
                    <a:pt x="20" y="2759"/>
                    <a:pt x="476" y="3215"/>
                    <a:pt x="1047" y="3215"/>
                  </a:cubicBezTo>
                  <a:cubicBezTo>
                    <a:pt x="1617" y="3215"/>
                    <a:pt x="2093" y="2740"/>
                    <a:pt x="2093" y="2169"/>
                  </a:cubicBezTo>
                  <a:lnTo>
                    <a:pt x="2093" y="1047"/>
                  </a:lnTo>
                  <a:cubicBezTo>
                    <a:pt x="2093" y="476"/>
                    <a:pt x="1617" y="1"/>
                    <a:pt x="10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p:cNvSpPr/>
            <p:nvPr/>
          </p:nvSpPr>
          <p:spPr>
            <a:xfrm>
              <a:off x="2313550" y="1206550"/>
              <a:ext cx="45200" cy="45200"/>
            </a:xfrm>
            <a:custGeom>
              <a:avLst/>
              <a:gdLst/>
              <a:ahLst/>
              <a:cxnLst/>
              <a:rect l="l" t="t" r="r" b="b"/>
              <a:pathLst>
                <a:path w="1808" h="1808" extrusionOk="0">
                  <a:moveTo>
                    <a:pt x="914" y="1"/>
                  </a:moveTo>
                  <a:cubicBezTo>
                    <a:pt x="419" y="1"/>
                    <a:pt x="1" y="400"/>
                    <a:pt x="1" y="895"/>
                  </a:cubicBezTo>
                  <a:cubicBezTo>
                    <a:pt x="1" y="1389"/>
                    <a:pt x="419" y="1808"/>
                    <a:pt x="914" y="1808"/>
                  </a:cubicBezTo>
                  <a:cubicBezTo>
                    <a:pt x="1408" y="1808"/>
                    <a:pt x="1808" y="1389"/>
                    <a:pt x="1808" y="895"/>
                  </a:cubicBezTo>
                  <a:cubicBezTo>
                    <a:pt x="1808" y="400"/>
                    <a:pt x="1408" y="1"/>
                    <a:pt x="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p:cNvSpPr/>
            <p:nvPr/>
          </p:nvSpPr>
          <p:spPr>
            <a:xfrm>
              <a:off x="1508075" y="2170450"/>
              <a:ext cx="220625" cy="262400"/>
            </a:xfrm>
            <a:custGeom>
              <a:avLst/>
              <a:gdLst/>
              <a:ahLst/>
              <a:cxnLst/>
              <a:rect l="l" t="t" r="r" b="b"/>
              <a:pathLst>
                <a:path w="8825" h="10496" extrusionOk="0">
                  <a:moveTo>
                    <a:pt x="2871" y="0"/>
                  </a:moveTo>
                  <a:lnTo>
                    <a:pt x="2871" y="0"/>
                  </a:lnTo>
                  <a:cubicBezTo>
                    <a:pt x="1" y="2724"/>
                    <a:pt x="149" y="10496"/>
                    <a:pt x="5352" y="10496"/>
                  </a:cubicBezTo>
                  <a:cubicBezTo>
                    <a:pt x="5597" y="10496"/>
                    <a:pt x="5855" y="10478"/>
                    <a:pt x="6123" y="10442"/>
                  </a:cubicBezTo>
                  <a:cubicBezTo>
                    <a:pt x="6123" y="10442"/>
                    <a:pt x="8824" y="1160"/>
                    <a:pt x="2871" y="0"/>
                  </a:cubicBezTo>
                  <a:close/>
                </a:path>
              </a:pathLst>
            </a:custGeom>
            <a:solidFill>
              <a:srgbClr val="807F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p:cNvSpPr/>
            <p:nvPr/>
          </p:nvSpPr>
          <p:spPr>
            <a:xfrm>
              <a:off x="1819025" y="2160925"/>
              <a:ext cx="251075" cy="94700"/>
            </a:xfrm>
            <a:custGeom>
              <a:avLst/>
              <a:gdLst/>
              <a:ahLst/>
              <a:cxnLst/>
              <a:rect l="l" t="t" r="r" b="b"/>
              <a:pathLst>
                <a:path w="10043" h="3788" extrusionOk="0">
                  <a:moveTo>
                    <a:pt x="4166" y="1"/>
                  </a:moveTo>
                  <a:lnTo>
                    <a:pt x="0" y="153"/>
                  </a:lnTo>
                  <a:lnTo>
                    <a:pt x="2092" y="3215"/>
                  </a:lnTo>
                  <a:lnTo>
                    <a:pt x="8540" y="3786"/>
                  </a:lnTo>
                  <a:cubicBezTo>
                    <a:pt x="8565" y="3787"/>
                    <a:pt x="8590" y="3788"/>
                    <a:pt x="8614" y="3788"/>
                  </a:cubicBezTo>
                  <a:cubicBezTo>
                    <a:pt x="9270" y="3788"/>
                    <a:pt x="9856" y="3304"/>
                    <a:pt x="9948" y="2644"/>
                  </a:cubicBezTo>
                  <a:cubicBezTo>
                    <a:pt x="10043" y="1979"/>
                    <a:pt x="9606" y="1351"/>
                    <a:pt x="8978" y="1199"/>
                  </a:cubicBezTo>
                  <a:lnTo>
                    <a:pt x="4166" y="1"/>
                  </a:ln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p:cNvSpPr/>
            <p:nvPr/>
          </p:nvSpPr>
          <p:spPr>
            <a:xfrm>
              <a:off x="1521325" y="2022550"/>
              <a:ext cx="519775" cy="361650"/>
            </a:xfrm>
            <a:custGeom>
              <a:avLst/>
              <a:gdLst/>
              <a:ahLst/>
              <a:cxnLst/>
              <a:rect l="l" t="t" r="r" b="b"/>
              <a:pathLst>
                <a:path w="20791" h="14466" extrusionOk="0">
                  <a:moveTo>
                    <a:pt x="11984" y="1"/>
                  </a:moveTo>
                  <a:cubicBezTo>
                    <a:pt x="11413" y="1"/>
                    <a:pt x="10862" y="191"/>
                    <a:pt x="10424" y="552"/>
                  </a:cubicBezTo>
                  <a:lnTo>
                    <a:pt x="3501" y="5973"/>
                  </a:lnTo>
                  <a:lnTo>
                    <a:pt x="1" y="8389"/>
                  </a:lnTo>
                  <a:lnTo>
                    <a:pt x="1865" y="12859"/>
                  </a:lnTo>
                  <a:lnTo>
                    <a:pt x="3406" y="11641"/>
                  </a:lnTo>
                  <a:cubicBezTo>
                    <a:pt x="3643" y="11692"/>
                    <a:pt x="3888" y="11715"/>
                    <a:pt x="4137" y="11715"/>
                  </a:cubicBezTo>
                  <a:cubicBezTo>
                    <a:pt x="5922" y="11715"/>
                    <a:pt x="7857" y="10557"/>
                    <a:pt x="7857" y="10557"/>
                  </a:cubicBezTo>
                  <a:lnTo>
                    <a:pt x="10063" y="13981"/>
                  </a:lnTo>
                  <a:cubicBezTo>
                    <a:pt x="10260" y="14291"/>
                    <a:pt x="10604" y="14465"/>
                    <a:pt x="10962" y="14465"/>
                  </a:cubicBezTo>
                  <a:cubicBezTo>
                    <a:pt x="11087" y="14465"/>
                    <a:pt x="11214" y="14444"/>
                    <a:pt x="11337" y="14399"/>
                  </a:cubicBezTo>
                  <a:cubicBezTo>
                    <a:pt x="11946" y="14190"/>
                    <a:pt x="12193" y="13505"/>
                    <a:pt x="11908" y="12935"/>
                  </a:cubicBezTo>
                  <a:lnTo>
                    <a:pt x="9397" y="7818"/>
                  </a:lnTo>
                  <a:lnTo>
                    <a:pt x="13905" y="13144"/>
                  </a:lnTo>
                  <a:cubicBezTo>
                    <a:pt x="14167" y="13438"/>
                    <a:pt x="14546" y="13601"/>
                    <a:pt x="14923" y="13601"/>
                  </a:cubicBezTo>
                  <a:cubicBezTo>
                    <a:pt x="15205" y="13601"/>
                    <a:pt x="15485" y="13510"/>
                    <a:pt x="15712" y="13315"/>
                  </a:cubicBezTo>
                  <a:cubicBezTo>
                    <a:pt x="16245" y="12878"/>
                    <a:pt x="16359" y="12155"/>
                    <a:pt x="15978" y="11565"/>
                  </a:cubicBezTo>
                  <a:lnTo>
                    <a:pt x="11946" y="5631"/>
                  </a:lnTo>
                  <a:lnTo>
                    <a:pt x="16340" y="10082"/>
                  </a:lnTo>
                  <a:cubicBezTo>
                    <a:pt x="16616" y="10357"/>
                    <a:pt x="16967" y="10491"/>
                    <a:pt x="17319" y="10491"/>
                  </a:cubicBezTo>
                  <a:cubicBezTo>
                    <a:pt x="17695" y="10491"/>
                    <a:pt x="18071" y="10338"/>
                    <a:pt x="18356" y="10044"/>
                  </a:cubicBezTo>
                  <a:cubicBezTo>
                    <a:pt x="18851" y="9530"/>
                    <a:pt x="18889" y="8693"/>
                    <a:pt x="18413" y="8141"/>
                  </a:cubicBezTo>
                  <a:lnTo>
                    <a:pt x="13658" y="2759"/>
                  </a:lnTo>
                  <a:lnTo>
                    <a:pt x="15560" y="2701"/>
                  </a:lnTo>
                  <a:lnTo>
                    <a:pt x="18356" y="5536"/>
                  </a:lnTo>
                  <a:cubicBezTo>
                    <a:pt x="18622" y="5792"/>
                    <a:pt x="18970" y="5921"/>
                    <a:pt x="19314" y="5921"/>
                  </a:cubicBezTo>
                  <a:cubicBezTo>
                    <a:pt x="19659" y="5921"/>
                    <a:pt x="20001" y="5792"/>
                    <a:pt x="20258" y="5536"/>
                  </a:cubicBezTo>
                  <a:cubicBezTo>
                    <a:pt x="20791" y="5060"/>
                    <a:pt x="20791" y="4204"/>
                    <a:pt x="20258" y="3691"/>
                  </a:cubicBezTo>
                  <a:lnTo>
                    <a:pt x="17386" y="761"/>
                  </a:lnTo>
                  <a:cubicBezTo>
                    <a:pt x="16911" y="286"/>
                    <a:pt x="16264" y="1"/>
                    <a:pt x="15579"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p:cNvSpPr/>
            <p:nvPr/>
          </p:nvSpPr>
          <p:spPr>
            <a:xfrm>
              <a:off x="990175" y="1653175"/>
              <a:ext cx="733750" cy="1102025"/>
            </a:xfrm>
            <a:custGeom>
              <a:avLst/>
              <a:gdLst/>
              <a:ahLst/>
              <a:cxnLst/>
              <a:rect l="l" t="t" r="r" b="b"/>
              <a:pathLst>
                <a:path w="29350" h="44081" extrusionOk="0">
                  <a:moveTo>
                    <a:pt x="22853" y="0"/>
                  </a:moveTo>
                  <a:cubicBezTo>
                    <a:pt x="20149" y="0"/>
                    <a:pt x="17622" y="1499"/>
                    <a:pt x="16321" y="3953"/>
                  </a:cubicBezTo>
                  <a:lnTo>
                    <a:pt x="1865" y="31267"/>
                  </a:lnTo>
                  <a:cubicBezTo>
                    <a:pt x="1" y="34842"/>
                    <a:pt x="800" y="39236"/>
                    <a:pt x="3824" y="41899"/>
                  </a:cubicBezTo>
                  <a:cubicBezTo>
                    <a:pt x="5473" y="43353"/>
                    <a:pt x="7533" y="44080"/>
                    <a:pt x="9590" y="44080"/>
                  </a:cubicBezTo>
                  <a:cubicBezTo>
                    <a:pt x="11732" y="44080"/>
                    <a:pt x="13872" y="43291"/>
                    <a:pt x="15541" y="41709"/>
                  </a:cubicBezTo>
                  <a:lnTo>
                    <a:pt x="26839" y="31133"/>
                  </a:lnTo>
                  <a:cubicBezTo>
                    <a:pt x="21818" y="28356"/>
                    <a:pt x="22122" y="22688"/>
                    <a:pt x="23587" y="20691"/>
                  </a:cubicBezTo>
                  <a:lnTo>
                    <a:pt x="23587" y="20691"/>
                  </a:lnTo>
                  <a:lnTo>
                    <a:pt x="19877" y="23126"/>
                  </a:lnTo>
                  <a:lnTo>
                    <a:pt x="28114" y="8480"/>
                  </a:lnTo>
                  <a:cubicBezTo>
                    <a:pt x="29350" y="6254"/>
                    <a:pt x="29007" y="3534"/>
                    <a:pt x="27220" y="1727"/>
                  </a:cubicBezTo>
                  <a:cubicBezTo>
                    <a:pt x="26383" y="871"/>
                    <a:pt x="25298" y="301"/>
                    <a:pt x="24119" y="111"/>
                  </a:cubicBezTo>
                  <a:cubicBezTo>
                    <a:pt x="23695" y="36"/>
                    <a:pt x="23272" y="0"/>
                    <a:pt x="22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p:cNvSpPr/>
            <p:nvPr/>
          </p:nvSpPr>
          <p:spPr>
            <a:xfrm>
              <a:off x="1117150" y="2198975"/>
              <a:ext cx="387575" cy="273925"/>
            </a:xfrm>
            <a:custGeom>
              <a:avLst/>
              <a:gdLst/>
              <a:ahLst/>
              <a:cxnLst/>
              <a:rect l="l" t="t" r="r" b="b"/>
              <a:pathLst>
                <a:path w="15503" h="10957" extrusionOk="0">
                  <a:moveTo>
                    <a:pt x="15502" y="0"/>
                  </a:moveTo>
                  <a:lnTo>
                    <a:pt x="15502" y="0"/>
                  </a:lnTo>
                  <a:cubicBezTo>
                    <a:pt x="11223" y="267"/>
                    <a:pt x="7247" y="2283"/>
                    <a:pt x="4489" y="5573"/>
                  </a:cubicBezTo>
                  <a:lnTo>
                    <a:pt x="0" y="10956"/>
                  </a:lnTo>
                  <a:lnTo>
                    <a:pt x="0" y="10956"/>
                  </a:lnTo>
                  <a:lnTo>
                    <a:pt x="14798" y="1294"/>
                  </a:lnTo>
                  <a:lnTo>
                    <a:pt x="15502" y="0"/>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4"/>
            <p:cNvSpPr/>
            <p:nvPr/>
          </p:nvSpPr>
          <p:spPr>
            <a:xfrm>
              <a:off x="1052475" y="2390125"/>
              <a:ext cx="608700" cy="364075"/>
            </a:xfrm>
            <a:custGeom>
              <a:avLst/>
              <a:gdLst/>
              <a:ahLst/>
              <a:cxnLst/>
              <a:rect l="l" t="t" r="r" b="b"/>
              <a:pathLst>
                <a:path w="24348" h="14563" extrusionOk="0">
                  <a:moveTo>
                    <a:pt x="22255" y="1"/>
                  </a:moveTo>
                  <a:lnTo>
                    <a:pt x="10937" y="10614"/>
                  </a:lnTo>
                  <a:cubicBezTo>
                    <a:pt x="9339" y="12114"/>
                    <a:pt x="7317" y="12851"/>
                    <a:pt x="5302" y="12851"/>
                  </a:cubicBezTo>
                  <a:cubicBezTo>
                    <a:pt x="3408" y="12851"/>
                    <a:pt x="1521" y="12200"/>
                    <a:pt x="0" y="10919"/>
                  </a:cubicBezTo>
                  <a:lnTo>
                    <a:pt x="0" y="10919"/>
                  </a:lnTo>
                  <a:cubicBezTo>
                    <a:pt x="381" y="11451"/>
                    <a:pt x="837" y="11946"/>
                    <a:pt x="1332" y="12402"/>
                  </a:cubicBezTo>
                  <a:cubicBezTo>
                    <a:pt x="2978" y="13844"/>
                    <a:pt x="5033" y="14562"/>
                    <a:pt x="7086" y="14562"/>
                  </a:cubicBezTo>
                  <a:cubicBezTo>
                    <a:pt x="9233" y="14562"/>
                    <a:pt x="11377" y="13777"/>
                    <a:pt x="13049" y="12212"/>
                  </a:cubicBezTo>
                  <a:lnTo>
                    <a:pt x="24347" y="1617"/>
                  </a:lnTo>
                  <a:cubicBezTo>
                    <a:pt x="23510" y="1180"/>
                    <a:pt x="22825" y="609"/>
                    <a:pt x="22255" y="1"/>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4"/>
            <p:cNvSpPr/>
            <p:nvPr/>
          </p:nvSpPr>
          <p:spPr>
            <a:xfrm>
              <a:off x="2667350" y="941925"/>
              <a:ext cx="1247300" cy="1136400"/>
            </a:xfrm>
            <a:custGeom>
              <a:avLst/>
              <a:gdLst/>
              <a:ahLst/>
              <a:cxnLst/>
              <a:rect l="l" t="t" r="r" b="b"/>
              <a:pathLst>
                <a:path w="49892" h="45456" extrusionOk="0">
                  <a:moveTo>
                    <a:pt x="24944" y="1"/>
                  </a:moveTo>
                  <a:cubicBezTo>
                    <a:pt x="19126" y="1"/>
                    <a:pt x="13305" y="2217"/>
                    <a:pt x="8864" y="6649"/>
                  </a:cubicBezTo>
                  <a:cubicBezTo>
                    <a:pt x="0" y="15531"/>
                    <a:pt x="0" y="29930"/>
                    <a:pt x="8864" y="38794"/>
                  </a:cubicBezTo>
                  <a:cubicBezTo>
                    <a:pt x="13305" y="43235"/>
                    <a:pt x="19126" y="45456"/>
                    <a:pt x="24944" y="45456"/>
                  </a:cubicBezTo>
                  <a:cubicBezTo>
                    <a:pt x="30762" y="45456"/>
                    <a:pt x="36577" y="43235"/>
                    <a:pt x="41009" y="38794"/>
                  </a:cubicBezTo>
                  <a:cubicBezTo>
                    <a:pt x="49892" y="29930"/>
                    <a:pt x="49892" y="15531"/>
                    <a:pt x="41009" y="6649"/>
                  </a:cubicBezTo>
                  <a:cubicBezTo>
                    <a:pt x="36577" y="2217"/>
                    <a:pt x="30762" y="1"/>
                    <a:pt x="24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4"/>
            <p:cNvSpPr/>
            <p:nvPr/>
          </p:nvSpPr>
          <p:spPr>
            <a:xfrm>
              <a:off x="2978800" y="1003025"/>
              <a:ext cx="864525" cy="377600"/>
            </a:xfrm>
            <a:custGeom>
              <a:avLst/>
              <a:gdLst/>
              <a:ahLst/>
              <a:cxnLst/>
              <a:rect l="l" t="t" r="r" b="b"/>
              <a:pathLst>
                <a:path w="34581" h="15104" extrusionOk="0">
                  <a:moveTo>
                    <a:pt x="2188" y="1"/>
                  </a:moveTo>
                  <a:cubicBezTo>
                    <a:pt x="1446" y="400"/>
                    <a:pt x="724" y="819"/>
                    <a:pt x="1" y="1294"/>
                  </a:cubicBezTo>
                  <a:cubicBezTo>
                    <a:pt x="3406" y="1561"/>
                    <a:pt x="6772" y="2721"/>
                    <a:pt x="9873" y="4186"/>
                  </a:cubicBezTo>
                  <a:cubicBezTo>
                    <a:pt x="14837" y="6563"/>
                    <a:pt x="19383" y="9816"/>
                    <a:pt x="24328" y="12174"/>
                  </a:cubicBezTo>
                  <a:cubicBezTo>
                    <a:pt x="27543" y="13715"/>
                    <a:pt x="31062" y="14856"/>
                    <a:pt x="34581" y="15103"/>
                  </a:cubicBezTo>
                  <a:cubicBezTo>
                    <a:pt x="34410" y="14362"/>
                    <a:pt x="34200" y="13620"/>
                    <a:pt x="33953" y="12916"/>
                  </a:cubicBezTo>
                  <a:cubicBezTo>
                    <a:pt x="31594" y="12840"/>
                    <a:pt x="29293" y="12384"/>
                    <a:pt x="27087" y="11604"/>
                  </a:cubicBezTo>
                  <a:cubicBezTo>
                    <a:pt x="26630" y="11471"/>
                    <a:pt x="26174" y="11280"/>
                    <a:pt x="25850" y="10919"/>
                  </a:cubicBezTo>
                  <a:cubicBezTo>
                    <a:pt x="25546" y="10558"/>
                    <a:pt x="25375" y="10006"/>
                    <a:pt x="25603" y="9587"/>
                  </a:cubicBezTo>
                  <a:cubicBezTo>
                    <a:pt x="25793" y="9226"/>
                    <a:pt x="26231" y="9055"/>
                    <a:pt x="26630" y="9055"/>
                  </a:cubicBezTo>
                  <a:cubicBezTo>
                    <a:pt x="26653" y="9054"/>
                    <a:pt x="26676" y="9053"/>
                    <a:pt x="26699" y="9053"/>
                  </a:cubicBezTo>
                  <a:cubicBezTo>
                    <a:pt x="27073" y="9053"/>
                    <a:pt x="27432" y="9194"/>
                    <a:pt x="27790" y="9283"/>
                  </a:cubicBezTo>
                  <a:cubicBezTo>
                    <a:pt x="29085" y="9626"/>
                    <a:pt x="30419" y="9803"/>
                    <a:pt x="31748" y="9803"/>
                  </a:cubicBezTo>
                  <a:cubicBezTo>
                    <a:pt x="32040" y="9803"/>
                    <a:pt x="32331" y="9795"/>
                    <a:pt x="32622" y="9778"/>
                  </a:cubicBezTo>
                  <a:cubicBezTo>
                    <a:pt x="32317" y="9188"/>
                    <a:pt x="31975" y="8617"/>
                    <a:pt x="31632" y="8047"/>
                  </a:cubicBezTo>
                  <a:cubicBezTo>
                    <a:pt x="31228" y="8072"/>
                    <a:pt x="30820" y="8084"/>
                    <a:pt x="30411" y="8084"/>
                  </a:cubicBezTo>
                  <a:cubicBezTo>
                    <a:pt x="28324" y="8084"/>
                    <a:pt x="26203" y="7767"/>
                    <a:pt x="24214" y="7210"/>
                  </a:cubicBezTo>
                  <a:cubicBezTo>
                    <a:pt x="19402" y="5878"/>
                    <a:pt x="14989" y="3444"/>
                    <a:pt x="10253" y="1865"/>
                  </a:cubicBezTo>
                  <a:cubicBezTo>
                    <a:pt x="7628" y="971"/>
                    <a:pt x="4927" y="362"/>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4"/>
            <p:cNvSpPr/>
            <p:nvPr/>
          </p:nvSpPr>
          <p:spPr>
            <a:xfrm>
              <a:off x="2736300" y="1149075"/>
              <a:ext cx="1122250" cy="500200"/>
            </a:xfrm>
            <a:custGeom>
              <a:avLst/>
              <a:gdLst/>
              <a:ahLst/>
              <a:cxnLst/>
              <a:rect l="l" t="t" r="r" b="b"/>
              <a:pathLst>
                <a:path w="44890" h="20008" extrusionOk="0">
                  <a:moveTo>
                    <a:pt x="24263" y="12210"/>
                  </a:moveTo>
                  <a:cubicBezTo>
                    <a:pt x="25054" y="12210"/>
                    <a:pt x="25901" y="12474"/>
                    <a:pt x="26534" y="12723"/>
                  </a:cubicBezTo>
                  <a:cubicBezTo>
                    <a:pt x="28817" y="13655"/>
                    <a:pt x="31099" y="14587"/>
                    <a:pt x="33382" y="15481"/>
                  </a:cubicBezTo>
                  <a:cubicBezTo>
                    <a:pt x="33724" y="15633"/>
                    <a:pt x="34124" y="15843"/>
                    <a:pt x="34143" y="16204"/>
                  </a:cubicBezTo>
                  <a:cubicBezTo>
                    <a:pt x="34200" y="16699"/>
                    <a:pt x="33534" y="16946"/>
                    <a:pt x="33001" y="16965"/>
                  </a:cubicBezTo>
                  <a:cubicBezTo>
                    <a:pt x="32431" y="17003"/>
                    <a:pt x="31859" y="17022"/>
                    <a:pt x="31289" y="17022"/>
                  </a:cubicBezTo>
                  <a:cubicBezTo>
                    <a:pt x="29005" y="17022"/>
                    <a:pt x="26732" y="16718"/>
                    <a:pt x="24556" y="16109"/>
                  </a:cubicBezTo>
                  <a:cubicBezTo>
                    <a:pt x="23396" y="15805"/>
                    <a:pt x="21551" y="14701"/>
                    <a:pt x="22350" y="13237"/>
                  </a:cubicBezTo>
                  <a:cubicBezTo>
                    <a:pt x="22764" y="12464"/>
                    <a:pt x="23487" y="12210"/>
                    <a:pt x="24263" y="12210"/>
                  </a:cubicBezTo>
                  <a:close/>
                  <a:moveTo>
                    <a:pt x="7443" y="0"/>
                  </a:moveTo>
                  <a:cubicBezTo>
                    <a:pt x="6444" y="0"/>
                    <a:pt x="5445" y="57"/>
                    <a:pt x="4451" y="170"/>
                  </a:cubicBezTo>
                  <a:cubicBezTo>
                    <a:pt x="3919" y="816"/>
                    <a:pt x="3443" y="1482"/>
                    <a:pt x="3025" y="2167"/>
                  </a:cubicBezTo>
                  <a:cubicBezTo>
                    <a:pt x="4003" y="1995"/>
                    <a:pt x="4997" y="1911"/>
                    <a:pt x="5992" y="1911"/>
                  </a:cubicBezTo>
                  <a:cubicBezTo>
                    <a:pt x="10296" y="1911"/>
                    <a:pt x="14617" y="3488"/>
                    <a:pt x="17785" y="6408"/>
                  </a:cubicBezTo>
                  <a:cubicBezTo>
                    <a:pt x="19211" y="7721"/>
                    <a:pt x="20505" y="9566"/>
                    <a:pt x="20048" y="11468"/>
                  </a:cubicBezTo>
                  <a:cubicBezTo>
                    <a:pt x="19668" y="13085"/>
                    <a:pt x="18051" y="14207"/>
                    <a:pt x="16377" y="14473"/>
                  </a:cubicBezTo>
                  <a:cubicBezTo>
                    <a:pt x="16055" y="14521"/>
                    <a:pt x="15732" y="14544"/>
                    <a:pt x="15409" y="14544"/>
                  </a:cubicBezTo>
                  <a:cubicBezTo>
                    <a:pt x="14075" y="14544"/>
                    <a:pt x="12745" y="14164"/>
                    <a:pt x="11489" y="13674"/>
                  </a:cubicBezTo>
                  <a:cubicBezTo>
                    <a:pt x="7456" y="12210"/>
                    <a:pt x="3785" y="9927"/>
                    <a:pt x="666" y="6998"/>
                  </a:cubicBezTo>
                  <a:cubicBezTo>
                    <a:pt x="400" y="7759"/>
                    <a:pt x="171" y="8539"/>
                    <a:pt x="0" y="9357"/>
                  </a:cubicBezTo>
                  <a:cubicBezTo>
                    <a:pt x="5954" y="15253"/>
                    <a:pt x="14247" y="18525"/>
                    <a:pt x="22597" y="19571"/>
                  </a:cubicBezTo>
                  <a:cubicBezTo>
                    <a:pt x="24977" y="19874"/>
                    <a:pt x="27361" y="20008"/>
                    <a:pt x="29743" y="20008"/>
                  </a:cubicBezTo>
                  <a:cubicBezTo>
                    <a:pt x="34692" y="20008"/>
                    <a:pt x="39636" y="19429"/>
                    <a:pt x="44528" y="18582"/>
                  </a:cubicBezTo>
                  <a:cubicBezTo>
                    <a:pt x="44623" y="18087"/>
                    <a:pt x="44699" y="17574"/>
                    <a:pt x="44756" y="17079"/>
                  </a:cubicBezTo>
                  <a:lnTo>
                    <a:pt x="44756" y="17079"/>
                  </a:lnTo>
                  <a:cubicBezTo>
                    <a:pt x="43497" y="17225"/>
                    <a:pt x="42232" y="17298"/>
                    <a:pt x="40964" y="17298"/>
                  </a:cubicBezTo>
                  <a:cubicBezTo>
                    <a:pt x="40086" y="17298"/>
                    <a:pt x="39206" y="17263"/>
                    <a:pt x="38327" y="17193"/>
                  </a:cubicBezTo>
                  <a:cubicBezTo>
                    <a:pt x="37833" y="17155"/>
                    <a:pt x="37243" y="17041"/>
                    <a:pt x="37053" y="16584"/>
                  </a:cubicBezTo>
                  <a:cubicBezTo>
                    <a:pt x="36882" y="16147"/>
                    <a:pt x="37167" y="15652"/>
                    <a:pt x="37566" y="15462"/>
                  </a:cubicBezTo>
                  <a:cubicBezTo>
                    <a:pt x="37966" y="15253"/>
                    <a:pt x="38441" y="15253"/>
                    <a:pt x="38898" y="15253"/>
                  </a:cubicBezTo>
                  <a:cubicBezTo>
                    <a:pt x="40895" y="15272"/>
                    <a:pt x="42873" y="15291"/>
                    <a:pt x="44870" y="15329"/>
                  </a:cubicBezTo>
                  <a:cubicBezTo>
                    <a:pt x="44870" y="15044"/>
                    <a:pt x="44889" y="14720"/>
                    <a:pt x="44889" y="14435"/>
                  </a:cubicBezTo>
                  <a:cubicBezTo>
                    <a:pt x="44889" y="14207"/>
                    <a:pt x="44889" y="13960"/>
                    <a:pt x="44870" y="13731"/>
                  </a:cubicBezTo>
                  <a:cubicBezTo>
                    <a:pt x="44448" y="13757"/>
                    <a:pt x="44025" y="13769"/>
                    <a:pt x="43602" y="13769"/>
                  </a:cubicBezTo>
                  <a:cubicBezTo>
                    <a:pt x="41142" y="13769"/>
                    <a:pt x="38667" y="13350"/>
                    <a:pt x="36330" y="12571"/>
                  </a:cubicBezTo>
                  <a:cubicBezTo>
                    <a:pt x="29444" y="10213"/>
                    <a:pt x="24043" y="4716"/>
                    <a:pt x="17309" y="1938"/>
                  </a:cubicBezTo>
                  <a:cubicBezTo>
                    <a:pt x="14196" y="646"/>
                    <a:pt x="10823" y="0"/>
                    <a:pt x="74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4"/>
            <p:cNvSpPr/>
            <p:nvPr/>
          </p:nvSpPr>
          <p:spPr>
            <a:xfrm>
              <a:off x="2722975" y="1433850"/>
              <a:ext cx="272500" cy="196725"/>
            </a:xfrm>
            <a:custGeom>
              <a:avLst/>
              <a:gdLst/>
              <a:ahLst/>
              <a:cxnLst/>
              <a:rect l="l" t="t" r="r" b="b"/>
              <a:pathLst>
                <a:path w="10900" h="7869" extrusionOk="0">
                  <a:moveTo>
                    <a:pt x="229" y="1"/>
                  </a:moveTo>
                  <a:cubicBezTo>
                    <a:pt x="77" y="1009"/>
                    <a:pt x="1" y="2036"/>
                    <a:pt x="1" y="3044"/>
                  </a:cubicBezTo>
                  <a:cubicBezTo>
                    <a:pt x="1" y="3691"/>
                    <a:pt x="58" y="4357"/>
                    <a:pt x="96" y="5003"/>
                  </a:cubicBezTo>
                  <a:cubicBezTo>
                    <a:pt x="2552" y="6837"/>
                    <a:pt x="5591" y="7868"/>
                    <a:pt x="8639" y="7868"/>
                  </a:cubicBezTo>
                  <a:cubicBezTo>
                    <a:pt x="8942" y="7868"/>
                    <a:pt x="9246" y="7858"/>
                    <a:pt x="9549" y="7837"/>
                  </a:cubicBezTo>
                  <a:cubicBezTo>
                    <a:pt x="9930" y="7780"/>
                    <a:pt x="10348" y="7742"/>
                    <a:pt x="10595" y="7419"/>
                  </a:cubicBezTo>
                  <a:cubicBezTo>
                    <a:pt x="10900" y="7019"/>
                    <a:pt x="10728" y="6411"/>
                    <a:pt x="10348" y="6068"/>
                  </a:cubicBezTo>
                  <a:cubicBezTo>
                    <a:pt x="9968" y="5745"/>
                    <a:pt x="9454" y="5612"/>
                    <a:pt x="8978" y="5479"/>
                  </a:cubicBezTo>
                  <a:cubicBezTo>
                    <a:pt x="5631" y="4528"/>
                    <a:pt x="2549" y="2607"/>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4"/>
            <p:cNvSpPr/>
            <p:nvPr/>
          </p:nvSpPr>
          <p:spPr>
            <a:xfrm>
              <a:off x="2818550" y="1799800"/>
              <a:ext cx="925400" cy="185675"/>
            </a:xfrm>
            <a:custGeom>
              <a:avLst/>
              <a:gdLst/>
              <a:ahLst/>
              <a:cxnLst/>
              <a:rect l="l" t="t" r="r" b="b"/>
              <a:pathLst>
                <a:path w="37016" h="7427" extrusionOk="0">
                  <a:moveTo>
                    <a:pt x="24652" y="0"/>
                  </a:moveTo>
                  <a:cubicBezTo>
                    <a:pt x="24462" y="0"/>
                    <a:pt x="24272" y="3"/>
                    <a:pt x="24081" y="9"/>
                  </a:cubicBezTo>
                  <a:cubicBezTo>
                    <a:pt x="20125" y="142"/>
                    <a:pt x="16321" y="1511"/>
                    <a:pt x="12402" y="2063"/>
                  </a:cubicBezTo>
                  <a:cubicBezTo>
                    <a:pt x="11098" y="2249"/>
                    <a:pt x="9781" y="2341"/>
                    <a:pt x="8462" y="2341"/>
                  </a:cubicBezTo>
                  <a:cubicBezTo>
                    <a:pt x="5607" y="2341"/>
                    <a:pt x="2746" y="1913"/>
                    <a:pt x="1" y="1093"/>
                  </a:cubicBezTo>
                  <a:lnTo>
                    <a:pt x="1" y="1093"/>
                  </a:lnTo>
                  <a:cubicBezTo>
                    <a:pt x="590" y="1968"/>
                    <a:pt x="1237" y="2805"/>
                    <a:pt x="1941" y="3585"/>
                  </a:cubicBezTo>
                  <a:cubicBezTo>
                    <a:pt x="3837" y="3974"/>
                    <a:pt x="5764" y="4168"/>
                    <a:pt x="7689" y="4168"/>
                  </a:cubicBezTo>
                  <a:cubicBezTo>
                    <a:pt x="10186" y="4168"/>
                    <a:pt x="12678" y="3841"/>
                    <a:pt x="15084" y="3185"/>
                  </a:cubicBezTo>
                  <a:cubicBezTo>
                    <a:pt x="16407" y="2812"/>
                    <a:pt x="17767" y="2350"/>
                    <a:pt x="19114" y="2350"/>
                  </a:cubicBezTo>
                  <a:cubicBezTo>
                    <a:pt x="19414" y="2350"/>
                    <a:pt x="19713" y="2372"/>
                    <a:pt x="20011" y="2424"/>
                  </a:cubicBezTo>
                  <a:cubicBezTo>
                    <a:pt x="21818" y="2729"/>
                    <a:pt x="23263" y="3984"/>
                    <a:pt x="24823" y="4935"/>
                  </a:cubicBezTo>
                  <a:cubicBezTo>
                    <a:pt x="26820" y="6153"/>
                    <a:pt x="29046" y="6856"/>
                    <a:pt x="31328" y="7427"/>
                  </a:cubicBezTo>
                  <a:cubicBezTo>
                    <a:pt x="32203" y="6856"/>
                    <a:pt x="33059" y="6229"/>
                    <a:pt x="33858" y="5525"/>
                  </a:cubicBezTo>
                  <a:cubicBezTo>
                    <a:pt x="31328" y="4669"/>
                    <a:pt x="28741" y="4079"/>
                    <a:pt x="26097" y="3756"/>
                  </a:cubicBezTo>
                  <a:cubicBezTo>
                    <a:pt x="25717" y="3699"/>
                    <a:pt x="25318" y="3661"/>
                    <a:pt x="24975" y="3490"/>
                  </a:cubicBezTo>
                  <a:cubicBezTo>
                    <a:pt x="24633" y="3299"/>
                    <a:pt x="24347" y="2957"/>
                    <a:pt x="24347" y="2577"/>
                  </a:cubicBezTo>
                  <a:cubicBezTo>
                    <a:pt x="24347" y="2101"/>
                    <a:pt x="24766" y="1721"/>
                    <a:pt x="25241" y="1607"/>
                  </a:cubicBezTo>
                  <a:cubicBezTo>
                    <a:pt x="25378" y="1573"/>
                    <a:pt x="25515" y="1559"/>
                    <a:pt x="25654" y="1559"/>
                  </a:cubicBezTo>
                  <a:cubicBezTo>
                    <a:pt x="25982" y="1559"/>
                    <a:pt x="26315" y="1635"/>
                    <a:pt x="26649" y="1702"/>
                  </a:cubicBezTo>
                  <a:cubicBezTo>
                    <a:pt x="29654" y="2367"/>
                    <a:pt x="32679" y="3052"/>
                    <a:pt x="35703" y="3718"/>
                  </a:cubicBezTo>
                  <a:cubicBezTo>
                    <a:pt x="36159" y="3223"/>
                    <a:pt x="36616" y="2710"/>
                    <a:pt x="37015" y="2158"/>
                  </a:cubicBezTo>
                  <a:cubicBezTo>
                    <a:pt x="35798" y="1873"/>
                    <a:pt x="34562" y="1607"/>
                    <a:pt x="33344" y="1321"/>
                  </a:cubicBezTo>
                  <a:cubicBezTo>
                    <a:pt x="30470" y="661"/>
                    <a:pt x="27562" y="0"/>
                    <a:pt x="24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4"/>
            <p:cNvSpPr/>
            <p:nvPr/>
          </p:nvSpPr>
          <p:spPr>
            <a:xfrm>
              <a:off x="2733925" y="1623125"/>
              <a:ext cx="1100375" cy="165400"/>
            </a:xfrm>
            <a:custGeom>
              <a:avLst/>
              <a:gdLst/>
              <a:ahLst/>
              <a:cxnLst/>
              <a:rect l="l" t="t" r="r" b="b"/>
              <a:pathLst>
                <a:path w="44015" h="6616" extrusionOk="0">
                  <a:moveTo>
                    <a:pt x="0" y="0"/>
                  </a:moveTo>
                  <a:cubicBezTo>
                    <a:pt x="362" y="1826"/>
                    <a:pt x="951" y="3595"/>
                    <a:pt x="1731" y="5231"/>
                  </a:cubicBezTo>
                  <a:cubicBezTo>
                    <a:pt x="3743" y="6224"/>
                    <a:pt x="6078" y="6615"/>
                    <a:pt x="8422" y="6615"/>
                  </a:cubicBezTo>
                  <a:cubicBezTo>
                    <a:pt x="9490" y="6615"/>
                    <a:pt x="10561" y="6534"/>
                    <a:pt x="11603" y="6391"/>
                  </a:cubicBezTo>
                  <a:cubicBezTo>
                    <a:pt x="15806" y="5820"/>
                    <a:pt x="19896" y="4432"/>
                    <a:pt x="24138" y="4223"/>
                  </a:cubicBezTo>
                  <a:cubicBezTo>
                    <a:pt x="24574" y="4200"/>
                    <a:pt x="25010" y="4189"/>
                    <a:pt x="25445" y="4189"/>
                  </a:cubicBezTo>
                  <a:cubicBezTo>
                    <a:pt x="28612" y="4189"/>
                    <a:pt x="31743" y="4744"/>
                    <a:pt x="34903" y="5079"/>
                  </a:cubicBezTo>
                  <a:cubicBezTo>
                    <a:pt x="36219" y="5220"/>
                    <a:pt x="37552" y="5314"/>
                    <a:pt x="38879" y="5314"/>
                  </a:cubicBezTo>
                  <a:cubicBezTo>
                    <a:pt x="40239" y="5314"/>
                    <a:pt x="41592" y="5215"/>
                    <a:pt x="42911" y="4965"/>
                  </a:cubicBezTo>
                  <a:cubicBezTo>
                    <a:pt x="43349" y="4071"/>
                    <a:pt x="43710" y="3119"/>
                    <a:pt x="44014" y="2130"/>
                  </a:cubicBezTo>
                  <a:lnTo>
                    <a:pt x="44014" y="2130"/>
                  </a:lnTo>
                  <a:cubicBezTo>
                    <a:pt x="40258" y="3066"/>
                    <a:pt x="36402" y="3534"/>
                    <a:pt x="32540" y="3534"/>
                  </a:cubicBezTo>
                  <a:cubicBezTo>
                    <a:pt x="31063" y="3534"/>
                    <a:pt x="29586" y="3466"/>
                    <a:pt x="28113" y="3329"/>
                  </a:cubicBezTo>
                  <a:cubicBezTo>
                    <a:pt x="24784" y="3024"/>
                    <a:pt x="21475" y="2321"/>
                    <a:pt x="18146" y="2264"/>
                  </a:cubicBezTo>
                  <a:cubicBezTo>
                    <a:pt x="17923" y="2259"/>
                    <a:pt x="17700" y="2257"/>
                    <a:pt x="17477" y="2257"/>
                  </a:cubicBezTo>
                  <a:cubicBezTo>
                    <a:pt x="14815" y="2257"/>
                    <a:pt x="12154" y="2573"/>
                    <a:pt x="9492" y="2573"/>
                  </a:cubicBezTo>
                  <a:cubicBezTo>
                    <a:pt x="8858" y="2573"/>
                    <a:pt x="8224" y="2555"/>
                    <a:pt x="7589" y="2511"/>
                  </a:cubicBezTo>
                  <a:cubicBezTo>
                    <a:pt x="4907" y="2359"/>
                    <a:pt x="2111" y="159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4"/>
            <p:cNvSpPr/>
            <p:nvPr/>
          </p:nvSpPr>
          <p:spPr>
            <a:xfrm>
              <a:off x="2965025" y="1921300"/>
              <a:ext cx="527850" cy="146925"/>
            </a:xfrm>
            <a:custGeom>
              <a:avLst/>
              <a:gdLst/>
              <a:ahLst/>
              <a:cxnLst/>
              <a:rect l="l" t="t" r="r" b="b"/>
              <a:pathLst>
                <a:path w="21114" h="5877" extrusionOk="0">
                  <a:moveTo>
                    <a:pt x="11392" y="1"/>
                  </a:moveTo>
                  <a:cubicBezTo>
                    <a:pt x="10169" y="1"/>
                    <a:pt x="8936" y="275"/>
                    <a:pt x="7761" y="627"/>
                  </a:cubicBezTo>
                  <a:cubicBezTo>
                    <a:pt x="6125" y="1121"/>
                    <a:pt x="4508" y="1787"/>
                    <a:pt x="2796" y="2091"/>
                  </a:cubicBezTo>
                  <a:cubicBezTo>
                    <a:pt x="2194" y="2207"/>
                    <a:pt x="1565" y="2270"/>
                    <a:pt x="928" y="2270"/>
                  </a:cubicBezTo>
                  <a:cubicBezTo>
                    <a:pt x="620" y="2270"/>
                    <a:pt x="310" y="2256"/>
                    <a:pt x="0" y="2225"/>
                  </a:cubicBezTo>
                  <a:lnTo>
                    <a:pt x="0" y="2225"/>
                  </a:lnTo>
                  <a:cubicBezTo>
                    <a:pt x="799" y="2757"/>
                    <a:pt x="1598" y="3271"/>
                    <a:pt x="2454" y="3708"/>
                  </a:cubicBezTo>
                  <a:cubicBezTo>
                    <a:pt x="4432" y="3080"/>
                    <a:pt x="6429" y="2548"/>
                    <a:pt x="8445" y="2148"/>
                  </a:cubicBezTo>
                  <a:cubicBezTo>
                    <a:pt x="9316" y="1976"/>
                    <a:pt x="10212" y="1817"/>
                    <a:pt x="11090" y="1817"/>
                  </a:cubicBezTo>
                  <a:cubicBezTo>
                    <a:pt x="11765" y="1817"/>
                    <a:pt x="12431" y="1911"/>
                    <a:pt x="13068" y="2167"/>
                  </a:cubicBezTo>
                  <a:cubicBezTo>
                    <a:pt x="14798" y="2852"/>
                    <a:pt x="15921" y="4602"/>
                    <a:pt x="17271" y="5877"/>
                  </a:cubicBezTo>
                  <a:cubicBezTo>
                    <a:pt x="18603" y="5610"/>
                    <a:pt x="19877" y="5268"/>
                    <a:pt x="21113" y="4792"/>
                  </a:cubicBezTo>
                  <a:cubicBezTo>
                    <a:pt x="19972" y="4355"/>
                    <a:pt x="18926" y="3670"/>
                    <a:pt x="17937" y="2947"/>
                  </a:cubicBezTo>
                  <a:cubicBezTo>
                    <a:pt x="16358" y="1806"/>
                    <a:pt x="14779" y="570"/>
                    <a:pt x="12877" y="151"/>
                  </a:cubicBezTo>
                  <a:cubicBezTo>
                    <a:pt x="12387" y="47"/>
                    <a:pt x="11890" y="1"/>
                    <a:pt x="11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4"/>
            <p:cNvSpPr/>
            <p:nvPr/>
          </p:nvSpPr>
          <p:spPr>
            <a:xfrm>
              <a:off x="2838125" y="1266700"/>
              <a:ext cx="278600" cy="152375"/>
            </a:xfrm>
            <a:custGeom>
              <a:avLst/>
              <a:gdLst/>
              <a:ahLst/>
              <a:cxnLst/>
              <a:rect l="l" t="t" r="r" b="b"/>
              <a:pathLst>
                <a:path w="11144" h="6095" extrusionOk="0">
                  <a:moveTo>
                    <a:pt x="2457" y="0"/>
                  </a:moveTo>
                  <a:cubicBezTo>
                    <a:pt x="65" y="0"/>
                    <a:pt x="0" y="1879"/>
                    <a:pt x="1843" y="3320"/>
                  </a:cubicBezTo>
                  <a:cubicBezTo>
                    <a:pt x="3821" y="4785"/>
                    <a:pt x="6198" y="5736"/>
                    <a:pt x="8652" y="6059"/>
                  </a:cubicBezTo>
                  <a:cubicBezTo>
                    <a:pt x="8834" y="6081"/>
                    <a:pt x="9027" y="6095"/>
                    <a:pt x="9222" y="6095"/>
                  </a:cubicBezTo>
                  <a:cubicBezTo>
                    <a:pt x="9880" y="6095"/>
                    <a:pt x="10555" y="5937"/>
                    <a:pt x="10878" y="5393"/>
                  </a:cubicBezTo>
                  <a:cubicBezTo>
                    <a:pt x="11144" y="4937"/>
                    <a:pt x="11068" y="4366"/>
                    <a:pt x="10840" y="3910"/>
                  </a:cubicBezTo>
                  <a:cubicBezTo>
                    <a:pt x="10592" y="3491"/>
                    <a:pt x="10193" y="3130"/>
                    <a:pt x="9793" y="2826"/>
                  </a:cubicBezTo>
                  <a:cubicBezTo>
                    <a:pt x="7834" y="1323"/>
                    <a:pt x="5266" y="163"/>
                    <a:pt x="2775" y="11"/>
                  </a:cubicBezTo>
                  <a:cubicBezTo>
                    <a:pt x="2664" y="4"/>
                    <a:pt x="2558"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4"/>
            <p:cNvSpPr/>
            <p:nvPr/>
          </p:nvSpPr>
          <p:spPr>
            <a:xfrm>
              <a:off x="2497100" y="797575"/>
              <a:ext cx="535475" cy="488950"/>
            </a:xfrm>
            <a:custGeom>
              <a:avLst/>
              <a:gdLst/>
              <a:ahLst/>
              <a:cxnLst/>
              <a:rect l="l" t="t" r="r" b="b"/>
              <a:pathLst>
                <a:path w="21419" h="19558" extrusionOk="0">
                  <a:moveTo>
                    <a:pt x="10702" y="0"/>
                  </a:moveTo>
                  <a:cubicBezTo>
                    <a:pt x="10008" y="0"/>
                    <a:pt x="9303" y="75"/>
                    <a:pt x="8598" y="230"/>
                  </a:cubicBezTo>
                  <a:cubicBezTo>
                    <a:pt x="3329" y="1391"/>
                    <a:pt x="1" y="6602"/>
                    <a:pt x="1161" y="11890"/>
                  </a:cubicBezTo>
                  <a:cubicBezTo>
                    <a:pt x="2165" y="16451"/>
                    <a:pt x="6206" y="19558"/>
                    <a:pt x="10691" y="19558"/>
                  </a:cubicBezTo>
                  <a:cubicBezTo>
                    <a:pt x="11387" y="19558"/>
                    <a:pt x="12094" y="19483"/>
                    <a:pt x="12802" y="19327"/>
                  </a:cubicBezTo>
                  <a:cubicBezTo>
                    <a:pt x="18071" y="18167"/>
                    <a:pt x="21418" y="12955"/>
                    <a:pt x="20258" y="7686"/>
                  </a:cubicBezTo>
                  <a:cubicBezTo>
                    <a:pt x="19253" y="3123"/>
                    <a:pt x="15194" y="0"/>
                    <a:pt x="10702"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4"/>
            <p:cNvSpPr/>
            <p:nvPr/>
          </p:nvSpPr>
          <p:spPr>
            <a:xfrm>
              <a:off x="2588400" y="865125"/>
              <a:ext cx="352875" cy="352875"/>
            </a:xfrm>
            <a:custGeom>
              <a:avLst/>
              <a:gdLst/>
              <a:ahLst/>
              <a:cxnLst/>
              <a:rect l="l" t="t" r="r" b="b"/>
              <a:pathLst>
                <a:path w="14115" h="14115" extrusionOk="0">
                  <a:moveTo>
                    <a:pt x="7057" y="1"/>
                  </a:moveTo>
                  <a:cubicBezTo>
                    <a:pt x="3158" y="1"/>
                    <a:pt x="1" y="3158"/>
                    <a:pt x="1" y="7058"/>
                  </a:cubicBezTo>
                  <a:cubicBezTo>
                    <a:pt x="1" y="10957"/>
                    <a:pt x="3158" y="14114"/>
                    <a:pt x="7057" y="14114"/>
                  </a:cubicBezTo>
                  <a:cubicBezTo>
                    <a:pt x="10957" y="14114"/>
                    <a:pt x="14114" y="10957"/>
                    <a:pt x="14114" y="7058"/>
                  </a:cubicBezTo>
                  <a:cubicBezTo>
                    <a:pt x="14114" y="3158"/>
                    <a:pt x="10957" y="1"/>
                    <a:pt x="7057"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4"/>
            <p:cNvSpPr/>
            <p:nvPr/>
          </p:nvSpPr>
          <p:spPr>
            <a:xfrm>
              <a:off x="2640725" y="928850"/>
              <a:ext cx="248225" cy="225775"/>
            </a:xfrm>
            <a:custGeom>
              <a:avLst/>
              <a:gdLst/>
              <a:ahLst/>
              <a:cxnLst/>
              <a:rect l="l" t="t" r="r" b="b"/>
              <a:pathLst>
                <a:path w="9929" h="9031" extrusionOk="0">
                  <a:moveTo>
                    <a:pt x="4964" y="1"/>
                  </a:moveTo>
                  <a:cubicBezTo>
                    <a:pt x="3809" y="1"/>
                    <a:pt x="2653" y="438"/>
                    <a:pt x="1769" y="1313"/>
                  </a:cubicBezTo>
                  <a:cubicBezTo>
                    <a:pt x="0" y="3082"/>
                    <a:pt x="0" y="5935"/>
                    <a:pt x="1769" y="7704"/>
                  </a:cubicBezTo>
                  <a:cubicBezTo>
                    <a:pt x="2653" y="8589"/>
                    <a:pt x="3809" y="9031"/>
                    <a:pt x="4964" y="9031"/>
                  </a:cubicBezTo>
                  <a:cubicBezTo>
                    <a:pt x="6120" y="9031"/>
                    <a:pt x="7275" y="8589"/>
                    <a:pt x="8160" y="7704"/>
                  </a:cubicBezTo>
                  <a:cubicBezTo>
                    <a:pt x="9929" y="5935"/>
                    <a:pt x="9929" y="3082"/>
                    <a:pt x="8160" y="1313"/>
                  </a:cubicBezTo>
                  <a:cubicBezTo>
                    <a:pt x="7275" y="438"/>
                    <a:pt x="6120" y="1"/>
                    <a:pt x="4964"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4"/>
            <p:cNvSpPr/>
            <p:nvPr/>
          </p:nvSpPr>
          <p:spPr>
            <a:xfrm>
              <a:off x="2705375" y="982125"/>
              <a:ext cx="118925" cy="118900"/>
            </a:xfrm>
            <a:custGeom>
              <a:avLst/>
              <a:gdLst/>
              <a:ahLst/>
              <a:cxnLst/>
              <a:rect l="l" t="t" r="r" b="b"/>
              <a:pathLst>
                <a:path w="4757" h="4756" extrusionOk="0">
                  <a:moveTo>
                    <a:pt x="2378" y="0"/>
                  </a:moveTo>
                  <a:cubicBezTo>
                    <a:pt x="1066" y="0"/>
                    <a:pt x="1" y="1046"/>
                    <a:pt x="1" y="2378"/>
                  </a:cubicBezTo>
                  <a:cubicBezTo>
                    <a:pt x="1" y="3690"/>
                    <a:pt x="1066" y="4755"/>
                    <a:pt x="2378" y="4755"/>
                  </a:cubicBezTo>
                  <a:cubicBezTo>
                    <a:pt x="3691" y="4755"/>
                    <a:pt x="4756" y="3690"/>
                    <a:pt x="4756" y="2378"/>
                  </a:cubicBezTo>
                  <a:cubicBezTo>
                    <a:pt x="4756" y="1084"/>
                    <a:pt x="3691" y="0"/>
                    <a:pt x="23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4"/>
            <p:cNvSpPr/>
            <p:nvPr/>
          </p:nvSpPr>
          <p:spPr>
            <a:xfrm>
              <a:off x="1763850" y="2277900"/>
              <a:ext cx="543075" cy="543550"/>
            </a:xfrm>
            <a:custGeom>
              <a:avLst/>
              <a:gdLst/>
              <a:ahLst/>
              <a:cxnLst/>
              <a:rect l="l" t="t" r="r" b="b"/>
              <a:pathLst>
                <a:path w="21723" h="21742" extrusionOk="0">
                  <a:moveTo>
                    <a:pt x="10862" y="1"/>
                  </a:moveTo>
                  <a:cubicBezTo>
                    <a:pt x="4870" y="1"/>
                    <a:pt x="1" y="4870"/>
                    <a:pt x="1" y="10881"/>
                  </a:cubicBezTo>
                  <a:cubicBezTo>
                    <a:pt x="1" y="16872"/>
                    <a:pt x="4870" y="21741"/>
                    <a:pt x="10862" y="21741"/>
                  </a:cubicBezTo>
                  <a:cubicBezTo>
                    <a:pt x="16872" y="21741"/>
                    <a:pt x="21722" y="16872"/>
                    <a:pt x="21722" y="10881"/>
                  </a:cubicBezTo>
                  <a:cubicBezTo>
                    <a:pt x="21722" y="4870"/>
                    <a:pt x="16872" y="1"/>
                    <a:pt x="10862"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4"/>
            <p:cNvSpPr/>
            <p:nvPr/>
          </p:nvSpPr>
          <p:spPr>
            <a:xfrm>
              <a:off x="1839450" y="2353525"/>
              <a:ext cx="392350" cy="392325"/>
            </a:xfrm>
            <a:custGeom>
              <a:avLst/>
              <a:gdLst/>
              <a:ahLst/>
              <a:cxnLst/>
              <a:rect l="l" t="t" r="r" b="b"/>
              <a:pathLst>
                <a:path w="15694" h="15693" extrusionOk="0">
                  <a:moveTo>
                    <a:pt x="7838" y="0"/>
                  </a:moveTo>
                  <a:cubicBezTo>
                    <a:pt x="3501" y="0"/>
                    <a:pt x="1" y="3519"/>
                    <a:pt x="1" y="7856"/>
                  </a:cubicBezTo>
                  <a:cubicBezTo>
                    <a:pt x="1" y="12173"/>
                    <a:pt x="3501" y="15692"/>
                    <a:pt x="7838" y="15692"/>
                  </a:cubicBezTo>
                  <a:cubicBezTo>
                    <a:pt x="12174" y="15692"/>
                    <a:pt x="15693" y="12173"/>
                    <a:pt x="15693" y="7856"/>
                  </a:cubicBezTo>
                  <a:cubicBezTo>
                    <a:pt x="15693" y="3519"/>
                    <a:pt x="12174" y="0"/>
                    <a:pt x="7838"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4"/>
            <p:cNvSpPr/>
            <p:nvPr/>
          </p:nvSpPr>
          <p:spPr>
            <a:xfrm>
              <a:off x="1900325" y="2424525"/>
              <a:ext cx="270125" cy="250775"/>
            </a:xfrm>
            <a:custGeom>
              <a:avLst/>
              <a:gdLst/>
              <a:ahLst/>
              <a:cxnLst/>
              <a:rect l="l" t="t" r="r" b="b"/>
              <a:pathLst>
                <a:path w="10805" h="10031" extrusionOk="0">
                  <a:moveTo>
                    <a:pt x="5414" y="1"/>
                  </a:moveTo>
                  <a:cubicBezTo>
                    <a:pt x="5140" y="1"/>
                    <a:pt x="4863" y="23"/>
                    <a:pt x="4585" y="70"/>
                  </a:cubicBezTo>
                  <a:cubicBezTo>
                    <a:pt x="1846" y="527"/>
                    <a:pt x="1" y="3114"/>
                    <a:pt x="457" y="5853"/>
                  </a:cubicBezTo>
                  <a:cubicBezTo>
                    <a:pt x="866" y="8309"/>
                    <a:pt x="2989" y="10031"/>
                    <a:pt x="5399" y="10031"/>
                  </a:cubicBezTo>
                  <a:cubicBezTo>
                    <a:pt x="5676" y="10031"/>
                    <a:pt x="5957" y="10008"/>
                    <a:pt x="6239" y="9961"/>
                  </a:cubicBezTo>
                  <a:cubicBezTo>
                    <a:pt x="8959" y="9505"/>
                    <a:pt x="10804" y="6918"/>
                    <a:pt x="10348" y="4198"/>
                  </a:cubicBezTo>
                  <a:cubicBezTo>
                    <a:pt x="9938" y="1739"/>
                    <a:pt x="7812" y="1"/>
                    <a:pt x="54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4"/>
            <p:cNvSpPr/>
            <p:nvPr/>
          </p:nvSpPr>
          <p:spPr>
            <a:xfrm>
              <a:off x="1969275" y="2483800"/>
              <a:ext cx="132225" cy="131750"/>
            </a:xfrm>
            <a:custGeom>
              <a:avLst/>
              <a:gdLst/>
              <a:ahLst/>
              <a:cxnLst/>
              <a:rect l="l" t="t" r="r" b="b"/>
              <a:pathLst>
                <a:path w="5289" h="5270" extrusionOk="0">
                  <a:moveTo>
                    <a:pt x="2645" y="1"/>
                  </a:moveTo>
                  <a:cubicBezTo>
                    <a:pt x="1199" y="1"/>
                    <a:pt x="1" y="1180"/>
                    <a:pt x="1" y="2645"/>
                  </a:cubicBezTo>
                  <a:cubicBezTo>
                    <a:pt x="1" y="4090"/>
                    <a:pt x="1199" y="5269"/>
                    <a:pt x="2645" y="5269"/>
                  </a:cubicBezTo>
                  <a:cubicBezTo>
                    <a:pt x="4109" y="5269"/>
                    <a:pt x="5288" y="4090"/>
                    <a:pt x="5288" y="2645"/>
                  </a:cubicBezTo>
                  <a:cubicBezTo>
                    <a:pt x="5288" y="1180"/>
                    <a:pt x="4109" y="1"/>
                    <a:pt x="2645" y="1"/>
                  </a:cubicBezTo>
                  <a:close/>
                </a:path>
              </a:pathLst>
            </a:custGeom>
            <a:solidFill>
              <a:srgbClr val="AB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3261750" y="2237475"/>
              <a:ext cx="498850" cy="331475"/>
            </a:xfrm>
            <a:custGeom>
              <a:avLst/>
              <a:gdLst/>
              <a:ahLst/>
              <a:cxnLst/>
              <a:rect l="l" t="t" r="r" b="b"/>
              <a:pathLst>
                <a:path w="19954" h="13259" extrusionOk="0">
                  <a:moveTo>
                    <a:pt x="818" y="1"/>
                  </a:moveTo>
                  <a:cubicBezTo>
                    <a:pt x="362" y="1"/>
                    <a:pt x="0" y="362"/>
                    <a:pt x="0" y="819"/>
                  </a:cubicBezTo>
                  <a:lnTo>
                    <a:pt x="0" y="12441"/>
                  </a:lnTo>
                  <a:cubicBezTo>
                    <a:pt x="0" y="12897"/>
                    <a:pt x="362" y="13258"/>
                    <a:pt x="818" y="13258"/>
                  </a:cubicBezTo>
                  <a:lnTo>
                    <a:pt x="19135" y="13258"/>
                  </a:lnTo>
                  <a:cubicBezTo>
                    <a:pt x="19592" y="13258"/>
                    <a:pt x="19953" y="12897"/>
                    <a:pt x="19953" y="12441"/>
                  </a:cubicBezTo>
                  <a:lnTo>
                    <a:pt x="19953" y="819"/>
                  </a:lnTo>
                  <a:cubicBezTo>
                    <a:pt x="19953" y="362"/>
                    <a:pt x="19592" y="1"/>
                    <a:pt x="19135"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4"/>
            <p:cNvSpPr/>
            <p:nvPr/>
          </p:nvSpPr>
          <p:spPr>
            <a:xfrm>
              <a:off x="2991175" y="2436725"/>
              <a:ext cx="420375" cy="278200"/>
            </a:xfrm>
            <a:custGeom>
              <a:avLst/>
              <a:gdLst/>
              <a:ahLst/>
              <a:cxnLst/>
              <a:rect l="l" t="t" r="r" b="b"/>
              <a:pathLst>
                <a:path w="16815" h="11128" extrusionOk="0">
                  <a:moveTo>
                    <a:pt x="818" y="1"/>
                  </a:moveTo>
                  <a:cubicBezTo>
                    <a:pt x="362" y="1"/>
                    <a:pt x="0" y="362"/>
                    <a:pt x="0" y="819"/>
                  </a:cubicBezTo>
                  <a:lnTo>
                    <a:pt x="0" y="10329"/>
                  </a:lnTo>
                  <a:cubicBezTo>
                    <a:pt x="38" y="10766"/>
                    <a:pt x="381" y="11128"/>
                    <a:pt x="818" y="11128"/>
                  </a:cubicBezTo>
                  <a:lnTo>
                    <a:pt x="16016" y="11128"/>
                  </a:lnTo>
                  <a:cubicBezTo>
                    <a:pt x="16453" y="11128"/>
                    <a:pt x="16815" y="10766"/>
                    <a:pt x="16815" y="10329"/>
                  </a:cubicBezTo>
                  <a:lnTo>
                    <a:pt x="16815" y="819"/>
                  </a:lnTo>
                  <a:cubicBezTo>
                    <a:pt x="16815" y="362"/>
                    <a:pt x="16453" y="1"/>
                    <a:pt x="16016"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4"/>
            <p:cNvSpPr/>
            <p:nvPr/>
          </p:nvSpPr>
          <p:spPr>
            <a:xfrm>
              <a:off x="3501875" y="2662600"/>
              <a:ext cx="161225" cy="161225"/>
            </a:xfrm>
            <a:custGeom>
              <a:avLst/>
              <a:gdLst/>
              <a:ahLst/>
              <a:cxnLst/>
              <a:rect l="l" t="t" r="r" b="b"/>
              <a:pathLst>
                <a:path w="6449" h="6449" extrusionOk="0">
                  <a:moveTo>
                    <a:pt x="819" y="1"/>
                  </a:moveTo>
                  <a:cubicBezTo>
                    <a:pt x="362" y="1"/>
                    <a:pt x="1" y="362"/>
                    <a:pt x="1" y="818"/>
                  </a:cubicBezTo>
                  <a:lnTo>
                    <a:pt x="1" y="5631"/>
                  </a:lnTo>
                  <a:cubicBezTo>
                    <a:pt x="1" y="6087"/>
                    <a:pt x="362" y="6449"/>
                    <a:pt x="819" y="6449"/>
                  </a:cubicBezTo>
                  <a:lnTo>
                    <a:pt x="5631" y="6449"/>
                  </a:lnTo>
                  <a:cubicBezTo>
                    <a:pt x="6087" y="6449"/>
                    <a:pt x="6449" y="6087"/>
                    <a:pt x="6449" y="5631"/>
                  </a:cubicBezTo>
                  <a:lnTo>
                    <a:pt x="6449" y="818"/>
                  </a:lnTo>
                  <a:cubicBezTo>
                    <a:pt x="6449" y="362"/>
                    <a:pt x="6087" y="1"/>
                    <a:pt x="5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4"/>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4"/>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4"/>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4"/>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4"/>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4"/>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4"/>
            <p:cNvSpPr/>
            <p:nvPr/>
          </p:nvSpPr>
          <p:spPr>
            <a:xfrm>
              <a:off x="949750" y="1073550"/>
              <a:ext cx="390450" cy="363525"/>
            </a:xfrm>
            <a:custGeom>
              <a:avLst/>
              <a:gdLst/>
              <a:ahLst/>
              <a:cxnLst/>
              <a:rect l="l" t="t" r="r" b="b"/>
              <a:pathLst>
                <a:path w="15618" h="14541" extrusionOk="0">
                  <a:moveTo>
                    <a:pt x="7820" y="0"/>
                  </a:moveTo>
                  <a:cubicBezTo>
                    <a:pt x="7444" y="0"/>
                    <a:pt x="7062" y="29"/>
                    <a:pt x="6677" y="90"/>
                  </a:cubicBezTo>
                  <a:cubicBezTo>
                    <a:pt x="2702" y="699"/>
                    <a:pt x="1" y="4427"/>
                    <a:pt x="610" y="8402"/>
                  </a:cubicBezTo>
                  <a:cubicBezTo>
                    <a:pt x="1177" y="11976"/>
                    <a:pt x="4273" y="14541"/>
                    <a:pt x="7783" y="14541"/>
                  </a:cubicBezTo>
                  <a:cubicBezTo>
                    <a:pt x="8159" y="14541"/>
                    <a:pt x="8539" y="14512"/>
                    <a:pt x="8922" y="14451"/>
                  </a:cubicBezTo>
                  <a:cubicBezTo>
                    <a:pt x="12897" y="13842"/>
                    <a:pt x="15617" y="10114"/>
                    <a:pt x="14989" y="6139"/>
                  </a:cubicBezTo>
                  <a:cubicBezTo>
                    <a:pt x="14422" y="2565"/>
                    <a:pt x="11341" y="0"/>
                    <a:pt x="7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4"/>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4"/>
            <p:cNvSpPr/>
            <p:nvPr/>
          </p:nvSpPr>
          <p:spPr>
            <a:xfrm>
              <a:off x="983525" y="1693500"/>
              <a:ext cx="321950" cy="25700"/>
            </a:xfrm>
            <a:custGeom>
              <a:avLst/>
              <a:gdLst/>
              <a:ahLst/>
              <a:cxnLst/>
              <a:rect l="l" t="t" r="r" b="b"/>
              <a:pathLst>
                <a:path w="12878" h="1028" extrusionOk="0">
                  <a:moveTo>
                    <a:pt x="0" y="0"/>
                  </a:moveTo>
                  <a:lnTo>
                    <a:pt x="0" y="1027"/>
                  </a:lnTo>
                  <a:lnTo>
                    <a:pt x="12878" y="1027"/>
                  </a:lnTo>
                  <a:lnTo>
                    <a:pt x="12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4"/>
            <p:cNvSpPr/>
            <p:nvPr/>
          </p:nvSpPr>
          <p:spPr>
            <a:xfrm>
              <a:off x="984000" y="1761500"/>
              <a:ext cx="181675" cy="25700"/>
            </a:xfrm>
            <a:custGeom>
              <a:avLst/>
              <a:gdLst/>
              <a:ahLst/>
              <a:cxnLst/>
              <a:rect l="l" t="t" r="r" b="b"/>
              <a:pathLst>
                <a:path w="7267" h="1028" extrusionOk="0">
                  <a:moveTo>
                    <a:pt x="0" y="0"/>
                  </a:moveTo>
                  <a:lnTo>
                    <a:pt x="0" y="1027"/>
                  </a:lnTo>
                  <a:lnTo>
                    <a:pt x="7266" y="1027"/>
                  </a:lnTo>
                  <a:lnTo>
                    <a:pt x="72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4"/>
            <p:cNvSpPr/>
            <p:nvPr/>
          </p:nvSpPr>
          <p:spPr>
            <a:xfrm>
              <a:off x="1207025" y="1761500"/>
              <a:ext cx="97975" cy="25700"/>
            </a:xfrm>
            <a:custGeom>
              <a:avLst/>
              <a:gdLst/>
              <a:ahLst/>
              <a:cxnLst/>
              <a:rect l="l" t="t" r="r" b="b"/>
              <a:pathLst>
                <a:path w="3919" h="1028" extrusionOk="0">
                  <a:moveTo>
                    <a:pt x="0" y="0"/>
                  </a:moveTo>
                  <a:lnTo>
                    <a:pt x="0" y="1027"/>
                  </a:lnTo>
                  <a:lnTo>
                    <a:pt x="3919" y="1027"/>
                  </a:lnTo>
                  <a:lnTo>
                    <a:pt x="39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4"/>
            <p:cNvSpPr/>
            <p:nvPr/>
          </p:nvSpPr>
          <p:spPr>
            <a:xfrm>
              <a:off x="1234125" y="1828550"/>
              <a:ext cx="70875" cy="25700"/>
            </a:xfrm>
            <a:custGeom>
              <a:avLst/>
              <a:gdLst/>
              <a:ahLst/>
              <a:cxnLst/>
              <a:rect l="l" t="t" r="r" b="b"/>
              <a:pathLst>
                <a:path w="2835" h="1028" extrusionOk="0">
                  <a:moveTo>
                    <a:pt x="0" y="0"/>
                  </a:moveTo>
                  <a:lnTo>
                    <a:pt x="0" y="1027"/>
                  </a:lnTo>
                  <a:lnTo>
                    <a:pt x="2835" y="1027"/>
                  </a:lnTo>
                  <a:lnTo>
                    <a:pt x="2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4"/>
            <p:cNvSpPr/>
            <p:nvPr/>
          </p:nvSpPr>
          <p:spPr>
            <a:xfrm>
              <a:off x="984000" y="1828550"/>
              <a:ext cx="195925" cy="25700"/>
            </a:xfrm>
            <a:custGeom>
              <a:avLst/>
              <a:gdLst/>
              <a:ahLst/>
              <a:cxnLst/>
              <a:rect l="l" t="t" r="r" b="b"/>
              <a:pathLst>
                <a:path w="7837" h="1028" extrusionOk="0">
                  <a:moveTo>
                    <a:pt x="0" y="0"/>
                  </a:moveTo>
                  <a:lnTo>
                    <a:pt x="0" y="1027"/>
                  </a:lnTo>
                  <a:lnTo>
                    <a:pt x="7837" y="1027"/>
                  </a:lnTo>
                  <a:lnTo>
                    <a:pt x="7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4"/>
            <p:cNvSpPr/>
            <p:nvPr/>
          </p:nvSpPr>
          <p:spPr>
            <a:xfrm>
              <a:off x="1096700" y="1897025"/>
              <a:ext cx="208775" cy="25700"/>
            </a:xfrm>
            <a:custGeom>
              <a:avLst/>
              <a:gdLst/>
              <a:ahLst/>
              <a:cxnLst/>
              <a:rect l="l" t="t" r="r" b="b"/>
              <a:pathLst>
                <a:path w="8351" h="1028" extrusionOk="0">
                  <a:moveTo>
                    <a:pt x="0" y="0"/>
                  </a:moveTo>
                  <a:lnTo>
                    <a:pt x="0" y="1027"/>
                  </a:lnTo>
                  <a:lnTo>
                    <a:pt x="8351" y="1027"/>
                  </a:lnTo>
                  <a:lnTo>
                    <a:pt x="8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4"/>
            <p:cNvSpPr/>
            <p:nvPr/>
          </p:nvSpPr>
          <p:spPr>
            <a:xfrm>
              <a:off x="1137125" y="1968825"/>
              <a:ext cx="167875" cy="25700"/>
            </a:xfrm>
            <a:custGeom>
              <a:avLst/>
              <a:gdLst/>
              <a:ahLst/>
              <a:cxnLst/>
              <a:rect l="l" t="t" r="r" b="b"/>
              <a:pathLst>
                <a:path w="6715" h="1028" extrusionOk="0">
                  <a:moveTo>
                    <a:pt x="0" y="0"/>
                  </a:moveTo>
                  <a:lnTo>
                    <a:pt x="0" y="1027"/>
                  </a:lnTo>
                  <a:lnTo>
                    <a:pt x="6715" y="1027"/>
                  </a:lnTo>
                  <a:lnTo>
                    <a:pt x="6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4"/>
            <p:cNvSpPr/>
            <p:nvPr/>
          </p:nvSpPr>
          <p:spPr>
            <a:xfrm>
              <a:off x="1060075" y="2111950"/>
              <a:ext cx="244925" cy="25225"/>
            </a:xfrm>
            <a:custGeom>
              <a:avLst/>
              <a:gdLst/>
              <a:ahLst/>
              <a:cxnLst/>
              <a:rect l="l" t="t" r="r" b="b"/>
              <a:pathLst>
                <a:path w="9797" h="1009" extrusionOk="0">
                  <a:moveTo>
                    <a:pt x="1" y="0"/>
                  </a:moveTo>
                  <a:lnTo>
                    <a:pt x="1" y="1009"/>
                  </a:lnTo>
                  <a:lnTo>
                    <a:pt x="9797" y="1009"/>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4"/>
            <p:cNvSpPr/>
            <p:nvPr/>
          </p:nvSpPr>
          <p:spPr>
            <a:xfrm>
              <a:off x="1060075" y="2170925"/>
              <a:ext cx="244925" cy="25700"/>
            </a:xfrm>
            <a:custGeom>
              <a:avLst/>
              <a:gdLst/>
              <a:ahLst/>
              <a:cxnLst/>
              <a:rect l="l" t="t" r="r" b="b"/>
              <a:pathLst>
                <a:path w="9797" h="1028" extrusionOk="0">
                  <a:moveTo>
                    <a:pt x="1" y="0"/>
                  </a:moveTo>
                  <a:lnTo>
                    <a:pt x="1" y="1027"/>
                  </a:lnTo>
                  <a:lnTo>
                    <a:pt x="9797" y="1027"/>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4"/>
            <p:cNvSpPr/>
            <p:nvPr/>
          </p:nvSpPr>
          <p:spPr>
            <a:xfrm>
              <a:off x="1137125" y="2230350"/>
              <a:ext cx="167875" cy="25700"/>
            </a:xfrm>
            <a:custGeom>
              <a:avLst/>
              <a:gdLst/>
              <a:ahLst/>
              <a:cxnLst/>
              <a:rect l="l" t="t" r="r" b="b"/>
              <a:pathLst>
                <a:path w="6715" h="1028" extrusionOk="0">
                  <a:moveTo>
                    <a:pt x="0" y="1"/>
                  </a:moveTo>
                  <a:lnTo>
                    <a:pt x="0" y="1028"/>
                  </a:lnTo>
                  <a:lnTo>
                    <a:pt x="6715" y="1028"/>
                  </a:lnTo>
                  <a:lnTo>
                    <a:pt x="6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4"/>
            <p:cNvSpPr/>
            <p:nvPr/>
          </p:nvSpPr>
          <p:spPr>
            <a:xfrm>
              <a:off x="2597925" y="2479525"/>
              <a:ext cx="121275" cy="121275"/>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4"/>
            <p:cNvSpPr/>
            <p:nvPr/>
          </p:nvSpPr>
          <p:spPr>
            <a:xfrm>
              <a:off x="2667350" y="2548475"/>
              <a:ext cx="85600" cy="85625"/>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4"/>
            <p:cNvSpPr/>
            <p:nvPr/>
          </p:nvSpPr>
          <p:spPr>
            <a:xfrm>
              <a:off x="2879425" y="2548475"/>
              <a:ext cx="52325" cy="52325"/>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4"/>
            <p:cNvSpPr/>
            <p:nvPr/>
          </p:nvSpPr>
          <p:spPr>
            <a:xfrm>
              <a:off x="2737725" y="2742500"/>
              <a:ext cx="71350" cy="71350"/>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4"/>
            <p:cNvSpPr/>
            <p:nvPr/>
          </p:nvSpPr>
          <p:spPr>
            <a:xfrm>
              <a:off x="1635034" y="156403"/>
              <a:ext cx="70875" cy="70875"/>
            </a:xfrm>
            <a:custGeom>
              <a:avLst/>
              <a:gdLst/>
              <a:ahLst/>
              <a:cxnLst/>
              <a:rect l="l" t="t" r="r" b="b"/>
              <a:pathLst>
                <a:path w="2835" h="2835" extrusionOk="0">
                  <a:moveTo>
                    <a:pt x="0" y="0"/>
                  </a:moveTo>
                  <a:lnTo>
                    <a:pt x="0" y="2835"/>
                  </a:lnTo>
                  <a:lnTo>
                    <a:pt x="2834" y="2835"/>
                  </a:lnTo>
                  <a:lnTo>
                    <a:pt x="283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4"/>
            <p:cNvSpPr/>
            <p:nvPr/>
          </p:nvSpPr>
          <p:spPr>
            <a:xfrm>
              <a:off x="1592709" y="191578"/>
              <a:ext cx="78475" cy="78500"/>
            </a:xfrm>
            <a:custGeom>
              <a:avLst/>
              <a:gdLst/>
              <a:ahLst/>
              <a:cxnLst/>
              <a:rect l="l" t="t" r="r" b="b"/>
              <a:pathLst>
                <a:path w="3139" h="3140" extrusionOk="0">
                  <a:moveTo>
                    <a:pt x="0" y="1"/>
                  </a:moveTo>
                  <a:lnTo>
                    <a:pt x="0" y="3139"/>
                  </a:lnTo>
                  <a:lnTo>
                    <a:pt x="3139" y="3139"/>
                  </a:lnTo>
                  <a:lnTo>
                    <a:pt x="313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4"/>
            <p:cNvSpPr/>
            <p:nvPr/>
          </p:nvSpPr>
          <p:spPr>
            <a:xfrm>
              <a:off x="1501884" y="199678"/>
              <a:ext cx="38075" cy="38050"/>
            </a:xfrm>
            <a:custGeom>
              <a:avLst/>
              <a:gdLst/>
              <a:ahLst/>
              <a:cxnLst/>
              <a:rect l="l" t="t" r="r" b="b"/>
              <a:pathLst>
                <a:path w="1523" h="1522" extrusionOk="0">
                  <a:moveTo>
                    <a:pt x="0" y="0"/>
                  </a:moveTo>
                  <a:lnTo>
                    <a:pt x="0" y="1522"/>
                  </a:lnTo>
                  <a:lnTo>
                    <a:pt x="1522" y="1522"/>
                  </a:lnTo>
                  <a:lnTo>
                    <a:pt x="152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4"/>
            <p:cNvSpPr/>
            <p:nvPr/>
          </p:nvSpPr>
          <p:spPr>
            <a:xfrm>
              <a:off x="2524200" y="1567000"/>
              <a:ext cx="64225" cy="64225"/>
            </a:xfrm>
            <a:custGeom>
              <a:avLst/>
              <a:gdLst/>
              <a:ahLst/>
              <a:cxnLst/>
              <a:rect l="l" t="t" r="r" b="b"/>
              <a:pathLst>
                <a:path w="2569" h="2569" extrusionOk="0">
                  <a:moveTo>
                    <a:pt x="1" y="1"/>
                  </a:moveTo>
                  <a:lnTo>
                    <a:pt x="1" y="2568"/>
                  </a:lnTo>
                  <a:lnTo>
                    <a:pt x="2569" y="2568"/>
                  </a:lnTo>
                  <a:lnTo>
                    <a:pt x="256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4"/>
            <p:cNvSpPr/>
            <p:nvPr/>
          </p:nvSpPr>
          <p:spPr>
            <a:xfrm>
              <a:off x="2511850" y="1461925"/>
              <a:ext cx="33300" cy="33300"/>
            </a:xfrm>
            <a:custGeom>
              <a:avLst/>
              <a:gdLst/>
              <a:ahLst/>
              <a:cxnLst/>
              <a:rect l="l" t="t" r="r" b="b"/>
              <a:pathLst>
                <a:path w="1332" h="1332" extrusionOk="0">
                  <a:moveTo>
                    <a:pt x="0" y="0"/>
                  </a:moveTo>
                  <a:lnTo>
                    <a:pt x="0" y="1331"/>
                  </a:lnTo>
                  <a:lnTo>
                    <a:pt x="1332" y="1331"/>
                  </a:lnTo>
                  <a:lnTo>
                    <a:pt x="133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4"/>
            <p:cNvSpPr/>
            <p:nvPr/>
          </p:nvSpPr>
          <p:spPr>
            <a:xfrm>
              <a:off x="2391075" y="1525150"/>
              <a:ext cx="27600" cy="27600"/>
            </a:xfrm>
            <a:custGeom>
              <a:avLst/>
              <a:gdLst/>
              <a:ahLst/>
              <a:cxnLst/>
              <a:rect l="l" t="t" r="r" b="b"/>
              <a:pathLst>
                <a:path w="1104" h="1104" extrusionOk="0">
                  <a:moveTo>
                    <a:pt x="0" y="1"/>
                  </a:moveTo>
                  <a:lnTo>
                    <a:pt x="0" y="1104"/>
                  </a:lnTo>
                  <a:lnTo>
                    <a:pt x="1103" y="1104"/>
                  </a:lnTo>
                  <a:lnTo>
                    <a:pt x="110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4"/>
            <p:cNvSpPr/>
            <p:nvPr/>
          </p:nvSpPr>
          <p:spPr>
            <a:xfrm>
              <a:off x="2307375" y="1326875"/>
              <a:ext cx="48525" cy="49000"/>
            </a:xfrm>
            <a:custGeom>
              <a:avLst/>
              <a:gdLst/>
              <a:ahLst/>
              <a:cxnLst/>
              <a:rect l="l" t="t" r="r" b="b"/>
              <a:pathLst>
                <a:path w="1941" h="1960" extrusionOk="0">
                  <a:moveTo>
                    <a:pt x="0" y="0"/>
                  </a:moveTo>
                  <a:lnTo>
                    <a:pt x="0" y="1959"/>
                  </a:lnTo>
                  <a:lnTo>
                    <a:pt x="1941" y="1959"/>
                  </a:lnTo>
                  <a:lnTo>
                    <a:pt x="1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6" name="Google Shape;1906;p44"/>
            <p:cNvGrpSpPr/>
            <p:nvPr/>
          </p:nvGrpSpPr>
          <p:grpSpPr>
            <a:xfrm>
              <a:off x="3365969" y="-253549"/>
              <a:ext cx="256800" cy="245850"/>
              <a:chOff x="3365969" y="-253549"/>
              <a:chExt cx="256800" cy="245850"/>
            </a:xfrm>
          </p:grpSpPr>
          <p:sp>
            <p:nvSpPr>
              <p:cNvPr id="1907" name="Google Shape;1907;p44"/>
              <p:cNvSpPr/>
              <p:nvPr/>
            </p:nvSpPr>
            <p:spPr>
              <a:xfrm>
                <a:off x="3391644" y="-151324"/>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4"/>
              <p:cNvSpPr/>
              <p:nvPr/>
            </p:nvSpPr>
            <p:spPr>
              <a:xfrm>
                <a:off x="3462969" y="-81899"/>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4"/>
              <p:cNvSpPr/>
              <p:nvPr/>
            </p:nvSpPr>
            <p:spPr>
              <a:xfrm>
                <a:off x="3553794" y="-194599"/>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4"/>
              <p:cNvSpPr/>
              <p:nvPr/>
            </p:nvSpPr>
            <p:spPr>
              <a:xfrm>
                <a:off x="3365969" y="-253549"/>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1" name="Google Shape;1911;p44"/>
            <p:cNvSpPr/>
            <p:nvPr/>
          </p:nvSpPr>
          <p:spPr>
            <a:xfrm>
              <a:off x="2720253" y="147430"/>
              <a:ext cx="94175" cy="94650"/>
            </a:xfrm>
            <a:custGeom>
              <a:avLst/>
              <a:gdLst/>
              <a:ahLst/>
              <a:cxnLst/>
              <a:rect l="l" t="t" r="r" b="b"/>
              <a:pathLst>
                <a:path w="3767" h="3786" extrusionOk="0">
                  <a:moveTo>
                    <a:pt x="0" y="1"/>
                  </a:moveTo>
                  <a:lnTo>
                    <a:pt x="0" y="3786"/>
                  </a:lnTo>
                  <a:lnTo>
                    <a:pt x="3767" y="3786"/>
                  </a:lnTo>
                  <a:lnTo>
                    <a:pt x="376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4"/>
            <p:cNvSpPr/>
            <p:nvPr/>
          </p:nvSpPr>
          <p:spPr>
            <a:xfrm>
              <a:off x="2645603" y="204005"/>
              <a:ext cx="107000" cy="107025"/>
            </a:xfrm>
            <a:custGeom>
              <a:avLst/>
              <a:gdLst/>
              <a:ahLst/>
              <a:cxnLst/>
              <a:rect l="l" t="t" r="r" b="b"/>
              <a:pathLst>
                <a:path w="4280" h="4281" extrusionOk="0">
                  <a:moveTo>
                    <a:pt x="0" y="1"/>
                  </a:moveTo>
                  <a:lnTo>
                    <a:pt x="0" y="4281"/>
                  </a:lnTo>
                  <a:lnTo>
                    <a:pt x="4280" y="4281"/>
                  </a:lnTo>
                  <a:lnTo>
                    <a:pt x="42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4"/>
            <p:cNvSpPr/>
            <p:nvPr/>
          </p:nvSpPr>
          <p:spPr>
            <a:xfrm>
              <a:off x="2538603" y="171205"/>
              <a:ext cx="57075" cy="57100"/>
            </a:xfrm>
            <a:custGeom>
              <a:avLst/>
              <a:gdLst/>
              <a:ahLst/>
              <a:cxnLst/>
              <a:rect l="l" t="t" r="r" b="b"/>
              <a:pathLst>
                <a:path w="2283" h="2284" extrusionOk="0">
                  <a:moveTo>
                    <a:pt x="0" y="1"/>
                  </a:moveTo>
                  <a:lnTo>
                    <a:pt x="0"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4"/>
            <p:cNvSpPr/>
            <p:nvPr/>
          </p:nvSpPr>
          <p:spPr>
            <a:xfrm>
              <a:off x="3781077" y="1901300"/>
              <a:ext cx="82275" cy="81800"/>
            </a:xfrm>
            <a:custGeom>
              <a:avLst/>
              <a:gdLst/>
              <a:ahLst/>
              <a:cxnLst/>
              <a:rect l="l" t="t" r="r" b="b"/>
              <a:pathLst>
                <a:path w="3291" h="3272" extrusionOk="0">
                  <a:moveTo>
                    <a:pt x="0" y="0"/>
                  </a:moveTo>
                  <a:lnTo>
                    <a:pt x="0" y="3272"/>
                  </a:lnTo>
                  <a:lnTo>
                    <a:pt x="3291" y="3272"/>
                  </a:lnTo>
                  <a:lnTo>
                    <a:pt x="3291"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4"/>
            <p:cNvSpPr/>
            <p:nvPr/>
          </p:nvSpPr>
          <p:spPr>
            <a:xfrm>
              <a:off x="3831952" y="1949800"/>
              <a:ext cx="95600" cy="96075"/>
            </a:xfrm>
            <a:custGeom>
              <a:avLst/>
              <a:gdLst/>
              <a:ahLst/>
              <a:cxnLst/>
              <a:rect l="l" t="t" r="r" b="b"/>
              <a:pathLst>
                <a:path w="3824" h="3843" extrusionOk="0">
                  <a:moveTo>
                    <a:pt x="1" y="0"/>
                  </a:moveTo>
                  <a:lnTo>
                    <a:pt x="1" y="3843"/>
                  </a:lnTo>
                  <a:lnTo>
                    <a:pt x="3824" y="3843"/>
                  </a:lnTo>
                  <a:lnTo>
                    <a:pt x="382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4"/>
            <p:cNvSpPr/>
            <p:nvPr/>
          </p:nvSpPr>
          <p:spPr>
            <a:xfrm>
              <a:off x="3916602" y="1873250"/>
              <a:ext cx="99400" cy="99400"/>
            </a:xfrm>
            <a:custGeom>
              <a:avLst/>
              <a:gdLst/>
              <a:ahLst/>
              <a:cxnLst/>
              <a:rect l="l" t="t" r="r" b="b"/>
              <a:pathLst>
                <a:path w="3976" h="3976" extrusionOk="0">
                  <a:moveTo>
                    <a:pt x="0" y="0"/>
                  </a:moveTo>
                  <a:lnTo>
                    <a:pt x="0" y="3975"/>
                  </a:lnTo>
                  <a:lnTo>
                    <a:pt x="3976" y="3975"/>
                  </a:lnTo>
                  <a:lnTo>
                    <a:pt x="3976"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4"/>
            <p:cNvSpPr/>
            <p:nvPr/>
          </p:nvSpPr>
          <p:spPr>
            <a:xfrm>
              <a:off x="3136328" y="415698"/>
              <a:ext cx="57575" cy="57575"/>
            </a:xfrm>
            <a:custGeom>
              <a:avLst/>
              <a:gdLst/>
              <a:ahLst/>
              <a:cxnLst/>
              <a:rect l="l" t="t" r="r" b="b"/>
              <a:pathLst>
                <a:path w="2303" h="2303" extrusionOk="0">
                  <a:moveTo>
                    <a:pt x="1" y="1"/>
                  </a:moveTo>
                  <a:lnTo>
                    <a:pt x="1" y="2302"/>
                  </a:lnTo>
                  <a:lnTo>
                    <a:pt x="2302" y="2302"/>
                  </a:lnTo>
                  <a:lnTo>
                    <a:pt x="230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8" name="Google Shape;1918;p44"/>
            <p:cNvGrpSpPr/>
            <p:nvPr/>
          </p:nvGrpSpPr>
          <p:grpSpPr>
            <a:xfrm>
              <a:off x="855125" y="-39522"/>
              <a:ext cx="642034" cy="707745"/>
              <a:chOff x="855125" y="-39522"/>
              <a:chExt cx="642034" cy="707745"/>
            </a:xfrm>
          </p:grpSpPr>
          <p:sp>
            <p:nvSpPr>
              <p:cNvPr id="1919" name="Google Shape;1919;p44"/>
              <p:cNvSpPr/>
              <p:nvPr/>
            </p:nvSpPr>
            <p:spPr>
              <a:xfrm>
                <a:off x="1440059" y="-39522"/>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4"/>
              <p:cNvSpPr/>
              <p:nvPr/>
            </p:nvSpPr>
            <p:spPr>
              <a:xfrm>
                <a:off x="855125" y="534598"/>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4"/>
              <p:cNvSpPr/>
              <p:nvPr/>
            </p:nvSpPr>
            <p:spPr>
              <a:xfrm>
                <a:off x="917425" y="596873"/>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2" name="Google Shape;1922;p44"/>
            <p:cNvSpPr/>
            <p:nvPr/>
          </p:nvSpPr>
          <p:spPr>
            <a:xfrm>
              <a:off x="835625" y="2706825"/>
              <a:ext cx="93725" cy="93700"/>
            </a:xfrm>
            <a:custGeom>
              <a:avLst/>
              <a:gdLst/>
              <a:ahLst/>
              <a:cxnLst/>
              <a:rect l="l" t="t" r="r" b="b"/>
              <a:pathLst>
                <a:path w="3749" h="3748" extrusionOk="0">
                  <a:moveTo>
                    <a:pt x="1" y="0"/>
                  </a:moveTo>
                  <a:lnTo>
                    <a:pt x="1" y="3748"/>
                  </a:lnTo>
                  <a:lnTo>
                    <a:pt x="3748" y="3748"/>
                  </a:lnTo>
                  <a:lnTo>
                    <a:pt x="3748"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4"/>
            <p:cNvSpPr/>
            <p:nvPr/>
          </p:nvSpPr>
          <p:spPr>
            <a:xfrm>
              <a:off x="1015850" y="2810475"/>
              <a:ext cx="39500" cy="39500"/>
            </a:xfrm>
            <a:custGeom>
              <a:avLst/>
              <a:gdLst/>
              <a:ahLst/>
              <a:cxnLst/>
              <a:rect l="l" t="t" r="r" b="b"/>
              <a:pathLst>
                <a:path w="1580" h="1580" extrusionOk="0">
                  <a:moveTo>
                    <a:pt x="1" y="1"/>
                  </a:moveTo>
                  <a:lnTo>
                    <a:pt x="1" y="1580"/>
                  </a:lnTo>
                  <a:lnTo>
                    <a:pt x="1580" y="1580"/>
                  </a:lnTo>
                  <a:lnTo>
                    <a:pt x="15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4"/>
            <p:cNvSpPr/>
            <p:nvPr/>
          </p:nvSpPr>
          <p:spPr>
            <a:xfrm>
              <a:off x="604456" y="2271725"/>
              <a:ext cx="71350" cy="71350"/>
            </a:xfrm>
            <a:custGeom>
              <a:avLst/>
              <a:gdLst/>
              <a:ahLst/>
              <a:cxnLst/>
              <a:rect l="l" t="t" r="r" b="b"/>
              <a:pathLst>
                <a:path w="2854" h="2854" extrusionOk="0">
                  <a:moveTo>
                    <a:pt x="0" y="0"/>
                  </a:moveTo>
                  <a:lnTo>
                    <a:pt x="0" y="2854"/>
                  </a:lnTo>
                  <a:lnTo>
                    <a:pt x="2853" y="2854"/>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4"/>
            <p:cNvSpPr/>
            <p:nvPr/>
          </p:nvSpPr>
          <p:spPr>
            <a:xfrm>
              <a:off x="656756" y="2325450"/>
              <a:ext cx="55650" cy="56150"/>
            </a:xfrm>
            <a:custGeom>
              <a:avLst/>
              <a:gdLst/>
              <a:ahLst/>
              <a:cxnLst/>
              <a:rect l="l" t="t" r="r" b="b"/>
              <a:pathLst>
                <a:path w="2226" h="2246" extrusionOk="0">
                  <a:moveTo>
                    <a:pt x="1" y="1"/>
                  </a:moveTo>
                  <a:lnTo>
                    <a:pt x="1" y="2245"/>
                  </a:lnTo>
                  <a:lnTo>
                    <a:pt x="2226" y="2245"/>
                  </a:lnTo>
                  <a:lnTo>
                    <a:pt x="2226"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4"/>
            <p:cNvSpPr/>
            <p:nvPr/>
          </p:nvSpPr>
          <p:spPr>
            <a:xfrm>
              <a:off x="735206" y="2278375"/>
              <a:ext cx="36175" cy="36650"/>
            </a:xfrm>
            <a:custGeom>
              <a:avLst/>
              <a:gdLst/>
              <a:ahLst/>
              <a:cxnLst/>
              <a:rect l="l" t="t" r="r" b="b"/>
              <a:pathLst>
                <a:path w="1447" h="1466" extrusionOk="0">
                  <a:moveTo>
                    <a:pt x="1" y="1"/>
                  </a:moveTo>
                  <a:lnTo>
                    <a:pt x="1" y="1465"/>
                  </a:lnTo>
                  <a:lnTo>
                    <a:pt x="1447" y="1465"/>
                  </a:lnTo>
                  <a:lnTo>
                    <a:pt x="144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4"/>
            <p:cNvSpPr/>
            <p:nvPr/>
          </p:nvSpPr>
          <p:spPr>
            <a:xfrm>
              <a:off x="574956" y="2229875"/>
              <a:ext cx="23800" cy="23800"/>
            </a:xfrm>
            <a:custGeom>
              <a:avLst/>
              <a:gdLst/>
              <a:ahLst/>
              <a:cxnLst/>
              <a:rect l="l" t="t" r="r" b="b"/>
              <a:pathLst>
                <a:path w="952" h="952" extrusionOk="0">
                  <a:moveTo>
                    <a:pt x="1" y="1"/>
                  </a:moveTo>
                  <a:lnTo>
                    <a:pt x="1" y="952"/>
                  </a:lnTo>
                  <a:lnTo>
                    <a:pt x="952" y="952"/>
                  </a:lnTo>
                  <a:lnTo>
                    <a:pt x="95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639;p40">
            <a:extLst>
              <a:ext uri="{FF2B5EF4-FFF2-40B4-BE49-F238E27FC236}">
                <a16:creationId xmlns:a16="http://schemas.microsoft.com/office/drawing/2014/main" id="{F1406136-5C59-4075-EBB0-534E5CECAE98}"/>
              </a:ext>
            </a:extLst>
          </p:cNvPr>
          <p:cNvSpPr txBox="1">
            <a:spLocks/>
          </p:cNvSpPr>
          <p:nvPr/>
        </p:nvSpPr>
        <p:spPr>
          <a:xfrm>
            <a:off x="-21715" y="1223065"/>
            <a:ext cx="3285333" cy="8261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dk1"/>
              </a:buClr>
              <a:buSzPts val="4800"/>
              <a:buFont typeface="Orbitron"/>
              <a:buNone/>
              <a:defRPr sz="73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9pPr>
          </a:lstStyle>
          <a:p>
            <a:r>
              <a:rPr lang="vi-VN" sz="6500" dirty="0">
                <a:solidFill>
                  <a:schemeClr val="tx1"/>
                </a:solidFill>
              </a:rPr>
              <a:t>03.</a:t>
            </a:r>
            <a:endParaRPr lang="en-US" sz="6500" dirty="0">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25"/>
        <p:cNvGrpSpPr/>
        <p:nvPr/>
      </p:nvGrpSpPr>
      <p:grpSpPr>
        <a:xfrm>
          <a:off x="0" y="0"/>
          <a:ext cx="0" cy="0"/>
          <a:chOff x="0" y="0"/>
          <a:chExt cx="0" cy="0"/>
        </a:xfrm>
      </p:grpSpPr>
      <p:sp>
        <p:nvSpPr>
          <p:cNvPr id="1827" name="Google Shape;1827;p44"/>
          <p:cNvSpPr txBox="1">
            <a:spLocks noGrp="1"/>
          </p:cNvSpPr>
          <p:nvPr>
            <p:ph type="subTitle" idx="1"/>
          </p:nvPr>
        </p:nvSpPr>
        <p:spPr>
          <a:xfrm>
            <a:off x="49144" y="-133743"/>
            <a:ext cx="3066109" cy="1668145"/>
          </a:xfrm>
          <a:prstGeom prst="rect">
            <a:avLst/>
          </a:prstGeom>
        </p:spPr>
        <p:txBody>
          <a:bodyPr spcFirstLastPara="1" wrap="square" lIns="91425" tIns="91425" rIns="91425" bIns="91425" anchor="ctr" anchorCtr="0">
            <a:noAutofit/>
          </a:bodyPr>
          <a:lstStyle/>
          <a:p>
            <a:pPr marL="0" indent="0" algn="ctr"/>
            <a:r>
              <a:rPr lang="vi-VN" sz="1800" dirty="0"/>
              <a:t>Thực phẩm chứa chất béo nên chọn,không nên chọn và cách chọn thực phẩm</a:t>
            </a:r>
            <a:endParaRPr lang="en-US" sz="1800" dirty="0"/>
          </a:p>
        </p:txBody>
      </p:sp>
      <p:grpSp>
        <p:nvGrpSpPr>
          <p:cNvPr id="1828" name="Google Shape;1828;p44"/>
          <p:cNvGrpSpPr/>
          <p:nvPr/>
        </p:nvGrpSpPr>
        <p:grpSpPr>
          <a:xfrm flipH="1">
            <a:off x="4960770" y="-4080538"/>
            <a:ext cx="4023614" cy="3946795"/>
            <a:chOff x="574956" y="-253549"/>
            <a:chExt cx="3441045" cy="3375349"/>
          </a:xfrm>
        </p:grpSpPr>
        <p:sp>
          <p:nvSpPr>
            <p:cNvPr id="1829" name="Google Shape;1829;p44"/>
            <p:cNvSpPr/>
            <p:nvPr/>
          </p:nvSpPr>
          <p:spPr>
            <a:xfrm>
              <a:off x="1092425" y="2833800"/>
              <a:ext cx="1967250" cy="210675"/>
            </a:xfrm>
            <a:custGeom>
              <a:avLst/>
              <a:gdLst/>
              <a:ahLst/>
              <a:cxnLst/>
              <a:rect l="l" t="t" r="r" b="b"/>
              <a:pathLst>
                <a:path w="78690" h="8427" extrusionOk="0">
                  <a:moveTo>
                    <a:pt x="39335" y="0"/>
                  </a:moveTo>
                  <a:cubicBezTo>
                    <a:pt x="17613" y="0"/>
                    <a:pt x="0" y="1883"/>
                    <a:pt x="0" y="4204"/>
                  </a:cubicBezTo>
                  <a:cubicBezTo>
                    <a:pt x="0" y="6524"/>
                    <a:pt x="17613" y="8426"/>
                    <a:pt x="39335" y="8426"/>
                  </a:cubicBezTo>
                  <a:cubicBezTo>
                    <a:pt x="61076" y="8426"/>
                    <a:pt x="78689" y="6524"/>
                    <a:pt x="78689" y="4204"/>
                  </a:cubicBezTo>
                  <a:cubicBezTo>
                    <a:pt x="78689" y="1883"/>
                    <a:pt x="61076" y="0"/>
                    <a:pt x="39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a:off x="1144725" y="2839500"/>
              <a:ext cx="1862650" cy="198775"/>
            </a:xfrm>
            <a:custGeom>
              <a:avLst/>
              <a:gdLst/>
              <a:ahLst/>
              <a:cxnLst/>
              <a:rect l="l" t="t" r="r" b="b"/>
              <a:pathLst>
                <a:path w="74506" h="7951" extrusionOk="0">
                  <a:moveTo>
                    <a:pt x="37243" y="0"/>
                  </a:moveTo>
                  <a:cubicBezTo>
                    <a:pt x="16663" y="0"/>
                    <a:pt x="0" y="1788"/>
                    <a:pt x="0" y="3976"/>
                  </a:cubicBezTo>
                  <a:cubicBezTo>
                    <a:pt x="0" y="6182"/>
                    <a:pt x="16663" y="7951"/>
                    <a:pt x="37243" y="7951"/>
                  </a:cubicBezTo>
                  <a:cubicBezTo>
                    <a:pt x="57824" y="7951"/>
                    <a:pt x="74505" y="6182"/>
                    <a:pt x="74505" y="3976"/>
                  </a:cubicBezTo>
                  <a:cubicBezTo>
                    <a:pt x="74505" y="1788"/>
                    <a:pt x="57824" y="0"/>
                    <a:pt x="37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p:cNvSpPr/>
            <p:nvPr/>
          </p:nvSpPr>
          <p:spPr>
            <a:xfrm>
              <a:off x="1266450" y="2852800"/>
              <a:ext cx="1619175" cy="149825"/>
            </a:xfrm>
            <a:custGeom>
              <a:avLst/>
              <a:gdLst/>
              <a:ahLst/>
              <a:cxnLst/>
              <a:rect l="l" t="t" r="r" b="b"/>
              <a:pathLst>
                <a:path w="64767" h="5993" extrusionOk="0">
                  <a:moveTo>
                    <a:pt x="32374" y="1"/>
                  </a:moveTo>
                  <a:cubicBezTo>
                    <a:pt x="14495" y="1"/>
                    <a:pt x="1" y="1351"/>
                    <a:pt x="1" y="2987"/>
                  </a:cubicBezTo>
                  <a:cubicBezTo>
                    <a:pt x="1" y="4642"/>
                    <a:pt x="14495" y="5992"/>
                    <a:pt x="32374" y="5992"/>
                  </a:cubicBezTo>
                  <a:cubicBezTo>
                    <a:pt x="50273" y="5992"/>
                    <a:pt x="64767" y="4642"/>
                    <a:pt x="64767" y="2987"/>
                  </a:cubicBezTo>
                  <a:cubicBezTo>
                    <a:pt x="64767" y="1351"/>
                    <a:pt x="50273" y="1"/>
                    <a:pt x="32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p:cNvSpPr/>
            <p:nvPr/>
          </p:nvSpPr>
          <p:spPr>
            <a:xfrm>
              <a:off x="3217525" y="1429375"/>
              <a:ext cx="531175" cy="534700"/>
            </a:xfrm>
            <a:custGeom>
              <a:avLst/>
              <a:gdLst/>
              <a:ahLst/>
              <a:cxnLst/>
              <a:rect l="l" t="t" r="r" b="b"/>
              <a:pathLst>
                <a:path w="21247" h="21388" extrusionOk="0">
                  <a:moveTo>
                    <a:pt x="15186" y="0"/>
                  </a:moveTo>
                  <a:cubicBezTo>
                    <a:pt x="14942" y="0"/>
                    <a:pt x="14696" y="71"/>
                    <a:pt x="14475" y="218"/>
                  </a:cubicBezTo>
                  <a:cubicBezTo>
                    <a:pt x="11356" y="2234"/>
                    <a:pt x="8712" y="4897"/>
                    <a:pt x="6715" y="8035"/>
                  </a:cubicBezTo>
                  <a:cubicBezTo>
                    <a:pt x="6543" y="6685"/>
                    <a:pt x="6696" y="5296"/>
                    <a:pt x="7076" y="3984"/>
                  </a:cubicBezTo>
                  <a:cubicBezTo>
                    <a:pt x="7266" y="3280"/>
                    <a:pt x="6924" y="2538"/>
                    <a:pt x="6258" y="2253"/>
                  </a:cubicBezTo>
                  <a:lnTo>
                    <a:pt x="6239" y="2253"/>
                  </a:lnTo>
                  <a:cubicBezTo>
                    <a:pt x="6053" y="2165"/>
                    <a:pt x="5855" y="2124"/>
                    <a:pt x="5659" y="2124"/>
                  </a:cubicBezTo>
                  <a:cubicBezTo>
                    <a:pt x="5134" y="2124"/>
                    <a:pt x="4619" y="2420"/>
                    <a:pt x="4356" y="2919"/>
                  </a:cubicBezTo>
                  <a:cubicBezTo>
                    <a:pt x="2701" y="6171"/>
                    <a:pt x="2245" y="10033"/>
                    <a:pt x="3158" y="13570"/>
                  </a:cubicBezTo>
                  <a:lnTo>
                    <a:pt x="0" y="16861"/>
                  </a:lnTo>
                  <a:cubicBezTo>
                    <a:pt x="1845" y="18345"/>
                    <a:pt x="3671" y="19866"/>
                    <a:pt x="5497" y="21388"/>
                  </a:cubicBezTo>
                  <a:lnTo>
                    <a:pt x="7704" y="17679"/>
                  </a:lnTo>
                  <a:cubicBezTo>
                    <a:pt x="10443" y="17299"/>
                    <a:pt x="13011" y="15777"/>
                    <a:pt x="14684" y="13570"/>
                  </a:cubicBezTo>
                  <a:cubicBezTo>
                    <a:pt x="16434" y="13019"/>
                    <a:pt x="18222" y="12543"/>
                    <a:pt x="19972" y="12030"/>
                  </a:cubicBezTo>
                  <a:cubicBezTo>
                    <a:pt x="20448" y="11878"/>
                    <a:pt x="20695" y="11383"/>
                    <a:pt x="20543" y="10927"/>
                  </a:cubicBezTo>
                  <a:lnTo>
                    <a:pt x="20543" y="10908"/>
                  </a:lnTo>
                  <a:cubicBezTo>
                    <a:pt x="20429" y="10549"/>
                    <a:pt x="20092" y="10317"/>
                    <a:pt x="19735" y="10317"/>
                  </a:cubicBezTo>
                  <a:cubicBezTo>
                    <a:pt x="19675" y="10317"/>
                    <a:pt x="19614" y="10323"/>
                    <a:pt x="19554" y="10337"/>
                  </a:cubicBezTo>
                  <a:cubicBezTo>
                    <a:pt x="18127" y="10641"/>
                    <a:pt x="16548" y="11003"/>
                    <a:pt x="15179" y="11307"/>
                  </a:cubicBezTo>
                  <a:cubicBezTo>
                    <a:pt x="16777" y="10489"/>
                    <a:pt x="18489" y="9690"/>
                    <a:pt x="20219" y="9158"/>
                  </a:cubicBezTo>
                  <a:cubicBezTo>
                    <a:pt x="20866" y="8929"/>
                    <a:pt x="21247" y="8245"/>
                    <a:pt x="21056" y="7579"/>
                  </a:cubicBezTo>
                  <a:lnTo>
                    <a:pt x="21056" y="7560"/>
                  </a:lnTo>
                  <a:cubicBezTo>
                    <a:pt x="20897" y="7002"/>
                    <a:pt x="20403" y="6644"/>
                    <a:pt x="19855" y="6644"/>
                  </a:cubicBezTo>
                  <a:cubicBezTo>
                    <a:pt x="19750" y="6644"/>
                    <a:pt x="19642" y="6657"/>
                    <a:pt x="19535" y="6685"/>
                  </a:cubicBezTo>
                  <a:cubicBezTo>
                    <a:pt x="17633" y="7160"/>
                    <a:pt x="15769" y="7826"/>
                    <a:pt x="14057" y="8720"/>
                  </a:cubicBezTo>
                  <a:cubicBezTo>
                    <a:pt x="15731" y="7408"/>
                    <a:pt x="17633" y="6362"/>
                    <a:pt x="19630" y="5601"/>
                  </a:cubicBezTo>
                  <a:cubicBezTo>
                    <a:pt x="20391" y="5296"/>
                    <a:pt x="20733" y="4459"/>
                    <a:pt x="20429" y="3737"/>
                  </a:cubicBezTo>
                  <a:lnTo>
                    <a:pt x="20429" y="3699"/>
                  </a:lnTo>
                  <a:cubicBezTo>
                    <a:pt x="20208" y="3169"/>
                    <a:pt x="19679" y="2855"/>
                    <a:pt x="19125" y="2855"/>
                  </a:cubicBezTo>
                  <a:cubicBezTo>
                    <a:pt x="18964" y="2855"/>
                    <a:pt x="18800" y="2882"/>
                    <a:pt x="18641" y="2938"/>
                  </a:cubicBezTo>
                  <a:cubicBezTo>
                    <a:pt x="16149" y="3889"/>
                    <a:pt x="13771" y="5220"/>
                    <a:pt x="11679" y="6894"/>
                  </a:cubicBezTo>
                  <a:cubicBezTo>
                    <a:pt x="12896" y="5201"/>
                    <a:pt x="14361" y="3661"/>
                    <a:pt x="16016" y="2329"/>
                  </a:cubicBezTo>
                  <a:cubicBezTo>
                    <a:pt x="16548" y="1873"/>
                    <a:pt x="16644" y="1093"/>
                    <a:pt x="16225" y="522"/>
                  </a:cubicBezTo>
                  <a:cubicBezTo>
                    <a:pt x="16206" y="522"/>
                    <a:pt x="16206" y="503"/>
                    <a:pt x="16206" y="503"/>
                  </a:cubicBezTo>
                  <a:cubicBezTo>
                    <a:pt x="15950" y="177"/>
                    <a:pt x="15572" y="0"/>
                    <a:pt x="15186"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a:off x="3385375" y="1630725"/>
              <a:ext cx="114150" cy="166925"/>
            </a:xfrm>
            <a:custGeom>
              <a:avLst/>
              <a:gdLst/>
              <a:ahLst/>
              <a:cxnLst/>
              <a:rect l="l" t="t" r="r" b="b"/>
              <a:pathLst>
                <a:path w="4566" h="6677" extrusionOk="0">
                  <a:moveTo>
                    <a:pt x="1" y="0"/>
                  </a:moveTo>
                  <a:lnTo>
                    <a:pt x="1" y="0"/>
                  </a:lnTo>
                  <a:cubicBezTo>
                    <a:pt x="2721" y="2302"/>
                    <a:pt x="1294" y="5897"/>
                    <a:pt x="438" y="6677"/>
                  </a:cubicBezTo>
                  <a:cubicBezTo>
                    <a:pt x="4566" y="4014"/>
                    <a:pt x="1865" y="76"/>
                    <a:pt x="1" y="0"/>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p:cNvSpPr/>
            <p:nvPr/>
          </p:nvSpPr>
          <p:spPr>
            <a:xfrm>
              <a:off x="1429075" y="1653850"/>
              <a:ext cx="2023375" cy="1467950"/>
            </a:xfrm>
            <a:custGeom>
              <a:avLst/>
              <a:gdLst/>
              <a:ahLst/>
              <a:cxnLst/>
              <a:rect l="l" t="t" r="r" b="b"/>
              <a:pathLst>
                <a:path w="80935" h="58718" extrusionOk="0">
                  <a:moveTo>
                    <a:pt x="35578" y="1"/>
                  </a:moveTo>
                  <a:cubicBezTo>
                    <a:pt x="34955" y="1"/>
                    <a:pt x="34330" y="47"/>
                    <a:pt x="33706" y="141"/>
                  </a:cubicBezTo>
                  <a:lnTo>
                    <a:pt x="25375" y="1415"/>
                  </a:lnTo>
                  <a:lnTo>
                    <a:pt x="15256" y="1567"/>
                  </a:lnTo>
                  <a:lnTo>
                    <a:pt x="6544" y="103"/>
                  </a:lnTo>
                  <a:lnTo>
                    <a:pt x="1" y="32628"/>
                  </a:lnTo>
                  <a:lnTo>
                    <a:pt x="2911" y="58572"/>
                  </a:lnTo>
                  <a:cubicBezTo>
                    <a:pt x="7905" y="56799"/>
                    <a:pt x="12098" y="56203"/>
                    <a:pt x="15775" y="56203"/>
                  </a:cubicBezTo>
                  <a:cubicBezTo>
                    <a:pt x="23327" y="56203"/>
                    <a:pt x="28702" y="58718"/>
                    <a:pt x="34363" y="58718"/>
                  </a:cubicBezTo>
                  <a:cubicBezTo>
                    <a:pt x="38336" y="58718"/>
                    <a:pt x="42449" y="57480"/>
                    <a:pt x="47553" y="53266"/>
                  </a:cubicBezTo>
                  <a:lnTo>
                    <a:pt x="42018" y="34321"/>
                  </a:lnTo>
                  <a:lnTo>
                    <a:pt x="41124" y="19523"/>
                  </a:lnTo>
                  <a:lnTo>
                    <a:pt x="52080" y="28653"/>
                  </a:lnTo>
                  <a:cubicBezTo>
                    <a:pt x="53759" y="30061"/>
                    <a:pt x="55821" y="30765"/>
                    <a:pt x="57882" y="30765"/>
                  </a:cubicBezTo>
                  <a:cubicBezTo>
                    <a:pt x="60025" y="30765"/>
                    <a:pt x="62166" y="30004"/>
                    <a:pt x="63873" y="28482"/>
                  </a:cubicBezTo>
                  <a:lnTo>
                    <a:pt x="80935" y="13360"/>
                  </a:lnTo>
                  <a:lnTo>
                    <a:pt x="73516" y="4763"/>
                  </a:lnTo>
                  <a:lnTo>
                    <a:pt x="58851" y="16974"/>
                  </a:lnTo>
                  <a:lnTo>
                    <a:pt x="44205" y="3374"/>
                  </a:lnTo>
                  <a:cubicBezTo>
                    <a:pt x="41836" y="1196"/>
                    <a:pt x="38749" y="1"/>
                    <a:pt x="35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p:cNvSpPr/>
            <p:nvPr/>
          </p:nvSpPr>
          <p:spPr>
            <a:xfrm>
              <a:off x="2438150" y="1823300"/>
              <a:ext cx="69450" cy="337175"/>
            </a:xfrm>
            <a:custGeom>
              <a:avLst/>
              <a:gdLst/>
              <a:ahLst/>
              <a:cxnLst/>
              <a:rect l="l" t="t" r="r" b="b"/>
              <a:pathLst>
                <a:path w="2778" h="13487" extrusionOk="0">
                  <a:moveTo>
                    <a:pt x="0" y="1"/>
                  </a:moveTo>
                  <a:lnTo>
                    <a:pt x="780" y="12726"/>
                  </a:lnTo>
                  <a:lnTo>
                    <a:pt x="1674" y="13487"/>
                  </a:lnTo>
                  <a:cubicBezTo>
                    <a:pt x="2777" y="9378"/>
                    <a:pt x="2378" y="5022"/>
                    <a:pt x="533" y="1161"/>
                  </a:cubicBezTo>
                  <a:lnTo>
                    <a:pt x="0" y="1"/>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a:off x="2759125" y="2061050"/>
              <a:ext cx="141725" cy="135575"/>
            </a:xfrm>
            <a:custGeom>
              <a:avLst/>
              <a:gdLst/>
              <a:ahLst/>
              <a:cxnLst/>
              <a:rect l="l" t="t" r="r" b="b"/>
              <a:pathLst>
                <a:path w="5669" h="5423" extrusionOk="0">
                  <a:moveTo>
                    <a:pt x="4879" y="0"/>
                  </a:moveTo>
                  <a:cubicBezTo>
                    <a:pt x="2842" y="0"/>
                    <a:pt x="1077" y="1341"/>
                    <a:pt x="571" y="3292"/>
                  </a:cubicBezTo>
                  <a:lnTo>
                    <a:pt x="0" y="5422"/>
                  </a:lnTo>
                  <a:lnTo>
                    <a:pt x="5668" y="686"/>
                  </a:lnTo>
                  <a:lnTo>
                    <a:pt x="4965" y="1"/>
                  </a:lnTo>
                  <a:cubicBezTo>
                    <a:pt x="4936" y="1"/>
                    <a:pt x="4908" y="0"/>
                    <a:pt x="4879" y="0"/>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p:cNvSpPr/>
            <p:nvPr/>
          </p:nvSpPr>
          <p:spPr>
            <a:xfrm>
              <a:off x="1451900" y="2036350"/>
              <a:ext cx="1019550" cy="357600"/>
            </a:xfrm>
            <a:custGeom>
              <a:avLst/>
              <a:gdLst/>
              <a:ahLst/>
              <a:cxnLst/>
              <a:rect l="l" t="t" r="r" b="b"/>
              <a:pathLst>
                <a:path w="40782" h="14304" extrusionOk="0">
                  <a:moveTo>
                    <a:pt x="4167" y="0"/>
                  </a:moveTo>
                  <a:lnTo>
                    <a:pt x="2169" y="2130"/>
                  </a:lnTo>
                  <a:lnTo>
                    <a:pt x="1" y="12991"/>
                  </a:lnTo>
                  <a:lnTo>
                    <a:pt x="4167" y="8521"/>
                  </a:lnTo>
                  <a:lnTo>
                    <a:pt x="9530" y="14304"/>
                  </a:lnTo>
                  <a:lnTo>
                    <a:pt x="14913" y="8521"/>
                  </a:lnTo>
                  <a:lnTo>
                    <a:pt x="20277" y="14304"/>
                  </a:lnTo>
                  <a:lnTo>
                    <a:pt x="25660" y="8521"/>
                  </a:lnTo>
                  <a:lnTo>
                    <a:pt x="31024" y="14304"/>
                  </a:lnTo>
                  <a:lnTo>
                    <a:pt x="36407" y="8521"/>
                  </a:lnTo>
                  <a:lnTo>
                    <a:pt x="40782" y="13239"/>
                  </a:lnTo>
                  <a:lnTo>
                    <a:pt x="40230" y="4204"/>
                  </a:lnTo>
                  <a:lnTo>
                    <a:pt x="40553" y="4508"/>
                  </a:lnTo>
                  <a:lnTo>
                    <a:pt x="36407" y="0"/>
                  </a:lnTo>
                  <a:lnTo>
                    <a:pt x="31024" y="5801"/>
                  </a:lnTo>
                  <a:lnTo>
                    <a:pt x="25660" y="0"/>
                  </a:lnTo>
                  <a:lnTo>
                    <a:pt x="20277" y="5801"/>
                  </a:lnTo>
                  <a:lnTo>
                    <a:pt x="14913" y="0"/>
                  </a:lnTo>
                  <a:lnTo>
                    <a:pt x="9530" y="5801"/>
                  </a:lnTo>
                  <a:lnTo>
                    <a:pt x="41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p:cNvSpPr/>
            <p:nvPr/>
          </p:nvSpPr>
          <p:spPr>
            <a:xfrm>
              <a:off x="1810450" y="1462400"/>
              <a:ext cx="253000" cy="375675"/>
            </a:xfrm>
            <a:custGeom>
              <a:avLst/>
              <a:gdLst/>
              <a:ahLst/>
              <a:cxnLst/>
              <a:rect l="l" t="t" r="r" b="b"/>
              <a:pathLst>
                <a:path w="10120" h="15027" extrusionOk="0">
                  <a:moveTo>
                    <a:pt x="1" y="0"/>
                  </a:moveTo>
                  <a:lnTo>
                    <a:pt x="1" y="9967"/>
                  </a:lnTo>
                  <a:cubicBezTo>
                    <a:pt x="1" y="12782"/>
                    <a:pt x="2245" y="15026"/>
                    <a:pt x="5060" y="15026"/>
                  </a:cubicBezTo>
                  <a:cubicBezTo>
                    <a:pt x="7856" y="15026"/>
                    <a:pt x="10120" y="12782"/>
                    <a:pt x="10120" y="9967"/>
                  </a:cubicBezTo>
                  <a:lnTo>
                    <a:pt x="10120" y="3804"/>
                  </a:lnTo>
                  <a:lnTo>
                    <a:pt x="1" y="0"/>
                  </a:ln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a:off x="1810450" y="1462400"/>
              <a:ext cx="253000" cy="206750"/>
            </a:xfrm>
            <a:custGeom>
              <a:avLst/>
              <a:gdLst/>
              <a:ahLst/>
              <a:cxnLst/>
              <a:rect l="l" t="t" r="r" b="b"/>
              <a:pathLst>
                <a:path w="10120" h="8270" extrusionOk="0">
                  <a:moveTo>
                    <a:pt x="1" y="0"/>
                  </a:moveTo>
                  <a:lnTo>
                    <a:pt x="1" y="266"/>
                  </a:lnTo>
                  <a:cubicBezTo>
                    <a:pt x="343" y="1560"/>
                    <a:pt x="857" y="2815"/>
                    <a:pt x="1560" y="3937"/>
                  </a:cubicBezTo>
                  <a:cubicBezTo>
                    <a:pt x="2626" y="5592"/>
                    <a:pt x="4147" y="7000"/>
                    <a:pt x="6011" y="7742"/>
                  </a:cubicBezTo>
                  <a:cubicBezTo>
                    <a:pt x="6897" y="8088"/>
                    <a:pt x="7843" y="8270"/>
                    <a:pt x="8779" y="8270"/>
                  </a:cubicBezTo>
                  <a:cubicBezTo>
                    <a:pt x="9231" y="8270"/>
                    <a:pt x="9680" y="8228"/>
                    <a:pt x="10120" y="8141"/>
                  </a:cubicBezTo>
                  <a:lnTo>
                    <a:pt x="10120" y="3804"/>
                  </a:lnTo>
                  <a:lnTo>
                    <a:pt x="1" y="0"/>
                  </a:lnTo>
                  <a:close/>
                </a:path>
              </a:pathLst>
            </a:custGeom>
            <a:solidFill>
              <a:srgbClr val="2221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p:cNvSpPr/>
            <p:nvPr/>
          </p:nvSpPr>
          <p:spPr>
            <a:xfrm>
              <a:off x="1760525" y="944550"/>
              <a:ext cx="535925" cy="662900"/>
            </a:xfrm>
            <a:custGeom>
              <a:avLst/>
              <a:gdLst/>
              <a:ahLst/>
              <a:cxnLst/>
              <a:rect l="l" t="t" r="r" b="b"/>
              <a:pathLst>
                <a:path w="21437" h="26516" extrusionOk="0">
                  <a:moveTo>
                    <a:pt x="10709" y="0"/>
                  </a:moveTo>
                  <a:cubicBezTo>
                    <a:pt x="4794" y="0"/>
                    <a:pt x="0" y="4813"/>
                    <a:pt x="0" y="10728"/>
                  </a:cubicBezTo>
                  <a:lnTo>
                    <a:pt x="0" y="15807"/>
                  </a:lnTo>
                  <a:cubicBezTo>
                    <a:pt x="0" y="21722"/>
                    <a:pt x="4794" y="26515"/>
                    <a:pt x="10709" y="26515"/>
                  </a:cubicBezTo>
                  <a:cubicBezTo>
                    <a:pt x="16644" y="26515"/>
                    <a:pt x="21437" y="21722"/>
                    <a:pt x="21437" y="15807"/>
                  </a:cubicBezTo>
                  <a:lnTo>
                    <a:pt x="21437" y="10728"/>
                  </a:lnTo>
                  <a:cubicBezTo>
                    <a:pt x="21437" y="4813"/>
                    <a:pt x="16644" y="0"/>
                    <a:pt x="10709"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p:cNvSpPr/>
            <p:nvPr/>
          </p:nvSpPr>
          <p:spPr>
            <a:xfrm>
              <a:off x="1628800" y="794825"/>
              <a:ext cx="731850" cy="578675"/>
            </a:xfrm>
            <a:custGeom>
              <a:avLst/>
              <a:gdLst/>
              <a:ahLst/>
              <a:cxnLst/>
              <a:rect l="l" t="t" r="r" b="b"/>
              <a:pathLst>
                <a:path w="29274" h="23147" extrusionOk="0">
                  <a:moveTo>
                    <a:pt x="14813" y="0"/>
                  </a:moveTo>
                  <a:cubicBezTo>
                    <a:pt x="14466" y="0"/>
                    <a:pt x="14117" y="27"/>
                    <a:pt x="13772" y="74"/>
                  </a:cubicBezTo>
                  <a:cubicBezTo>
                    <a:pt x="11318" y="435"/>
                    <a:pt x="9036" y="1881"/>
                    <a:pt x="7685" y="3954"/>
                  </a:cubicBezTo>
                  <a:cubicBezTo>
                    <a:pt x="6791" y="3498"/>
                    <a:pt x="5802" y="2870"/>
                    <a:pt x="4813" y="2718"/>
                  </a:cubicBezTo>
                  <a:cubicBezTo>
                    <a:pt x="4634" y="2694"/>
                    <a:pt x="4453" y="2682"/>
                    <a:pt x="4271" y="2682"/>
                  </a:cubicBezTo>
                  <a:cubicBezTo>
                    <a:pt x="3432" y="2682"/>
                    <a:pt x="2599" y="2945"/>
                    <a:pt x="2036" y="3555"/>
                  </a:cubicBezTo>
                  <a:cubicBezTo>
                    <a:pt x="1313" y="4335"/>
                    <a:pt x="1237" y="5571"/>
                    <a:pt x="1656" y="6541"/>
                  </a:cubicBezTo>
                  <a:cubicBezTo>
                    <a:pt x="2055" y="7549"/>
                    <a:pt x="2835" y="8329"/>
                    <a:pt x="3691" y="8957"/>
                  </a:cubicBezTo>
                  <a:cubicBezTo>
                    <a:pt x="2645" y="9204"/>
                    <a:pt x="1656" y="9832"/>
                    <a:pt x="990" y="10688"/>
                  </a:cubicBezTo>
                  <a:cubicBezTo>
                    <a:pt x="324" y="11543"/>
                    <a:pt x="1" y="12704"/>
                    <a:pt x="286" y="13750"/>
                  </a:cubicBezTo>
                  <a:cubicBezTo>
                    <a:pt x="571" y="14796"/>
                    <a:pt x="1522" y="15652"/>
                    <a:pt x="2607" y="15747"/>
                  </a:cubicBezTo>
                  <a:lnTo>
                    <a:pt x="2607" y="21929"/>
                  </a:lnTo>
                  <a:lnTo>
                    <a:pt x="5954" y="23146"/>
                  </a:lnTo>
                  <a:cubicBezTo>
                    <a:pt x="8313" y="21434"/>
                    <a:pt x="9663" y="18429"/>
                    <a:pt x="9378" y="15538"/>
                  </a:cubicBezTo>
                  <a:cubicBezTo>
                    <a:pt x="10082" y="15176"/>
                    <a:pt x="10786" y="14606"/>
                    <a:pt x="11109" y="13864"/>
                  </a:cubicBezTo>
                  <a:cubicBezTo>
                    <a:pt x="11451" y="13141"/>
                    <a:pt x="11508" y="12304"/>
                    <a:pt x="11299" y="11543"/>
                  </a:cubicBezTo>
                  <a:lnTo>
                    <a:pt x="11299" y="11543"/>
                  </a:lnTo>
                  <a:cubicBezTo>
                    <a:pt x="11756" y="12000"/>
                    <a:pt x="12497" y="12495"/>
                    <a:pt x="13068" y="12799"/>
                  </a:cubicBezTo>
                  <a:cubicBezTo>
                    <a:pt x="13496" y="13013"/>
                    <a:pt x="13977" y="13152"/>
                    <a:pt x="14456" y="13152"/>
                  </a:cubicBezTo>
                  <a:cubicBezTo>
                    <a:pt x="14616" y="13152"/>
                    <a:pt x="14775" y="13136"/>
                    <a:pt x="14932" y="13103"/>
                  </a:cubicBezTo>
                  <a:cubicBezTo>
                    <a:pt x="15579" y="12989"/>
                    <a:pt x="16168" y="12571"/>
                    <a:pt x="16511" y="12000"/>
                  </a:cubicBezTo>
                  <a:cubicBezTo>
                    <a:pt x="16834" y="11429"/>
                    <a:pt x="16910" y="10707"/>
                    <a:pt x="16701" y="10098"/>
                  </a:cubicBezTo>
                  <a:lnTo>
                    <a:pt x="16701" y="10098"/>
                  </a:lnTo>
                  <a:cubicBezTo>
                    <a:pt x="18817" y="12214"/>
                    <a:pt x="21810" y="13465"/>
                    <a:pt x="24805" y="13465"/>
                  </a:cubicBezTo>
                  <a:cubicBezTo>
                    <a:pt x="25365" y="13465"/>
                    <a:pt x="25924" y="13421"/>
                    <a:pt x="26478" y="13331"/>
                  </a:cubicBezTo>
                  <a:cubicBezTo>
                    <a:pt x="27258" y="13179"/>
                    <a:pt x="28056" y="12951"/>
                    <a:pt x="28608" y="12380"/>
                  </a:cubicBezTo>
                  <a:cubicBezTo>
                    <a:pt x="29084" y="11867"/>
                    <a:pt x="29274" y="11144"/>
                    <a:pt x="29255" y="10440"/>
                  </a:cubicBezTo>
                  <a:cubicBezTo>
                    <a:pt x="29236" y="9756"/>
                    <a:pt x="29007" y="9090"/>
                    <a:pt x="28703" y="8443"/>
                  </a:cubicBezTo>
                  <a:cubicBezTo>
                    <a:pt x="27847" y="6617"/>
                    <a:pt x="26402" y="5095"/>
                    <a:pt x="24614" y="4163"/>
                  </a:cubicBezTo>
                  <a:cubicBezTo>
                    <a:pt x="23282" y="3484"/>
                    <a:pt x="21782" y="3120"/>
                    <a:pt x="20294" y="3120"/>
                  </a:cubicBezTo>
                  <a:cubicBezTo>
                    <a:pt x="19784" y="3120"/>
                    <a:pt x="19275" y="3163"/>
                    <a:pt x="18774" y="3250"/>
                  </a:cubicBezTo>
                  <a:cubicBezTo>
                    <a:pt x="18717" y="2128"/>
                    <a:pt x="18051" y="987"/>
                    <a:pt x="17062" y="492"/>
                  </a:cubicBezTo>
                  <a:cubicBezTo>
                    <a:pt x="16364" y="137"/>
                    <a:pt x="15594" y="0"/>
                    <a:pt x="14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a:off x="1640700" y="794600"/>
              <a:ext cx="680000" cy="319750"/>
            </a:xfrm>
            <a:custGeom>
              <a:avLst/>
              <a:gdLst/>
              <a:ahLst/>
              <a:cxnLst/>
              <a:rect l="l" t="t" r="r" b="b"/>
              <a:pathLst>
                <a:path w="27200" h="12790" extrusionOk="0">
                  <a:moveTo>
                    <a:pt x="14296" y="0"/>
                  </a:moveTo>
                  <a:cubicBezTo>
                    <a:pt x="13944" y="0"/>
                    <a:pt x="13589" y="29"/>
                    <a:pt x="13239" y="83"/>
                  </a:cubicBezTo>
                  <a:cubicBezTo>
                    <a:pt x="10804" y="444"/>
                    <a:pt x="8522" y="1890"/>
                    <a:pt x="7171" y="3963"/>
                  </a:cubicBezTo>
                  <a:cubicBezTo>
                    <a:pt x="6258" y="3507"/>
                    <a:pt x="5288" y="2860"/>
                    <a:pt x="4280" y="2727"/>
                  </a:cubicBezTo>
                  <a:cubicBezTo>
                    <a:pt x="4096" y="2698"/>
                    <a:pt x="3907" y="2684"/>
                    <a:pt x="3717" y="2684"/>
                  </a:cubicBezTo>
                  <a:cubicBezTo>
                    <a:pt x="2888" y="2684"/>
                    <a:pt x="2045" y="2960"/>
                    <a:pt x="1503" y="3564"/>
                  </a:cubicBezTo>
                  <a:cubicBezTo>
                    <a:pt x="799" y="4344"/>
                    <a:pt x="723" y="5561"/>
                    <a:pt x="1122" y="6550"/>
                  </a:cubicBezTo>
                  <a:cubicBezTo>
                    <a:pt x="1522" y="7520"/>
                    <a:pt x="2321" y="8319"/>
                    <a:pt x="3177" y="8947"/>
                  </a:cubicBezTo>
                  <a:cubicBezTo>
                    <a:pt x="2112" y="9213"/>
                    <a:pt x="1122" y="9841"/>
                    <a:pt x="457" y="10697"/>
                  </a:cubicBezTo>
                  <a:cubicBezTo>
                    <a:pt x="286" y="10906"/>
                    <a:pt x="114" y="11172"/>
                    <a:pt x="0" y="11438"/>
                  </a:cubicBezTo>
                  <a:cubicBezTo>
                    <a:pt x="76" y="11552"/>
                    <a:pt x="114" y="11667"/>
                    <a:pt x="209" y="11762"/>
                  </a:cubicBezTo>
                  <a:cubicBezTo>
                    <a:pt x="742" y="12408"/>
                    <a:pt x="1541" y="12732"/>
                    <a:pt x="2378" y="12789"/>
                  </a:cubicBezTo>
                  <a:cubicBezTo>
                    <a:pt x="2406" y="12789"/>
                    <a:pt x="2434" y="12790"/>
                    <a:pt x="2462" y="12790"/>
                  </a:cubicBezTo>
                  <a:cubicBezTo>
                    <a:pt x="3268" y="12790"/>
                    <a:pt x="4038" y="12528"/>
                    <a:pt x="4736" y="12142"/>
                  </a:cubicBezTo>
                  <a:cubicBezTo>
                    <a:pt x="5859" y="11495"/>
                    <a:pt x="6962" y="10392"/>
                    <a:pt x="7418" y="9175"/>
                  </a:cubicBezTo>
                  <a:cubicBezTo>
                    <a:pt x="7815" y="9450"/>
                    <a:pt x="8301" y="9592"/>
                    <a:pt x="8788" y="9592"/>
                  </a:cubicBezTo>
                  <a:cubicBezTo>
                    <a:pt x="9141" y="9592"/>
                    <a:pt x="9495" y="9517"/>
                    <a:pt x="9815" y="9365"/>
                  </a:cubicBezTo>
                  <a:cubicBezTo>
                    <a:pt x="10576" y="9004"/>
                    <a:pt x="11127" y="8224"/>
                    <a:pt x="11203" y="7387"/>
                  </a:cubicBezTo>
                  <a:cubicBezTo>
                    <a:pt x="11720" y="7942"/>
                    <a:pt x="12472" y="8234"/>
                    <a:pt x="13223" y="8234"/>
                  </a:cubicBezTo>
                  <a:cubicBezTo>
                    <a:pt x="13579" y="8234"/>
                    <a:pt x="13935" y="8168"/>
                    <a:pt x="14266" y="8034"/>
                  </a:cubicBezTo>
                  <a:cubicBezTo>
                    <a:pt x="15293" y="7596"/>
                    <a:pt x="15807" y="6493"/>
                    <a:pt x="15749" y="5371"/>
                  </a:cubicBezTo>
                  <a:lnTo>
                    <a:pt x="15749" y="5371"/>
                  </a:lnTo>
                  <a:cubicBezTo>
                    <a:pt x="17633" y="7292"/>
                    <a:pt x="20105" y="8604"/>
                    <a:pt x="22730" y="9061"/>
                  </a:cubicBezTo>
                  <a:cubicBezTo>
                    <a:pt x="23142" y="9133"/>
                    <a:pt x="23567" y="9180"/>
                    <a:pt x="23987" y="9180"/>
                  </a:cubicBezTo>
                  <a:cubicBezTo>
                    <a:pt x="24674" y="9180"/>
                    <a:pt x="25347" y="9053"/>
                    <a:pt x="25926" y="8699"/>
                  </a:cubicBezTo>
                  <a:cubicBezTo>
                    <a:pt x="26610" y="8300"/>
                    <a:pt x="27086" y="7577"/>
                    <a:pt x="27200" y="6816"/>
                  </a:cubicBezTo>
                  <a:cubicBezTo>
                    <a:pt x="26363" y="5713"/>
                    <a:pt x="25298" y="4819"/>
                    <a:pt x="24081" y="4172"/>
                  </a:cubicBezTo>
                  <a:cubicBezTo>
                    <a:pt x="22766" y="3465"/>
                    <a:pt x="21272" y="3116"/>
                    <a:pt x="19779" y="3116"/>
                  </a:cubicBezTo>
                  <a:cubicBezTo>
                    <a:pt x="19264" y="3116"/>
                    <a:pt x="18749" y="3157"/>
                    <a:pt x="18241" y="3240"/>
                  </a:cubicBezTo>
                  <a:cubicBezTo>
                    <a:pt x="18165" y="2137"/>
                    <a:pt x="17518" y="996"/>
                    <a:pt x="16529" y="482"/>
                  </a:cubicBezTo>
                  <a:cubicBezTo>
                    <a:pt x="15836" y="142"/>
                    <a:pt x="15071" y="0"/>
                    <a:pt x="14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p:cNvSpPr/>
            <p:nvPr/>
          </p:nvSpPr>
          <p:spPr>
            <a:xfrm>
              <a:off x="1984975" y="1155200"/>
              <a:ext cx="437500" cy="242550"/>
            </a:xfrm>
            <a:custGeom>
              <a:avLst/>
              <a:gdLst/>
              <a:ahLst/>
              <a:cxnLst/>
              <a:rect l="l" t="t" r="r" b="b"/>
              <a:pathLst>
                <a:path w="17500" h="9702" extrusionOk="0">
                  <a:moveTo>
                    <a:pt x="3633" y="1"/>
                  </a:moveTo>
                  <a:cubicBezTo>
                    <a:pt x="1636" y="1"/>
                    <a:pt x="19" y="1617"/>
                    <a:pt x="19" y="3615"/>
                  </a:cubicBezTo>
                  <a:lnTo>
                    <a:pt x="19" y="6087"/>
                  </a:lnTo>
                  <a:cubicBezTo>
                    <a:pt x="0" y="8065"/>
                    <a:pt x="1617" y="9701"/>
                    <a:pt x="3633" y="9701"/>
                  </a:cubicBezTo>
                  <a:lnTo>
                    <a:pt x="13886" y="9701"/>
                  </a:lnTo>
                  <a:cubicBezTo>
                    <a:pt x="15883" y="9701"/>
                    <a:pt x="17499" y="8084"/>
                    <a:pt x="17499" y="6087"/>
                  </a:cubicBezTo>
                  <a:lnTo>
                    <a:pt x="17499" y="3615"/>
                  </a:lnTo>
                  <a:cubicBezTo>
                    <a:pt x="17499" y="1617"/>
                    <a:pt x="15883" y="1"/>
                    <a:pt x="13886" y="1"/>
                  </a:cubicBezTo>
                  <a:close/>
                </a:path>
              </a:pathLst>
            </a:custGeom>
            <a:solidFill>
              <a:srgbClr val="797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p:cNvSpPr/>
            <p:nvPr/>
          </p:nvSpPr>
          <p:spPr>
            <a:xfrm>
              <a:off x="2003525" y="1172325"/>
              <a:ext cx="401350" cy="206875"/>
            </a:xfrm>
            <a:custGeom>
              <a:avLst/>
              <a:gdLst/>
              <a:ahLst/>
              <a:cxnLst/>
              <a:rect l="l" t="t" r="r" b="b"/>
              <a:pathLst>
                <a:path w="16054" h="8275" extrusionOk="0">
                  <a:moveTo>
                    <a:pt x="2891" y="0"/>
                  </a:moveTo>
                  <a:cubicBezTo>
                    <a:pt x="1313" y="0"/>
                    <a:pt x="0" y="1313"/>
                    <a:pt x="0" y="2911"/>
                  </a:cubicBezTo>
                  <a:lnTo>
                    <a:pt x="0" y="5383"/>
                  </a:lnTo>
                  <a:cubicBezTo>
                    <a:pt x="0" y="6981"/>
                    <a:pt x="1313" y="8274"/>
                    <a:pt x="2891" y="8274"/>
                  </a:cubicBezTo>
                  <a:lnTo>
                    <a:pt x="13144" y="8274"/>
                  </a:lnTo>
                  <a:cubicBezTo>
                    <a:pt x="14741" y="8274"/>
                    <a:pt x="16054" y="7000"/>
                    <a:pt x="16054" y="5383"/>
                  </a:cubicBezTo>
                  <a:lnTo>
                    <a:pt x="16054" y="2911"/>
                  </a:lnTo>
                  <a:cubicBezTo>
                    <a:pt x="16054" y="1313"/>
                    <a:pt x="14741" y="0"/>
                    <a:pt x="13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a:off x="1868475" y="1154725"/>
              <a:ext cx="206875" cy="242550"/>
            </a:xfrm>
            <a:custGeom>
              <a:avLst/>
              <a:gdLst/>
              <a:ahLst/>
              <a:cxnLst/>
              <a:rect l="l" t="t" r="r" b="b"/>
              <a:pathLst>
                <a:path w="8275" h="9702" extrusionOk="0">
                  <a:moveTo>
                    <a:pt x="3614" y="1"/>
                  </a:moveTo>
                  <a:cubicBezTo>
                    <a:pt x="1617" y="1"/>
                    <a:pt x="0" y="1617"/>
                    <a:pt x="0" y="3615"/>
                  </a:cubicBezTo>
                  <a:lnTo>
                    <a:pt x="0" y="6087"/>
                  </a:lnTo>
                  <a:cubicBezTo>
                    <a:pt x="0" y="8084"/>
                    <a:pt x="1617" y="9701"/>
                    <a:pt x="3614" y="9701"/>
                  </a:cubicBezTo>
                  <a:lnTo>
                    <a:pt x="8274" y="9701"/>
                  </a:lnTo>
                  <a:cubicBezTo>
                    <a:pt x="6277" y="9701"/>
                    <a:pt x="4660" y="8084"/>
                    <a:pt x="4660" y="6087"/>
                  </a:cubicBezTo>
                  <a:lnTo>
                    <a:pt x="4660" y="3615"/>
                  </a:lnTo>
                  <a:cubicBezTo>
                    <a:pt x="4660" y="1617"/>
                    <a:pt x="6277" y="1"/>
                    <a:pt x="8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p:cNvSpPr/>
            <p:nvPr/>
          </p:nvSpPr>
          <p:spPr>
            <a:xfrm>
              <a:off x="1681100" y="1230325"/>
              <a:ext cx="237800" cy="75175"/>
            </a:xfrm>
            <a:custGeom>
              <a:avLst/>
              <a:gdLst/>
              <a:ahLst/>
              <a:cxnLst/>
              <a:rect l="l" t="t" r="r" b="b"/>
              <a:pathLst>
                <a:path w="9512" h="3007" extrusionOk="0">
                  <a:moveTo>
                    <a:pt x="1" y="1"/>
                  </a:moveTo>
                  <a:lnTo>
                    <a:pt x="1" y="3006"/>
                  </a:lnTo>
                  <a:lnTo>
                    <a:pt x="9511" y="3006"/>
                  </a:lnTo>
                  <a:lnTo>
                    <a:pt x="95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p:cNvSpPr/>
            <p:nvPr/>
          </p:nvSpPr>
          <p:spPr>
            <a:xfrm>
              <a:off x="1647350" y="1268225"/>
              <a:ext cx="164550" cy="176300"/>
            </a:xfrm>
            <a:custGeom>
              <a:avLst/>
              <a:gdLst/>
              <a:ahLst/>
              <a:cxnLst/>
              <a:rect l="l" t="t" r="r" b="b"/>
              <a:pathLst>
                <a:path w="6582" h="7052" extrusionOk="0">
                  <a:moveTo>
                    <a:pt x="2747" y="1"/>
                  </a:moveTo>
                  <a:cubicBezTo>
                    <a:pt x="2422" y="1"/>
                    <a:pt x="2097" y="52"/>
                    <a:pt x="1788" y="159"/>
                  </a:cubicBezTo>
                  <a:cubicBezTo>
                    <a:pt x="761" y="539"/>
                    <a:pt x="1" y="1585"/>
                    <a:pt x="20" y="2689"/>
                  </a:cubicBezTo>
                  <a:cubicBezTo>
                    <a:pt x="58" y="3449"/>
                    <a:pt x="400" y="4134"/>
                    <a:pt x="837" y="4781"/>
                  </a:cubicBezTo>
                  <a:cubicBezTo>
                    <a:pt x="1332" y="5561"/>
                    <a:pt x="1979" y="6283"/>
                    <a:pt x="2778" y="6702"/>
                  </a:cubicBezTo>
                  <a:cubicBezTo>
                    <a:pt x="3224" y="6940"/>
                    <a:pt x="3680" y="7051"/>
                    <a:pt x="4113" y="7051"/>
                  </a:cubicBezTo>
                  <a:cubicBezTo>
                    <a:pt x="5339" y="7051"/>
                    <a:pt x="6384" y="6158"/>
                    <a:pt x="6525" y="4724"/>
                  </a:cubicBezTo>
                  <a:cubicBezTo>
                    <a:pt x="6582" y="4039"/>
                    <a:pt x="6258" y="3449"/>
                    <a:pt x="5992" y="2822"/>
                  </a:cubicBezTo>
                  <a:cubicBezTo>
                    <a:pt x="5631" y="1966"/>
                    <a:pt x="5383" y="1148"/>
                    <a:pt x="4566" y="577"/>
                  </a:cubicBezTo>
                  <a:cubicBezTo>
                    <a:pt x="4057" y="208"/>
                    <a:pt x="3403" y="1"/>
                    <a:pt x="2747"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p:cNvSpPr/>
            <p:nvPr/>
          </p:nvSpPr>
          <p:spPr>
            <a:xfrm>
              <a:off x="1686825" y="1308700"/>
              <a:ext cx="85600" cy="91850"/>
            </a:xfrm>
            <a:custGeom>
              <a:avLst/>
              <a:gdLst/>
              <a:ahLst/>
              <a:cxnLst/>
              <a:rect l="l" t="t" r="r" b="b"/>
              <a:pathLst>
                <a:path w="3424" h="3674" extrusionOk="0">
                  <a:moveTo>
                    <a:pt x="1357" y="1"/>
                  </a:moveTo>
                  <a:cubicBezTo>
                    <a:pt x="821" y="1"/>
                    <a:pt x="285" y="263"/>
                    <a:pt x="0" y="708"/>
                  </a:cubicBezTo>
                  <a:cubicBezTo>
                    <a:pt x="223" y="502"/>
                    <a:pt x="617" y="420"/>
                    <a:pt x="972" y="420"/>
                  </a:cubicBezTo>
                  <a:cubicBezTo>
                    <a:pt x="1010" y="420"/>
                    <a:pt x="1047" y="421"/>
                    <a:pt x="1084" y="423"/>
                  </a:cubicBezTo>
                  <a:cubicBezTo>
                    <a:pt x="1446" y="423"/>
                    <a:pt x="1864" y="575"/>
                    <a:pt x="2150" y="803"/>
                  </a:cubicBezTo>
                  <a:cubicBezTo>
                    <a:pt x="1769" y="1012"/>
                    <a:pt x="1484" y="1374"/>
                    <a:pt x="1370" y="1792"/>
                  </a:cubicBezTo>
                  <a:cubicBezTo>
                    <a:pt x="1256" y="2211"/>
                    <a:pt x="1294" y="2686"/>
                    <a:pt x="1522" y="3067"/>
                  </a:cubicBezTo>
                  <a:cubicBezTo>
                    <a:pt x="1705" y="3399"/>
                    <a:pt x="2048" y="3674"/>
                    <a:pt x="2424" y="3674"/>
                  </a:cubicBezTo>
                  <a:cubicBezTo>
                    <a:pt x="2478" y="3674"/>
                    <a:pt x="2532" y="3668"/>
                    <a:pt x="2587" y="3656"/>
                  </a:cubicBezTo>
                  <a:cubicBezTo>
                    <a:pt x="2853" y="3618"/>
                    <a:pt x="3063" y="3428"/>
                    <a:pt x="3196" y="3181"/>
                  </a:cubicBezTo>
                  <a:cubicBezTo>
                    <a:pt x="3329" y="2953"/>
                    <a:pt x="3367" y="2686"/>
                    <a:pt x="3386" y="2420"/>
                  </a:cubicBezTo>
                  <a:cubicBezTo>
                    <a:pt x="3424" y="1849"/>
                    <a:pt x="3253" y="1260"/>
                    <a:pt x="2910" y="803"/>
                  </a:cubicBezTo>
                  <a:cubicBezTo>
                    <a:pt x="2587" y="347"/>
                    <a:pt x="2035" y="23"/>
                    <a:pt x="1465" y="4"/>
                  </a:cubicBezTo>
                  <a:cubicBezTo>
                    <a:pt x="1429" y="2"/>
                    <a:pt x="1393" y="1"/>
                    <a:pt x="1357" y="1"/>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4"/>
            <p:cNvSpPr/>
            <p:nvPr/>
          </p:nvSpPr>
          <p:spPr>
            <a:xfrm>
              <a:off x="1931700" y="1432425"/>
              <a:ext cx="214500" cy="95575"/>
            </a:xfrm>
            <a:custGeom>
              <a:avLst/>
              <a:gdLst/>
              <a:ahLst/>
              <a:cxnLst/>
              <a:rect l="l" t="t" r="r" b="b"/>
              <a:pathLst>
                <a:path w="8580" h="3823" extrusionOk="0">
                  <a:moveTo>
                    <a:pt x="1" y="1"/>
                  </a:moveTo>
                  <a:lnTo>
                    <a:pt x="1" y="1"/>
                  </a:lnTo>
                  <a:cubicBezTo>
                    <a:pt x="400" y="1275"/>
                    <a:pt x="1332" y="2797"/>
                    <a:pt x="2569" y="3424"/>
                  </a:cubicBezTo>
                  <a:cubicBezTo>
                    <a:pt x="3094" y="3696"/>
                    <a:pt x="3679" y="3822"/>
                    <a:pt x="4265" y="3822"/>
                  </a:cubicBezTo>
                  <a:cubicBezTo>
                    <a:pt x="4954" y="3822"/>
                    <a:pt x="5644" y="3648"/>
                    <a:pt x="6240" y="3329"/>
                  </a:cubicBezTo>
                  <a:cubicBezTo>
                    <a:pt x="7362" y="2702"/>
                    <a:pt x="8142" y="1579"/>
                    <a:pt x="8579" y="381"/>
                  </a:cubicBezTo>
                  <a:cubicBezTo>
                    <a:pt x="5707" y="248"/>
                    <a:pt x="2854" y="115"/>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4"/>
            <p:cNvSpPr/>
            <p:nvPr/>
          </p:nvSpPr>
          <p:spPr>
            <a:xfrm>
              <a:off x="2309750" y="1269325"/>
              <a:ext cx="52325" cy="80400"/>
            </a:xfrm>
            <a:custGeom>
              <a:avLst/>
              <a:gdLst/>
              <a:ahLst/>
              <a:cxnLst/>
              <a:rect l="l" t="t" r="r" b="b"/>
              <a:pathLst>
                <a:path w="2093" h="3216" extrusionOk="0">
                  <a:moveTo>
                    <a:pt x="1047" y="1"/>
                  </a:moveTo>
                  <a:cubicBezTo>
                    <a:pt x="476" y="1"/>
                    <a:pt x="1" y="476"/>
                    <a:pt x="1" y="1047"/>
                  </a:cubicBezTo>
                  <a:lnTo>
                    <a:pt x="1" y="2188"/>
                  </a:lnTo>
                  <a:cubicBezTo>
                    <a:pt x="20" y="2759"/>
                    <a:pt x="476" y="3215"/>
                    <a:pt x="1047" y="3215"/>
                  </a:cubicBezTo>
                  <a:cubicBezTo>
                    <a:pt x="1617" y="3215"/>
                    <a:pt x="2093" y="2740"/>
                    <a:pt x="2093" y="2169"/>
                  </a:cubicBezTo>
                  <a:lnTo>
                    <a:pt x="2093" y="1047"/>
                  </a:lnTo>
                  <a:cubicBezTo>
                    <a:pt x="2093" y="476"/>
                    <a:pt x="1617" y="1"/>
                    <a:pt x="10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p:cNvSpPr/>
            <p:nvPr/>
          </p:nvSpPr>
          <p:spPr>
            <a:xfrm>
              <a:off x="2313550" y="1206550"/>
              <a:ext cx="45200" cy="45200"/>
            </a:xfrm>
            <a:custGeom>
              <a:avLst/>
              <a:gdLst/>
              <a:ahLst/>
              <a:cxnLst/>
              <a:rect l="l" t="t" r="r" b="b"/>
              <a:pathLst>
                <a:path w="1808" h="1808" extrusionOk="0">
                  <a:moveTo>
                    <a:pt x="914" y="1"/>
                  </a:moveTo>
                  <a:cubicBezTo>
                    <a:pt x="419" y="1"/>
                    <a:pt x="1" y="400"/>
                    <a:pt x="1" y="895"/>
                  </a:cubicBezTo>
                  <a:cubicBezTo>
                    <a:pt x="1" y="1389"/>
                    <a:pt x="419" y="1808"/>
                    <a:pt x="914" y="1808"/>
                  </a:cubicBezTo>
                  <a:cubicBezTo>
                    <a:pt x="1408" y="1808"/>
                    <a:pt x="1808" y="1389"/>
                    <a:pt x="1808" y="895"/>
                  </a:cubicBezTo>
                  <a:cubicBezTo>
                    <a:pt x="1808" y="400"/>
                    <a:pt x="1408" y="1"/>
                    <a:pt x="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p:cNvSpPr/>
            <p:nvPr/>
          </p:nvSpPr>
          <p:spPr>
            <a:xfrm>
              <a:off x="1508075" y="2170450"/>
              <a:ext cx="220625" cy="262400"/>
            </a:xfrm>
            <a:custGeom>
              <a:avLst/>
              <a:gdLst/>
              <a:ahLst/>
              <a:cxnLst/>
              <a:rect l="l" t="t" r="r" b="b"/>
              <a:pathLst>
                <a:path w="8825" h="10496" extrusionOk="0">
                  <a:moveTo>
                    <a:pt x="2871" y="0"/>
                  </a:moveTo>
                  <a:lnTo>
                    <a:pt x="2871" y="0"/>
                  </a:lnTo>
                  <a:cubicBezTo>
                    <a:pt x="1" y="2724"/>
                    <a:pt x="149" y="10496"/>
                    <a:pt x="5352" y="10496"/>
                  </a:cubicBezTo>
                  <a:cubicBezTo>
                    <a:pt x="5597" y="10496"/>
                    <a:pt x="5855" y="10478"/>
                    <a:pt x="6123" y="10442"/>
                  </a:cubicBezTo>
                  <a:cubicBezTo>
                    <a:pt x="6123" y="10442"/>
                    <a:pt x="8824" y="1160"/>
                    <a:pt x="2871" y="0"/>
                  </a:cubicBezTo>
                  <a:close/>
                </a:path>
              </a:pathLst>
            </a:custGeom>
            <a:solidFill>
              <a:srgbClr val="807F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p:cNvSpPr/>
            <p:nvPr/>
          </p:nvSpPr>
          <p:spPr>
            <a:xfrm>
              <a:off x="1819025" y="2160925"/>
              <a:ext cx="251075" cy="94700"/>
            </a:xfrm>
            <a:custGeom>
              <a:avLst/>
              <a:gdLst/>
              <a:ahLst/>
              <a:cxnLst/>
              <a:rect l="l" t="t" r="r" b="b"/>
              <a:pathLst>
                <a:path w="10043" h="3788" extrusionOk="0">
                  <a:moveTo>
                    <a:pt x="4166" y="1"/>
                  </a:moveTo>
                  <a:lnTo>
                    <a:pt x="0" y="153"/>
                  </a:lnTo>
                  <a:lnTo>
                    <a:pt x="2092" y="3215"/>
                  </a:lnTo>
                  <a:lnTo>
                    <a:pt x="8540" y="3786"/>
                  </a:lnTo>
                  <a:cubicBezTo>
                    <a:pt x="8565" y="3787"/>
                    <a:pt x="8590" y="3788"/>
                    <a:pt x="8614" y="3788"/>
                  </a:cubicBezTo>
                  <a:cubicBezTo>
                    <a:pt x="9270" y="3788"/>
                    <a:pt x="9856" y="3304"/>
                    <a:pt x="9948" y="2644"/>
                  </a:cubicBezTo>
                  <a:cubicBezTo>
                    <a:pt x="10043" y="1979"/>
                    <a:pt x="9606" y="1351"/>
                    <a:pt x="8978" y="1199"/>
                  </a:cubicBezTo>
                  <a:lnTo>
                    <a:pt x="4166" y="1"/>
                  </a:ln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p:cNvSpPr/>
            <p:nvPr/>
          </p:nvSpPr>
          <p:spPr>
            <a:xfrm>
              <a:off x="1521325" y="2022550"/>
              <a:ext cx="519775" cy="361650"/>
            </a:xfrm>
            <a:custGeom>
              <a:avLst/>
              <a:gdLst/>
              <a:ahLst/>
              <a:cxnLst/>
              <a:rect l="l" t="t" r="r" b="b"/>
              <a:pathLst>
                <a:path w="20791" h="14466" extrusionOk="0">
                  <a:moveTo>
                    <a:pt x="11984" y="1"/>
                  </a:moveTo>
                  <a:cubicBezTo>
                    <a:pt x="11413" y="1"/>
                    <a:pt x="10862" y="191"/>
                    <a:pt x="10424" y="552"/>
                  </a:cubicBezTo>
                  <a:lnTo>
                    <a:pt x="3501" y="5973"/>
                  </a:lnTo>
                  <a:lnTo>
                    <a:pt x="1" y="8389"/>
                  </a:lnTo>
                  <a:lnTo>
                    <a:pt x="1865" y="12859"/>
                  </a:lnTo>
                  <a:lnTo>
                    <a:pt x="3406" y="11641"/>
                  </a:lnTo>
                  <a:cubicBezTo>
                    <a:pt x="3643" y="11692"/>
                    <a:pt x="3888" y="11715"/>
                    <a:pt x="4137" y="11715"/>
                  </a:cubicBezTo>
                  <a:cubicBezTo>
                    <a:pt x="5922" y="11715"/>
                    <a:pt x="7857" y="10557"/>
                    <a:pt x="7857" y="10557"/>
                  </a:cubicBezTo>
                  <a:lnTo>
                    <a:pt x="10063" y="13981"/>
                  </a:lnTo>
                  <a:cubicBezTo>
                    <a:pt x="10260" y="14291"/>
                    <a:pt x="10604" y="14465"/>
                    <a:pt x="10962" y="14465"/>
                  </a:cubicBezTo>
                  <a:cubicBezTo>
                    <a:pt x="11087" y="14465"/>
                    <a:pt x="11214" y="14444"/>
                    <a:pt x="11337" y="14399"/>
                  </a:cubicBezTo>
                  <a:cubicBezTo>
                    <a:pt x="11946" y="14190"/>
                    <a:pt x="12193" y="13505"/>
                    <a:pt x="11908" y="12935"/>
                  </a:cubicBezTo>
                  <a:lnTo>
                    <a:pt x="9397" y="7818"/>
                  </a:lnTo>
                  <a:lnTo>
                    <a:pt x="13905" y="13144"/>
                  </a:lnTo>
                  <a:cubicBezTo>
                    <a:pt x="14167" y="13438"/>
                    <a:pt x="14546" y="13601"/>
                    <a:pt x="14923" y="13601"/>
                  </a:cubicBezTo>
                  <a:cubicBezTo>
                    <a:pt x="15205" y="13601"/>
                    <a:pt x="15485" y="13510"/>
                    <a:pt x="15712" y="13315"/>
                  </a:cubicBezTo>
                  <a:cubicBezTo>
                    <a:pt x="16245" y="12878"/>
                    <a:pt x="16359" y="12155"/>
                    <a:pt x="15978" y="11565"/>
                  </a:cubicBezTo>
                  <a:lnTo>
                    <a:pt x="11946" y="5631"/>
                  </a:lnTo>
                  <a:lnTo>
                    <a:pt x="16340" y="10082"/>
                  </a:lnTo>
                  <a:cubicBezTo>
                    <a:pt x="16616" y="10357"/>
                    <a:pt x="16967" y="10491"/>
                    <a:pt x="17319" y="10491"/>
                  </a:cubicBezTo>
                  <a:cubicBezTo>
                    <a:pt x="17695" y="10491"/>
                    <a:pt x="18071" y="10338"/>
                    <a:pt x="18356" y="10044"/>
                  </a:cubicBezTo>
                  <a:cubicBezTo>
                    <a:pt x="18851" y="9530"/>
                    <a:pt x="18889" y="8693"/>
                    <a:pt x="18413" y="8141"/>
                  </a:cubicBezTo>
                  <a:lnTo>
                    <a:pt x="13658" y="2759"/>
                  </a:lnTo>
                  <a:lnTo>
                    <a:pt x="15560" y="2701"/>
                  </a:lnTo>
                  <a:lnTo>
                    <a:pt x="18356" y="5536"/>
                  </a:lnTo>
                  <a:cubicBezTo>
                    <a:pt x="18622" y="5792"/>
                    <a:pt x="18970" y="5921"/>
                    <a:pt x="19314" y="5921"/>
                  </a:cubicBezTo>
                  <a:cubicBezTo>
                    <a:pt x="19659" y="5921"/>
                    <a:pt x="20001" y="5792"/>
                    <a:pt x="20258" y="5536"/>
                  </a:cubicBezTo>
                  <a:cubicBezTo>
                    <a:pt x="20791" y="5060"/>
                    <a:pt x="20791" y="4204"/>
                    <a:pt x="20258" y="3691"/>
                  </a:cubicBezTo>
                  <a:lnTo>
                    <a:pt x="17386" y="761"/>
                  </a:lnTo>
                  <a:cubicBezTo>
                    <a:pt x="16911" y="286"/>
                    <a:pt x="16264" y="1"/>
                    <a:pt x="15579"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p:cNvSpPr/>
            <p:nvPr/>
          </p:nvSpPr>
          <p:spPr>
            <a:xfrm>
              <a:off x="990175" y="1653175"/>
              <a:ext cx="733750" cy="1102025"/>
            </a:xfrm>
            <a:custGeom>
              <a:avLst/>
              <a:gdLst/>
              <a:ahLst/>
              <a:cxnLst/>
              <a:rect l="l" t="t" r="r" b="b"/>
              <a:pathLst>
                <a:path w="29350" h="44081" extrusionOk="0">
                  <a:moveTo>
                    <a:pt x="22853" y="0"/>
                  </a:moveTo>
                  <a:cubicBezTo>
                    <a:pt x="20149" y="0"/>
                    <a:pt x="17622" y="1499"/>
                    <a:pt x="16321" y="3953"/>
                  </a:cubicBezTo>
                  <a:lnTo>
                    <a:pt x="1865" y="31267"/>
                  </a:lnTo>
                  <a:cubicBezTo>
                    <a:pt x="1" y="34842"/>
                    <a:pt x="800" y="39236"/>
                    <a:pt x="3824" y="41899"/>
                  </a:cubicBezTo>
                  <a:cubicBezTo>
                    <a:pt x="5473" y="43353"/>
                    <a:pt x="7533" y="44080"/>
                    <a:pt x="9590" y="44080"/>
                  </a:cubicBezTo>
                  <a:cubicBezTo>
                    <a:pt x="11732" y="44080"/>
                    <a:pt x="13872" y="43291"/>
                    <a:pt x="15541" y="41709"/>
                  </a:cubicBezTo>
                  <a:lnTo>
                    <a:pt x="26839" y="31133"/>
                  </a:lnTo>
                  <a:cubicBezTo>
                    <a:pt x="21818" y="28356"/>
                    <a:pt x="22122" y="22688"/>
                    <a:pt x="23587" y="20691"/>
                  </a:cubicBezTo>
                  <a:lnTo>
                    <a:pt x="23587" y="20691"/>
                  </a:lnTo>
                  <a:lnTo>
                    <a:pt x="19877" y="23126"/>
                  </a:lnTo>
                  <a:lnTo>
                    <a:pt x="28114" y="8480"/>
                  </a:lnTo>
                  <a:cubicBezTo>
                    <a:pt x="29350" y="6254"/>
                    <a:pt x="29007" y="3534"/>
                    <a:pt x="27220" y="1727"/>
                  </a:cubicBezTo>
                  <a:cubicBezTo>
                    <a:pt x="26383" y="871"/>
                    <a:pt x="25298" y="301"/>
                    <a:pt x="24119" y="111"/>
                  </a:cubicBezTo>
                  <a:cubicBezTo>
                    <a:pt x="23695" y="36"/>
                    <a:pt x="23272" y="0"/>
                    <a:pt x="22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p:cNvSpPr/>
            <p:nvPr/>
          </p:nvSpPr>
          <p:spPr>
            <a:xfrm>
              <a:off x="1117150" y="2198975"/>
              <a:ext cx="387575" cy="273925"/>
            </a:xfrm>
            <a:custGeom>
              <a:avLst/>
              <a:gdLst/>
              <a:ahLst/>
              <a:cxnLst/>
              <a:rect l="l" t="t" r="r" b="b"/>
              <a:pathLst>
                <a:path w="15503" h="10957" extrusionOk="0">
                  <a:moveTo>
                    <a:pt x="15502" y="0"/>
                  </a:moveTo>
                  <a:lnTo>
                    <a:pt x="15502" y="0"/>
                  </a:lnTo>
                  <a:cubicBezTo>
                    <a:pt x="11223" y="267"/>
                    <a:pt x="7247" y="2283"/>
                    <a:pt x="4489" y="5573"/>
                  </a:cubicBezTo>
                  <a:lnTo>
                    <a:pt x="0" y="10956"/>
                  </a:lnTo>
                  <a:lnTo>
                    <a:pt x="0" y="10956"/>
                  </a:lnTo>
                  <a:lnTo>
                    <a:pt x="14798" y="1294"/>
                  </a:lnTo>
                  <a:lnTo>
                    <a:pt x="15502" y="0"/>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4"/>
            <p:cNvSpPr/>
            <p:nvPr/>
          </p:nvSpPr>
          <p:spPr>
            <a:xfrm>
              <a:off x="1052475" y="2390125"/>
              <a:ext cx="608700" cy="364075"/>
            </a:xfrm>
            <a:custGeom>
              <a:avLst/>
              <a:gdLst/>
              <a:ahLst/>
              <a:cxnLst/>
              <a:rect l="l" t="t" r="r" b="b"/>
              <a:pathLst>
                <a:path w="24348" h="14563" extrusionOk="0">
                  <a:moveTo>
                    <a:pt x="22255" y="1"/>
                  </a:moveTo>
                  <a:lnTo>
                    <a:pt x="10937" y="10614"/>
                  </a:lnTo>
                  <a:cubicBezTo>
                    <a:pt x="9339" y="12114"/>
                    <a:pt x="7317" y="12851"/>
                    <a:pt x="5302" y="12851"/>
                  </a:cubicBezTo>
                  <a:cubicBezTo>
                    <a:pt x="3408" y="12851"/>
                    <a:pt x="1521" y="12200"/>
                    <a:pt x="0" y="10919"/>
                  </a:cubicBezTo>
                  <a:lnTo>
                    <a:pt x="0" y="10919"/>
                  </a:lnTo>
                  <a:cubicBezTo>
                    <a:pt x="381" y="11451"/>
                    <a:pt x="837" y="11946"/>
                    <a:pt x="1332" y="12402"/>
                  </a:cubicBezTo>
                  <a:cubicBezTo>
                    <a:pt x="2978" y="13844"/>
                    <a:pt x="5033" y="14562"/>
                    <a:pt x="7086" y="14562"/>
                  </a:cubicBezTo>
                  <a:cubicBezTo>
                    <a:pt x="9233" y="14562"/>
                    <a:pt x="11377" y="13777"/>
                    <a:pt x="13049" y="12212"/>
                  </a:cubicBezTo>
                  <a:lnTo>
                    <a:pt x="24347" y="1617"/>
                  </a:lnTo>
                  <a:cubicBezTo>
                    <a:pt x="23510" y="1180"/>
                    <a:pt x="22825" y="609"/>
                    <a:pt x="22255" y="1"/>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4"/>
            <p:cNvSpPr/>
            <p:nvPr/>
          </p:nvSpPr>
          <p:spPr>
            <a:xfrm>
              <a:off x="2667350" y="941925"/>
              <a:ext cx="1247300" cy="1136400"/>
            </a:xfrm>
            <a:custGeom>
              <a:avLst/>
              <a:gdLst/>
              <a:ahLst/>
              <a:cxnLst/>
              <a:rect l="l" t="t" r="r" b="b"/>
              <a:pathLst>
                <a:path w="49892" h="45456" extrusionOk="0">
                  <a:moveTo>
                    <a:pt x="24944" y="1"/>
                  </a:moveTo>
                  <a:cubicBezTo>
                    <a:pt x="19126" y="1"/>
                    <a:pt x="13305" y="2217"/>
                    <a:pt x="8864" y="6649"/>
                  </a:cubicBezTo>
                  <a:cubicBezTo>
                    <a:pt x="0" y="15531"/>
                    <a:pt x="0" y="29930"/>
                    <a:pt x="8864" y="38794"/>
                  </a:cubicBezTo>
                  <a:cubicBezTo>
                    <a:pt x="13305" y="43235"/>
                    <a:pt x="19126" y="45456"/>
                    <a:pt x="24944" y="45456"/>
                  </a:cubicBezTo>
                  <a:cubicBezTo>
                    <a:pt x="30762" y="45456"/>
                    <a:pt x="36577" y="43235"/>
                    <a:pt x="41009" y="38794"/>
                  </a:cubicBezTo>
                  <a:cubicBezTo>
                    <a:pt x="49892" y="29930"/>
                    <a:pt x="49892" y="15531"/>
                    <a:pt x="41009" y="6649"/>
                  </a:cubicBezTo>
                  <a:cubicBezTo>
                    <a:pt x="36577" y="2217"/>
                    <a:pt x="30762" y="1"/>
                    <a:pt x="24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4"/>
            <p:cNvSpPr/>
            <p:nvPr/>
          </p:nvSpPr>
          <p:spPr>
            <a:xfrm>
              <a:off x="2978800" y="1003025"/>
              <a:ext cx="864525" cy="377600"/>
            </a:xfrm>
            <a:custGeom>
              <a:avLst/>
              <a:gdLst/>
              <a:ahLst/>
              <a:cxnLst/>
              <a:rect l="l" t="t" r="r" b="b"/>
              <a:pathLst>
                <a:path w="34581" h="15104" extrusionOk="0">
                  <a:moveTo>
                    <a:pt x="2188" y="1"/>
                  </a:moveTo>
                  <a:cubicBezTo>
                    <a:pt x="1446" y="400"/>
                    <a:pt x="724" y="819"/>
                    <a:pt x="1" y="1294"/>
                  </a:cubicBezTo>
                  <a:cubicBezTo>
                    <a:pt x="3406" y="1561"/>
                    <a:pt x="6772" y="2721"/>
                    <a:pt x="9873" y="4186"/>
                  </a:cubicBezTo>
                  <a:cubicBezTo>
                    <a:pt x="14837" y="6563"/>
                    <a:pt x="19383" y="9816"/>
                    <a:pt x="24328" y="12174"/>
                  </a:cubicBezTo>
                  <a:cubicBezTo>
                    <a:pt x="27543" y="13715"/>
                    <a:pt x="31062" y="14856"/>
                    <a:pt x="34581" y="15103"/>
                  </a:cubicBezTo>
                  <a:cubicBezTo>
                    <a:pt x="34410" y="14362"/>
                    <a:pt x="34200" y="13620"/>
                    <a:pt x="33953" y="12916"/>
                  </a:cubicBezTo>
                  <a:cubicBezTo>
                    <a:pt x="31594" y="12840"/>
                    <a:pt x="29293" y="12384"/>
                    <a:pt x="27087" y="11604"/>
                  </a:cubicBezTo>
                  <a:cubicBezTo>
                    <a:pt x="26630" y="11471"/>
                    <a:pt x="26174" y="11280"/>
                    <a:pt x="25850" y="10919"/>
                  </a:cubicBezTo>
                  <a:cubicBezTo>
                    <a:pt x="25546" y="10558"/>
                    <a:pt x="25375" y="10006"/>
                    <a:pt x="25603" y="9587"/>
                  </a:cubicBezTo>
                  <a:cubicBezTo>
                    <a:pt x="25793" y="9226"/>
                    <a:pt x="26231" y="9055"/>
                    <a:pt x="26630" y="9055"/>
                  </a:cubicBezTo>
                  <a:cubicBezTo>
                    <a:pt x="26653" y="9054"/>
                    <a:pt x="26676" y="9053"/>
                    <a:pt x="26699" y="9053"/>
                  </a:cubicBezTo>
                  <a:cubicBezTo>
                    <a:pt x="27073" y="9053"/>
                    <a:pt x="27432" y="9194"/>
                    <a:pt x="27790" y="9283"/>
                  </a:cubicBezTo>
                  <a:cubicBezTo>
                    <a:pt x="29085" y="9626"/>
                    <a:pt x="30419" y="9803"/>
                    <a:pt x="31748" y="9803"/>
                  </a:cubicBezTo>
                  <a:cubicBezTo>
                    <a:pt x="32040" y="9803"/>
                    <a:pt x="32331" y="9795"/>
                    <a:pt x="32622" y="9778"/>
                  </a:cubicBezTo>
                  <a:cubicBezTo>
                    <a:pt x="32317" y="9188"/>
                    <a:pt x="31975" y="8617"/>
                    <a:pt x="31632" y="8047"/>
                  </a:cubicBezTo>
                  <a:cubicBezTo>
                    <a:pt x="31228" y="8072"/>
                    <a:pt x="30820" y="8084"/>
                    <a:pt x="30411" y="8084"/>
                  </a:cubicBezTo>
                  <a:cubicBezTo>
                    <a:pt x="28324" y="8084"/>
                    <a:pt x="26203" y="7767"/>
                    <a:pt x="24214" y="7210"/>
                  </a:cubicBezTo>
                  <a:cubicBezTo>
                    <a:pt x="19402" y="5878"/>
                    <a:pt x="14989" y="3444"/>
                    <a:pt x="10253" y="1865"/>
                  </a:cubicBezTo>
                  <a:cubicBezTo>
                    <a:pt x="7628" y="971"/>
                    <a:pt x="4927" y="362"/>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4"/>
            <p:cNvSpPr/>
            <p:nvPr/>
          </p:nvSpPr>
          <p:spPr>
            <a:xfrm>
              <a:off x="2736300" y="1149075"/>
              <a:ext cx="1122250" cy="500200"/>
            </a:xfrm>
            <a:custGeom>
              <a:avLst/>
              <a:gdLst/>
              <a:ahLst/>
              <a:cxnLst/>
              <a:rect l="l" t="t" r="r" b="b"/>
              <a:pathLst>
                <a:path w="44890" h="20008" extrusionOk="0">
                  <a:moveTo>
                    <a:pt x="24263" y="12210"/>
                  </a:moveTo>
                  <a:cubicBezTo>
                    <a:pt x="25054" y="12210"/>
                    <a:pt x="25901" y="12474"/>
                    <a:pt x="26534" y="12723"/>
                  </a:cubicBezTo>
                  <a:cubicBezTo>
                    <a:pt x="28817" y="13655"/>
                    <a:pt x="31099" y="14587"/>
                    <a:pt x="33382" y="15481"/>
                  </a:cubicBezTo>
                  <a:cubicBezTo>
                    <a:pt x="33724" y="15633"/>
                    <a:pt x="34124" y="15843"/>
                    <a:pt x="34143" y="16204"/>
                  </a:cubicBezTo>
                  <a:cubicBezTo>
                    <a:pt x="34200" y="16699"/>
                    <a:pt x="33534" y="16946"/>
                    <a:pt x="33001" y="16965"/>
                  </a:cubicBezTo>
                  <a:cubicBezTo>
                    <a:pt x="32431" y="17003"/>
                    <a:pt x="31859" y="17022"/>
                    <a:pt x="31289" y="17022"/>
                  </a:cubicBezTo>
                  <a:cubicBezTo>
                    <a:pt x="29005" y="17022"/>
                    <a:pt x="26732" y="16718"/>
                    <a:pt x="24556" y="16109"/>
                  </a:cubicBezTo>
                  <a:cubicBezTo>
                    <a:pt x="23396" y="15805"/>
                    <a:pt x="21551" y="14701"/>
                    <a:pt x="22350" y="13237"/>
                  </a:cubicBezTo>
                  <a:cubicBezTo>
                    <a:pt x="22764" y="12464"/>
                    <a:pt x="23487" y="12210"/>
                    <a:pt x="24263" y="12210"/>
                  </a:cubicBezTo>
                  <a:close/>
                  <a:moveTo>
                    <a:pt x="7443" y="0"/>
                  </a:moveTo>
                  <a:cubicBezTo>
                    <a:pt x="6444" y="0"/>
                    <a:pt x="5445" y="57"/>
                    <a:pt x="4451" y="170"/>
                  </a:cubicBezTo>
                  <a:cubicBezTo>
                    <a:pt x="3919" y="816"/>
                    <a:pt x="3443" y="1482"/>
                    <a:pt x="3025" y="2167"/>
                  </a:cubicBezTo>
                  <a:cubicBezTo>
                    <a:pt x="4003" y="1995"/>
                    <a:pt x="4997" y="1911"/>
                    <a:pt x="5992" y="1911"/>
                  </a:cubicBezTo>
                  <a:cubicBezTo>
                    <a:pt x="10296" y="1911"/>
                    <a:pt x="14617" y="3488"/>
                    <a:pt x="17785" y="6408"/>
                  </a:cubicBezTo>
                  <a:cubicBezTo>
                    <a:pt x="19211" y="7721"/>
                    <a:pt x="20505" y="9566"/>
                    <a:pt x="20048" y="11468"/>
                  </a:cubicBezTo>
                  <a:cubicBezTo>
                    <a:pt x="19668" y="13085"/>
                    <a:pt x="18051" y="14207"/>
                    <a:pt x="16377" y="14473"/>
                  </a:cubicBezTo>
                  <a:cubicBezTo>
                    <a:pt x="16055" y="14521"/>
                    <a:pt x="15732" y="14544"/>
                    <a:pt x="15409" y="14544"/>
                  </a:cubicBezTo>
                  <a:cubicBezTo>
                    <a:pt x="14075" y="14544"/>
                    <a:pt x="12745" y="14164"/>
                    <a:pt x="11489" y="13674"/>
                  </a:cubicBezTo>
                  <a:cubicBezTo>
                    <a:pt x="7456" y="12210"/>
                    <a:pt x="3785" y="9927"/>
                    <a:pt x="666" y="6998"/>
                  </a:cubicBezTo>
                  <a:cubicBezTo>
                    <a:pt x="400" y="7759"/>
                    <a:pt x="171" y="8539"/>
                    <a:pt x="0" y="9357"/>
                  </a:cubicBezTo>
                  <a:cubicBezTo>
                    <a:pt x="5954" y="15253"/>
                    <a:pt x="14247" y="18525"/>
                    <a:pt x="22597" y="19571"/>
                  </a:cubicBezTo>
                  <a:cubicBezTo>
                    <a:pt x="24977" y="19874"/>
                    <a:pt x="27361" y="20008"/>
                    <a:pt x="29743" y="20008"/>
                  </a:cubicBezTo>
                  <a:cubicBezTo>
                    <a:pt x="34692" y="20008"/>
                    <a:pt x="39636" y="19429"/>
                    <a:pt x="44528" y="18582"/>
                  </a:cubicBezTo>
                  <a:cubicBezTo>
                    <a:pt x="44623" y="18087"/>
                    <a:pt x="44699" y="17574"/>
                    <a:pt x="44756" y="17079"/>
                  </a:cubicBezTo>
                  <a:lnTo>
                    <a:pt x="44756" y="17079"/>
                  </a:lnTo>
                  <a:cubicBezTo>
                    <a:pt x="43497" y="17225"/>
                    <a:pt x="42232" y="17298"/>
                    <a:pt x="40964" y="17298"/>
                  </a:cubicBezTo>
                  <a:cubicBezTo>
                    <a:pt x="40086" y="17298"/>
                    <a:pt x="39206" y="17263"/>
                    <a:pt x="38327" y="17193"/>
                  </a:cubicBezTo>
                  <a:cubicBezTo>
                    <a:pt x="37833" y="17155"/>
                    <a:pt x="37243" y="17041"/>
                    <a:pt x="37053" y="16584"/>
                  </a:cubicBezTo>
                  <a:cubicBezTo>
                    <a:pt x="36882" y="16147"/>
                    <a:pt x="37167" y="15652"/>
                    <a:pt x="37566" y="15462"/>
                  </a:cubicBezTo>
                  <a:cubicBezTo>
                    <a:pt x="37966" y="15253"/>
                    <a:pt x="38441" y="15253"/>
                    <a:pt x="38898" y="15253"/>
                  </a:cubicBezTo>
                  <a:cubicBezTo>
                    <a:pt x="40895" y="15272"/>
                    <a:pt x="42873" y="15291"/>
                    <a:pt x="44870" y="15329"/>
                  </a:cubicBezTo>
                  <a:cubicBezTo>
                    <a:pt x="44870" y="15044"/>
                    <a:pt x="44889" y="14720"/>
                    <a:pt x="44889" y="14435"/>
                  </a:cubicBezTo>
                  <a:cubicBezTo>
                    <a:pt x="44889" y="14207"/>
                    <a:pt x="44889" y="13960"/>
                    <a:pt x="44870" y="13731"/>
                  </a:cubicBezTo>
                  <a:cubicBezTo>
                    <a:pt x="44448" y="13757"/>
                    <a:pt x="44025" y="13769"/>
                    <a:pt x="43602" y="13769"/>
                  </a:cubicBezTo>
                  <a:cubicBezTo>
                    <a:pt x="41142" y="13769"/>
                    <a:pt x="38667" y="13350"/>
                    <a:pt x="36330" y="12571"/>
                  </a:cubicBezTo>
                  <a:cubicBezTo>
                    <a:pt x="29444" y="10213"/>
                    <a:pt x="24043" y="4716"/>
                    <a:pt x="17309" y="1938"/>
                  </a:cubicBezTo>
                  <a:cubicBezTo>
                    <a:pt x="14196" y="646"/>
                    <a:pt x="10823" y="0"/>
                    <a:pt x="74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4"/>
            <p:cNvSpPr/>
            <p:nvPr/>
          </p:nvSpPr>
          <p:spPr>
            <a:xfrm>
              <a:off x="2722975" y="1433850"/>
              <a:ext cx="272500" cy="196725"/>
            </a:xfrm>
            <a:custGeom>
              <a:avLst/>
              <a:gdLst/>
              <a:ahLst/>
              <a:cxnLst/>
              <a:rect l="l" t="t" r="r" b="b"/>
              <a:pathLst>
                <a:path w="10900" h="7869" extrusionOk="0">
                  <a:moveTo>
                    <a:pt x="229" y="1"/>
                  </a:moveTo>
                  <a:cubicBezTo>
                    <a:pt x="77" y="1009"/>
                    <a:pt x="1" y="2036"/>
                    <a:pt x="1" y="3044"/>
                  </a:cubicBezTo>
                  <a:cubicBezTo>
                    <a:pt x="1" y="3691"/>
                    <a:pt x="58" y="4357"/>
                    <a:pt x="96" y="5003"/>
                  </a:cubicBezTo>
                  <a:cubicBezTo>
                    <a:pt x="2552" y="6837"/>
                    <a:pt x="5591" y="7868"/>
                    <a:pt x="8639" y="7868"/>
                  </a:cubicBezTo>
                  <a:cubicBezTo>
                    <a:pt x="8942" y="7868"/>
                    <a:pt x="9246" y="7858"/>
                    <a:pt x="9549" y="7837"/>
                  </a:cubicBezTo>
                  <a:cubicBezTo>
                    <a:pt x="9930" y="7780"/>
                    <a:pt x="10348" y="7742"/>
                    <a:pt x="10595" y="7419"/>
                  </a:cubicBezTo>
                  <a:cubicBezTo>
                    <a:pt x="10900" y="7019"/>
                    <a:pt x="10728" y="6411"/>
                    <a:pt x="10348" y="6068"/>
                  </a:cubicBezTo>
                  <a:cubicBezTo>
                    <a:pt x="9968" y="5745"/>
                    <a:pt x="9454" y="5612"/>
                    <a:pt x="8978" y="5479"/>
                  </a:cubicBezTo>
                  <a:cubicBezTo>
                    <a:pt x="5631" y="4528"/>
                    <a:pt x="2549" y="2607"/>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4"/>
            <p:cNvSpPr/>
            <p:nvPr/>
          </p:nvSpPr>
          <p:spPr>
            <a:xfrm>
              <a:off x="2818550" y="1799800"/>
              <a:ext cx="925400" cy="185675"/>
            </a:xfrm>
            <a:custGeom>
              <a:avLst/>
              <a:gdLst/>
              <a:ahLst/>
              <a:cxnLst/>
              <a:rect l="l" t="t" r="r" b="b"/>
              <a:pathLst>
                <a:path w="37016" h="7427" extrusionOk="0">
                  <a:moveTo>
                    <a:pt x="24652" y="0"/>
                  </a:moveTo>
                  <a:cubicBezTo>
                    <a:pt x="24462" y="0"/>
                    <a:pt x="24272" y="3"/>
                    <a:pt x="24081" y="9"/>
                  </a:cubicBezTo>
                  <a:cubicBezTo>
                    <a:pt x="20125" y="142"/>
                    <a:pt x="16321" y="1511"/>
                    <a:pt x="12402" y="2063"/>
                  </a:cubicBezTo>
                  <a:cubicBezTo>
                    <a:pt x="11098" y="2249"/>
                    <a:pt x="9781" y="2341"/>
                    <a:pt x="8462" y="2341"/>
                  </a:cubicBezTo>
                  <a:cubicBezTo>
                    <a:pt x="5607" y="2341"/>
                    <a:pt x="2746" y="1913"/>
                    <a:pt x="1" y="1093"/>
                  </a:cubicBezTo>
                  <a:lnTo>
                    <a:pt x="1" y="1093"/>
                  </a:lnTo>
                  <a:cubicBezTo>
                    <a:pt x="590" y="1968"/>
                    <a:pt x="1237" y="2805"/>
                    <a:pt x="1941" y="3585"/>
                  </a:cubicBezTo>
                  <a:cubicBezTo>
                    <a:pt x="3837" y="3974"/>
                    <a:pt x="5764" y="4168"/>
                    <a:pt x="7689" y="4168"/>
                  </a:cubicBezTo>
                  <a:cubicBezTo>
                    <a:pt x="10186" y="4168"/>
                    <a:pt x="12678" y="3841"/>
                    <a:pt x="15084" y="3185"/>
                  </a:cubicBezTo>
                  <a:cubicBezTo>
                    <a:pt x="16407" y="2812"/>
                    <a:pt x="17767" y="2350"/>
                    <a:pt x="19114" y="2350"/>
                  </a:cubicBezTo>
                  <a:cubicBezTo>
                    <a:pt x="19414" y="2350"/>
                    <a:pt x="19713" y="2372"/>
                    <a:pt x="20011" y="2424"/>
                  </a:cubicBezTo>
                  <a:cubicBezTo>
                    <a:pt x="21818" y="2729"/>
                    <a:pt x="23263" y="3984"/>
                    <a:pt x="24823" y="4935"/>
                  </a:cubicBezTo>
                  <a:cubicBezTo>
                    <a:pt x="26820" y="6153"/>
                    <a:pt x="29046" y="6856"/>
                    <a:pt x="31328" y="7427"/>
                  </a:cubicBezTo>
                  <a:cubicBezTo>
                    <a:pt x="32203" y="6856"/>
                    <a:pt x="33059" y="6229"/>
                    <a:pt x="33858" y="5525"/>
                  </a:cubicBezTo>
                  <a:cubicBezTo>
                    <a:pt x="31328" y="4669"/>
                    <a:pt x="28741" y="4079"/>
                    <a:pt x="26097" y="3756"/>
                  </a:cubicBezTo>
                  <a:cubicBezTo>
                    <a:pt x="25717" y="3699"/>
                    <a:pt x="25318" y="3661"/>
                    <a:pt x="24975" y="3490"/>
                  </a:cubicBezTo>
                  <a:cubicBezTo>
                    <a:pt x="24633" y="3299"/>
                    <a:pt x="24347" y="2957"/>
                    <a:pt x="24347" y="2577"/>
                  </a:cubicBezTo>
                  <a:cubicBezTo>
                    <a:pt x="24347" y="2101"/>
                    <a:pt x="24766" y="1721"/>
                    <a:pt x="25241" y="1607"/>
                  </a:cubicBezTo>
                  <a:cubicBezTo>
                    <a:pt x="25378" y="1573"/>
                    <a:pt x="25515" y="1559"/>
                    <a:pt x="25654" y="1559"/>
                  </a:cubicBezTo>
                  <a:cubicBezTo>
                    <a:pt x="25982" y="1559"/>
                    <a:pt x="26315" y="1635"/>
                    <a:pt x="26649" y="1702"/>
                  </a:cubicBezTo>
                  <a:cubicBezTo>
                    <a:pt x="29654" y="2367"/>
                    <a:pt x="32679" y="3052"/>
                    <a:pt x="35703" y="3718"/>
                  </a:cubicBezTo>
                  <a:cubicBezTo>
                    <a:pt x="36159" y="3223"/>
                    <a:pt x="36616" y="2710"/>
                    <a:pt x="37015" y="2158"/>
                  </a:cubicBezTo>
                  <a:cubicBezTo>
                    <a:pt x="35798" y="1873"/>
                    <a:pt x="34562" y="1607"/>
                    <a:pt x="33344" y="1321"/>
                  </a:cubicBezTo>
                  <a:cubicBezTo>
                    <a:pt x="30470" y="661"/>
                    <a:pt x="27562" y="0"/>
                    <a:pt x="24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4"/>
            <p:cNvSpPr/>
            <p:nvPr/>
          </p:nvSpPr>
          <p:spPr>
            <a:xfrm>
              <a:off x="2733925" y="1623125"/>
              <a:ext cx="1100375" cy="165400"/>
            </a:xfrm>
            <a:custGeom>
              <a:avLst/>
              <a:gdLst/>
              <a:ahLst/>
              <a:cxnLst/>
              <a:rect l="l" t="t" r="r" b="b"/>
              <a:pathLst>
                <a:path w="44015" h="6616" extrusionOk="0">
                  <a:moveTo>
                    <a:pt x="0" y="0"/>
                  </a:moveTo>
                  <a:cubicBezTo>
                    <a:pt x="362" y="1826"/>
                    <a:pt x="951" y="3595"/>
                    <a:pt x="1731" y="5231"/>
                  </a:cubicBezTo>
                  <a:cubicBezTo>
                    <a:pt x="3743" y="6224"/>
                    <a:pt x="6078" y="6615"/>
                    <a:pt x="8422" y="6615"/>
                  </a:cubicBezTo>
                  <a:cubicBezTo>
                    <a:pt x="9490" y="6615"/>
                    <a:pt x="10561" y="6534"/>
                    <a:pt x="11603" y="6391"/>
                  </a:cubicBezTo>
                  <a:cubicBezTo>
                    <a:pt x="15806" y="5820"/>
                    <a:pt x="19896" y="4432"/>
                    <a:pt x="24138" y="4223"/>
                  </a:cubicBezTo>
                  <a:cubicBezTo>
                    <a:pt x="24574" y="4200"/>
                    <a:pt x="25010" y="4189"/>
                    <a:pt x="25445" y="4189"/>
                  </a:cubicBezTo>
                  <a:cubicBezTo>
                    <a:pt x="28612" y="4189"/>
                    <a:pt x="31743" y="4744"/>
                    <a:pt x="34903" y="5079"/>
                  </a:cubicBezTo>
                  <a:cubicBezTo>
                    <a:pt x="36219" y="5220"/>
                    <a:pt x="37552" y="5314"/>
                    <a:pt x="38879" y="5314"/>
                  </a:cubicBezTo>
                  <a:cubicBezTo>
                    <a:pt x="40239" y="5314"/>
                    <a:pt x="41592" y="5215"/>
                    <a:pt x="42911" y="4965"/>
                  </a:cubicBezTo>
                  <a:cubicBezTo>
                    <a:pt x="43349" y="4071"/>
                    <a:pt x="43710" y="3119"/>
                    <a:pt x="44014" y="2130"/>
                  </a:cubicBezTo>
                  <a:lnTo>
                    <a:pt x="44014" y="2130"/>
                  </a:lnTo>
                  <a:cubicBezTo>
                    <a:pt x="40258" y="3066"/>
                    <a:pt x="36402" y="3534"/>
                    <a:pt x="32540" y="3534"/>
                  </a:cubicBezTo>
                  <a:cubicBezTo>
                    <a:pt x="31063" y="3534"/>
                    <a:pt x="29586" y="3466"/>
                    <a:pt x="28113" y="3329"/>
                  </a:cubicBezTo>
                  <a:cubicBezTo>
                    <a:pt x="24784" y="3024"/>
                    <a:pt x="21475" y="2321"/>
                    <a:pt x="18146" y="2264"/>
                  </a:cubicBezTo>
                  <a:cubicBezTo>
                    <a:pt x="17923" y="2259"/>
                    <a:pt x="17700" y="2257"/>
                    <a:pt x="17477" y="2257"/>
                  </a:cubicBezTo>
                  <a:cubicBezTo>
                    <a:pt x="14815" y="2257"/>
                    <a:pt x="12154" y="2573"/>
                    <a:pt x="9492" y="2573"/>
                  </a:cubicBezTo>
                  <a:cubicBezTo>
                    <a:pt x="8858" y="2573"/>
                    <a:pt x="8224" y="2555"/>
                    <a:pt x="7589" y="2511"/>
                  </a:cubicBezTo>
                  <a:cubicBezTo>
                    <a:pt x="4907" y="2359"/>
                    <a:pt x="2111" y="159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4"/>
            <p:cNvSpPr/>
            <p:nvPr/>
          </p:nvSpPr>
          <p:spPr>
            <a:xfrm>
              <a:off x="2965025" y="1921300"/>
              <a:ext cx="527850" cy="146925"/>
            </a:xfrm>
            <a:custGeom>
              <a:avLst/>
              <a:gdLst/>
              <a:ahLst/>
              <a:cxnLst/>
              <a:rect l="l" t="t" r="r" b="b"/>
              <a:pathLst>
                <a:path w="21114" h="5877" extrusionOk="0">
                  <a:moveTo>
                    <a:pt x="11392" y="1"/>
                  </a:moveTo>
                  <a:cubicBezTo>
                    <a:pt x="10169" y="1"/>
                    <a:pt x="8936" y="275"/>
                    <a:pt x="7761" y="627"/>
                  </a:cubicBezTo>
                  <a:cubicBezTo>
                    <a:pt x="6125" y="1121"/>
                    <a:pt x="4508" y="1787"/>
                    <a:pt x="2796" y="2091"/>
                  </a:cubicBezTo>
                  <a:cubicBezTo>
                    <a:pt x="2194" y="2207"/>
                    <a:pt x="1565" y="2270"/>
                    <a:pt x="928" y="2270"/>
                  </a:cubicBezTo>
                  <a:cubicBezTo>
                    <a:pt x="620" y="2270"/>
                    <a:pt x="310" y="2256"/>
                    <a:pt x="0" y="2225"/>
                  </a:cubicBezTo>
                  <a:lnTo>
                    <a:pt x="0" y="2225"/>
                  </a:lnTo>
                  <a:cubicBezTo>
                    <a:pt x="799" y="2757"/>
                    <a:pt x="1598" y="3271"/>
                    <a:pt x="2454" y="3708"/>
                  </a:cubicBezTo>
                  <a:cubicBezTo>
                    <a:pt x="4432" y="3080"/>
                    <a:pt x="6429" y="2548"/>
                    <a:pt x="8445" y="2148"/>
                  </a:cubicBezTo>
                  <a:cubicBezTo>
                    <a:pt x="9316" y="1976"/>
                    <a:pt x="10212" y="1817"/>
                    <a:pt x="11090" y="1817"/>
                  </a:cubicBezTo>
                  <a:cubicBezTo>
                    <a:pt x="11765" y="1817"/>
                    <a:pt x="12431" y="1911"/>
                    <a:pt x="13068" y="2167"/>
                  </a:cubicBezTo>
                  <a:cubicBezTo>
                    <a:pt x="14798" y="2852"/>
                    <a:pt x="15921" y="4602"/>
                    <a:pt x="17271" y="5877"/>
                  </a:cubicBezTo>
                  <a:cubicBezTo>
                    <a:pt x="18603" y="5610"/>
                    <a:pt x="19877" y="5268"/>
                    <a:pt x="21113" y="4792"/>
                  </a:cubicBezTo>
                  <a:cubicBezTo>
                    <a:pt x="19972" y="4355"/>
                    <a:pt x="18926" y="3670"/>
                    <a:pt x="17937" y="2947"/>
                  </a:cubicBezTo>
                  <a:cubicBezTo>
                    <a:pt x="16358" y="1806"/>
                    <a:pt x="14779" y="570"/>
                    <a:pt x="12877" y="151"/>
                  </a:cubicBezTo>
                  <a:cubicBezTo>
                    <a:pt x="12387" y="47"/>
                    <a:pt x="11890" y="1"/>
                    <a:pt x="11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4"/>
            <p:cNvSpPr/>
            <p:nvPr/>
          </p:nvSpPr>
          <p:spPr>
            <a:xfrm>
              <a:off x="2838125" y="1266700"/>
              <a:ext cx="278600" cy="152375"/>
            </a:xfrm>
            <a:custGeom>
              <a:avLst/>
              <a:gdLst/>
              <a:ahLst/>
              <a:cxnLst/>
              <a:rect l="l" t="t" r="r" b="b"/>
              <a:pathLst>
                <a:path w="11144" h="6095" extrusionOk="0">
                  <a:moveTo>
                    <a:pt x="2457" y="0"/>
                  </a:moveTo>
                  <a:cubicBezTo>
                    <a:pt x="65" y="0"/>
                    <a:pt x="0" y="1879"/>
                    <a:pt x="1843" y="3320"/>
                  </a:cubicBezTo>
                  <a:cubicBezTo>
                    <a:pt x="3821" y="4785"/>
                    <a:pt x="6198" y="5736"/>
                    <a:pt x="8652" y="6059"/>
                  </a:cubicBezTo>
                  <a:cubicBezTo>
                    <a:pt x="8834" y="6081"/>
                    <a:pt x="9027" y="6095"/>
                    <a:pt x="9222" y="6095"/>
                  </a:cubicBezTo>
                  <a:cubicBezTo>
                    <a:pt x="9880" y="6095"/>
                    <a:pt x="10555" y="5937"/>
                    <a:pt x="10878" y="5393"/>
                  </a:cubicBezTo>
                  <a:cubicBezTo>
                    <a:pt x="11144" y="4937"/>
                    <a:pt x="11068" y="4366"/>
                    <a:pt x="10840" y="3910"/>
                  </a:cubicBezTo>
                  <a:cubicBezTo>
                    <a:pt x="10592" y="3491"/>
                    <a:pt x="10193" y="3130"/>
                    <a:pt x="9793" y="2826"/>
                  </a:cubicBezTo>
                  <a:cubicBezTo>
                    <a:pt x="7834" y="1323"/>
                    <a:pt x="5266" y="163"/>
                    <a:pt x="2775" y="11"/>
                  </a:cubicBezTo>
                  <a:cubicBezTo>
                    <a:pt x="2664" y="4"/>
                    <a:pt x="2558"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4"/>
            <p:cNvSpPr/>
            <p:nvPr/>
          </p:nvSpPr>
          <p:spPr>
            <a:xfrm>
              <a:off x="2497100" y="797575"/>
              <a:ext cx="535475" cy="488950"/>
            </a:xfrm>
            <a:custGeom>
              <a:avLst/>
              <a:gdLst/>
              <a:ahLst/>
              <a:cxnLst/>
              <a:rect l="l" t="t" r="r" b="b"/>
              <a:pathLst>
                <a:path w="21419" h="19558" extrusionOk="0">
                  <a:moveTo>
                    <a:pt x="10702" y="0"/>
                  </a:moveTo>
                  <a:cubicBezTo>
                    <a:pt x="10008" y="0"/>
                    <a:pt x="9303" y="75"/>
                    <a:pt x="8598" y="230"/>
                  </a:cubicBezTo>
                  <a:cubicBezTo>
                    <a:pt x="3329" y="1391"/>
                    <a:pt x="1" y="6602"/>
                    <a:pt x="1161" y="11890"/>
                  </a:cubicBezTo>
                  <a:cubicBezTo>
                    <a:pt x="2165" y="16451"/>
                    <a:pt x="6206" y="19558"/>
                    <a:pt x="10691" y="19558"/>
                  </a:cubicBezTo>
                  <a:cubicBezTo>
                    <a:pt x="11387" y="19558"/>
                    <a:pt x="12094" y="19483"/>
                    <a:pt x="12802" y="19327"/>
                  </a:cubicBezTo>
                  <a:cubicBezTo>
                    <a:pt x="18071" y="18167"/>
                    <a:pt x="21418" y="12955"/>
                    <a:pt x="20258" y="7686"/>
                  </a:cubicBezTo>
                  <a:cubicBezTo>
                    <a:pt x="19253" y="3123"/>
                    <a:pt x="15194" y="0"/>
                    <a:pt x="10702"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4"/>
            <p:cNvSpPr/>
            <p:nvPr/>
          </p:nvSpPr>
          <p:spPr>
            <a:xfrm>
              <a:off x="2588400" y="865125"/>
              <a:ext cx="352875" cy="352875"/>
            </a:xfrm>
            <a:custGeom>
              <a:avLst/>
              <a:gdLst/>
              <a:ahLst/>
              <a:cxnLst/>
              <a:rect l="l" t="t" r="r" b="b"/>
              <a:pathLst>
                <a:path w="14115" h="14115" extrusionOk="0">
                  <a:moveTo>
                    <a:pt x="7057" y="1"/>
                  </a:moveTo>
                  <a:cubicBezTo>
                    <a:pt x="3158" y="1"/>
                    <a:pt x="1" y="3158"/>
                    <a:pt x="1" y="7058"/>
                  </a:cubicBezTo>
                  <a:cubicBezTo>
                    <a:pt x="1" y="10957"/>
                    <a:pt x="3158" y="14114"/>
                    <a:pt x="7057" y="14114"/>
                  </a:cubicBezTo>
                  <a:cubicBezTo>
                    <a:pt x="10957" y="14114"/>
                    <a:pt x="14114" y="10957"/>
                    <a:pt x="14114" y="7058"/>
                  </a:cubicBezTo>
                  <a:cubicBezTo>
                    <a:pt x="14114" y="3158"/>
                    <a:pt x="10957" y="1"/>
                    <a:pt x="7057"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4"/>
            <p:cNvSpPr/>
            <p:nvPr/>
          </p:nvSpPr>
          <p:spPr>
            <a:xfrm>
              <a:off x="2640725" y="928850"/>
              <a:ext cx="248225" cy="225775"/>
            </a:xfrm>
            <a:custGeom>
              <a:avLst/>
              <a:gdLst/>
              <a:ahLst/>
              <a:cxnLst/>
              <a:rect l="l" t="t" r="r" b="b"/>
              <a:pathLst>
                <a:path w="9929" h="9031" extrusionOk="0">
                  <a:moveTo>
                    <a:pt x="4964" y="1"/>
                  </a:moveTo>
                  <a:cubicBezTo>
                    <a:pt x="3809" y="1"/>
                    <a:pt x="2653" y="438"/>
                    <a:pt x="1769" y="1313"/>
                  </a:cubicBezTo>
                  <a:cubicBezTo>
                    <a:pt x="0" y="3082"/>
                    <a:pt x="0" y="5935"/>
                    <a:pt x="1769" y="7704"/>
                  </a:cubicBezTo>
                  <a:cubicBezTo>
                    <a:pt x="2653" y="8589"/>
                    <a:pt x="3809" y="9031"/>
                    <a:pt x="4964" y="9031"/>
                  </a:cubicBezTo>
                  <a:cubicBezTo>
                    <a:pt x="6120" y="9031"/>
                    <a:pt x="7275" y="8589"/>
                    <a:pt x="8160" y="7704"/>
                  </a:cubicBezTo>
                  <a:cubicBezTo>
                    <a:pt x="9929" y="5935"/>
                    <a:pt x="9929" y="3082"/>
                    <a:pt x="8160" y="1313"/>
                  </a:cubicBezTo>
                  <a:cubicBezTo>
                    <a:pt x="7275" y="438"/>
                    <a:pt x="6120" y="1"/>
                    <a:pt x="4964"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4"/>
            <p:cNvSpPr/>
            <p:nvPr/>
          </p:nvSpPr>
          <p:spPr>
            <a:xfrm>
              <a:off x="2705375" y="982125"/>
              <a:ext cx="118925" cy="118900"/>
            </a:xfrm>
            <a:custGeom>
              <a:avLst/>
              <a:gdLst/>
              <a:ahLst/>
              <a:cxnLst/>
              <a:rect l="l" t="t" r="r" b="b"/>
              <a:pathLst>
                <a:path w="4757" h="4756" extrusionOk="0">
                  <a:moveTo>
                    <a:pt x="2378" y="0"/>
                  </a:moveTo>
                  <a:cubicBezTo>
                    <a:pt x="1066" y="0"/>
                    <a:pt x="1" y="1046"/>
                    <a:pt x="1" y="2378"/>
                  </a:cubicBezTo>
                  <a:cubicBezTo>
                    <a:pt x="1" y="3690"/>
                    <a:pt x="1066" y="4755"/>
                    <a:pt x="2378" y="4755"/>
                  </a:cubicBezTo>
                  <a:cubicBezTo>
                    <a:pt x="3691" y="4755"/>
                    <a:pt x="4756" y="3690"/>
                    <a:pt x="4756" y="2378"/>
                  </a:cubicBezTo>
                  <a:cubicBezTo>
                    <a:pt x="4756" y="1084"/>
                    <a:pt x="3691" y="0"/>
                    <a:pt x="23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4"/>
            <p:cNvSpPr/>
            <p:nvPr/>
          </p:nvSpPr>
          <p:spPr>
            <a:xfrm>
              <a:off x="1763850" y="2277900"/>
              <a:ext cx="543075" cy="543550"/>
            </a:xfrm>
            <a:custGeom>
              <a:avLst/>
              <a:gdLst/>
              <a:ahLst/>
              <a:cxnLst/>
              <a:rect l="l" t="t" r="r" b="b"/>
              <a:pathLst>
                <a:path w="21723" h="21742" extrusionOk="0">
                  <a:moveTo>
                    <a:pt x="10862" y="1"/>
                  </a:moveTo>
                  <a:cubicBezTo>
                    <a:pt x="4870" y="1"/>
                    <a:pt x="1" y="4870"/>
                    <a:pt x="1" y="10881"/>
                  </a:cubicBezTo>
                  <a:cubicBezTo>
                    <a:pt x="1" y="16872"/>
                    <a:pt x="4870" y="21741"/>
                    <a:pt x="10862" y="21741"/>
                  </a:cubicBezTo>
                  <a:cubicBezTo>
                    <a:pt x="16872" y="21741"/>
                    <a:pt x="21722" y="16872"/>
                    <a:pt x="21722" y="10881"/>
                  </a:cubicBezTo>
                  <a:cubicBezTo>
                    <a:pt x="21722" y="4870"/>
                    <a:pt x="16872" y="1"/>
                    <a:pt x="10862"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4"/>
            <p:cNvSpPr/>
            <p:nvPr/>
          </p:nvSpPr>
          <p:spPr>
            <a:xfrm>
              <a:off x="1839450" y="2353525"/>
              <a:ext cx="392350" cy="392325"/>
            </a:xfrm>
            <a:custGeom>
              <a:avLst/>
              <a:gdLst/>
              <a:ahLst/>
              <a:cxnLst/>
              <a:rect l="l" t="t" r="r" b="b"/>
              <a:pathLst>
                <a:path w="15694" h="15693" extrusionOk="0">
                  <a:moveTo>
                    <a:pt x="7838" y="0"/>
                  </a:moveTo>
                  <a:cubicBezTo>
                    <a:pt x="3501" y="0"/>
                    <a:pt x="1" y="3519"/>
                    <a:pt x="1" y="7856"/>
                  </a:cubicBezTo>
                  <a:cubicBezTo>
                    <a:pt x="1" y="12173"/>
                    <a:pt x="3501" y="15692"/>
                    <a:pt x="7838" y="15692"/>
                  </a:cubicBezTo>
                  <a:cubicBezTo>
                    <a:pt x="12174" y="15692"/>
                    <a:pt x="15693" y="12173"/>
                    <a:pt x="15693" y="7856"/>
                  </a:cubicBezTo>
                  <a:cubicBezTo>
                    <a:pt x="15693" y="3519"/>
                    <a:pt x="12174" y="0"/>
                    <a:pt x="7838"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4"/>
            <p:cNvSpPr/>
            <p:nvPr/>
          </p:nvSpPr>
          <p:spPr>
            <a:xfrm>
              <a:off x="1900325" y="2424525"/>
              <a:ext cx="270125" cy="250775"/>
            </a:xfrm>
            <a:custGeom>
              <a:avLst/>
              <a:gdLst/>
              <a:ahLst/>
              <a:cxnLst/>
              <a:rect l="l" t="t" r="r" b="b"/>
              <a:pathLst>
                <a:path w="10805" h="10031" extrusionOk="0">
                  <a:moveTo>
                    <a:pt x="5414" y="1"/>
                  </a:moveTo>
                  <a:cubicBezTo>
                    <a:pt x="5140" y="1"/>
                    <a:pt x="4863" y="23"/>
                    <a:pt x="4585" y="70"/>
                  </a:cubicBezTo>
                  <a:cubicBezTo>
                    <a:pt x="1846" y="527"/>
                    <a:pt x="1" y="3114"/>
                    <a:pt x="457" y="5853"/>
                  </a:cubicBezTo>
                  <a:cubicBezTo>
                    <a:pt x="866" y="8309"/>
                    <a:pt x="2989" y="10031"/>
                    <a:pt x="5399" y="10031"/>
                  </a:cubicBezTo>
                  <a:cubicBezTo>
                    <a:pt x="5676" y="10031"/>
                    <a:pt x="5957" y="10008"/>
                    <a:pt x="6239" y="9961"/>
                  </a:cubicBezTo>
                  <a:cubicBezTo>
                    <a:pt x="8959" y="9505"/>
                    <a:pt x="10804" y="6918"/>
                    <a:pt x="10348" y="4198"/>
                  </a:cubicBezTo>
                  <a:cubicBezTo>
                    <a:pt x="9938" y="1739"/>
                    <a:pt x="7812" y="1"/>
                    <a:pt x="54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4"/>
            <p:cNvSpPr/>
            <p:nvPr/>
          </p:nvSpPr>
          <p:spPr>
            <a:xfrm>
              <a:off x="1969275" y="2483800"/>
              <a:ext cx="132225" cy="131750"/>
            </a:xfrm>
            <a:custGeom>
              <a:avLst/>
              <a:gdLst/>
              <a:ahLst/>
              <a:cxnLst/>
              <a:rect l="l" t="t" r="r" b="b"/>
              <a:pathLst>
                <a:path w="5289" h="5270" extrusionOk="0">
                  <a:moveTo>
                    <a:pt x="2645" y="1"/>
                  </a:moveTo>
                  <a:cubicBezTo>
                    <a:pt x="1199" y="1"/>
                    <a:pt x="1" y="1180"/>
                    <a:pt x="1" y="2645"/>
                  </a:cubicBezTo>
                  <a:cubicBezTo>
                    <a:pt x="1" y="4090"/>
                    <a:pt x="1199" y="5269"/>
                    <a:pt x="2645" y="5269"/>
                  </a:cubicBezTo>
                  <a:cubicBezTo>
                    <a:pt x="4109" y="5269"/>
                    <a:pt x="5288" y="4090"/>
                    <a:pt x="5288" y="2645"/>
                  </a:cubicBezTo>
                  <a:cubicBezTo>
                    <a:pt x="5288" y="1180"/>
                    <a:pt x="4109" y="1"/>
                    <a:pt x="2645" y="1"/>
                  </a:cubicBezTo>
                  <a:close/>
                </a:path>
              </a:pathLst>
            </a:custGeom>
            <a:solidFill>
              <a:srgbClr val="AB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3261750" y="2237475"/>
              <a:ext cx="498850" cy="331475"/>
            </a:xfrm>
            <a:custGeom>
              <a:avLst/>
              <a:gdLst/>
              <a:ahLst/>
              <a:cxnLst/>
              <a:rect l="l" t="t" r="r" b="b"/>
              <a:pathLst>
                <a:path w="19954" h="13259" extrusionOk="0">
                  <a:moveTo>
                    <a:pt x="818" y="1"/>
                  </a:moveTo>
                  <a:cubicBezTo>
                    <a:pt x="362" y="1"/>
                    <a:pt x="0" y="362"/>
                    <a:pt x="0" y="819"/>
                  </a:cubicBezTo>
                  <a:lnTo>
                    <a:pt x="0" y="12441"/>
                  </a:lnTo>
                  <a:cubicBezTo>
                    <a:pt x="0" y="12897"/>
                    <a:pt x="362" y="13258"/>
                    <a:pt x="818" y="13258"/>
                  </a:cubicBezTo>
                  <a:lnTo>
                    <a:pt x="19135" y="13258"/>
                  </a:lnTo>
                  <a:cubicBezTo>
                    <a:pt x="19592" y="13258"/>
                    <a:pt x="19953" y="12897"/>
                    <a:pt x="19953" y="12441"/>
                  </a:cubicBezTo>
                  <a:lnTo>
                    <a:pt x="19953" y="819"/>
                  </a:lnTo>
                  <a:cubicBezTo>
                    <a:pt x="19953" y="362"/>
                    <a:pt x="19592" y="1"/>
                    <a:pt x="19135"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4"/>
            <p:cNvSpPr/>
            <p:nvPr/>
          </p:nvSpPr>
          <p:spPr>
            <a:xfrm>
              <a:off x="2991175" y="2436725"/>
              <a:ext cx="420375" cy="278200"/>
            </a:xfrm>
            <a:custGeom>
              <a:avLst/>
              <a:gdLst/>
              <a:ahLst/>
              <a:cxnLst/>
              <a:rect l="l" t="t" r="r" b="b"/>
              <a:pathLst>
                <a:path w="16815" h="11128" extrusionOk="0">
                  <a:moveTo>
                    <a:pt x="818" y="1"/>
                  </a:moveTo>
                  <a:cubicBezTo>
                    <a:pt x="362" y="1"/>
                    <a:pt x="0" y="362"/>
                    <a:pt x="0" y="819"/>
                  </a:cubicBezTo>
                  <a:lnTo>
                    <a:pt x="0" y="10329"/>
                  </a:lnTo>
                  <a:cubicBezTo>
                    <a:pt x="38" y="10766"/>
                    <a:pt x="381" y="11128"/>
                    <a:pt x="818" y="11128"/>
                  </a:cubicBezTo>
                  <a:lnTo>
                    <a:pt x="16016" y="11128"/>
                  </a:lnTo>
                  <a:cubicBezTo>
                    <a:pt x="16453" y="11128"/>
                    <a:pt x="16815" y="10766"/>
                    <a:pt x="16815" y="10329"/>
                  </a:cubicBezTo>
                  <a:lnTo>
                    <a:pt x="16815" y="819"/>
                  </a:lnTo>
                  <a:cubicBezTo>
                    <a:pt x="16815" y="362"/>
                    <a:pt x="16453" y="1"/>
                    <a:pt x="16016"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4"/>
            <p:cNvSpPr/>
            <p:nvPr/>
          </p:nvSpPr>
          <p:spPr>
            <a:xfrm>
              <a:off x="3501875" y="2662600"/>
              <a:ext cx="161225" cy="161225"/>
            </a:xfrm>
            <a:custGeom>
              <a:avLst/>
              <a:gdLst/>
              <a:ahLst/>
              <a:cxnLst/>
              <a:rect l="l" t="t" r="r" b="b"/>
              <a:pathLst>
                <a:path w="6449" h="6449" extrusionOk="0">
                  <a:moveTo>
                    <a:pt x="819" y="1"/>
                  </a:moveTo>
                  <a:cubicBezTo>
                    <a:pt x="362" y="1"/>
                    <a:pt x="1" y="362"/>
                    <a:pt x="1" y="818"/>
                  </a:cubicBezTo>
                  <a:lnTo>
                    <a:pt x="1" y="5631"/>
                  </a:lnTo>
                  <a:cubicBezTo>
                    <a:pt x="1" y="6087"/>
                    <a:pt x="362" y="6449"/>
                    <a:pt x="819" y="6449"/>
                  </a:cubicBezTo>
                  <a:lnTo>
                    <a:pt x="5631" y="6449"/>
                  </a:lnTo>
                  <a:cubicBezTo>
                    <a:pt x="6087" y="6449"/>
                    <a:pt x="6449" y="6087"/>
                    <a:pt x="6449" y="5631"/>
                  </a:cubicBezTo>
                  <a:lnTo>
                    <a:pt x="6449" y="818"/>
                  </a:lnTo>
                  <a:cubicBezTo>
                    <a:pt x="6449" y="362"/>
                    <a:pt x="6087" y="1"/>
                    <a:pt x="5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4"/>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4"/>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4"/>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4"/>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4"/>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4"/>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4"/>
            <p:cNvSpPr/>
            <p:nvPr/>
          </p:nvSpPr>
          <p:spPr>
            <a:xfrm>
              <a:off x="949750" y="1073550"/>
              <a:ext cx="390450" cy="363525"/>
            </a:xfrm>
            <a:custGeom>
              <a:avLst/>
              <a:gdLst/>
              <a:ahLst/>
              <a:cxnLst/>
              <a:rect l="l" t="t" r="r" b="b"/>
              <a:pathLst>
                <a:path w="15618" h="14541" extrusionOk="0">
                  <a:moveTo>
                    <a:pt x="7820" y="0"/>
                  </a:moveTo>
                  <a:cubicBezTo>
                    <a:pt x="7444" y="0"/>
                    <a:pt x="7062" y="29"/>
                    <a:pt x="6677" y="90"/>
                  </a:cubicBezTo>
                  <a:cubicBezTo>
                    <a:pt x="2702" y="699"/>
                    <a:pt x="1" y="4427"/>
                    <a:pt x="610" y="8402"/>
                  </a:cubicBezTo>
                  <a:cubicBezTo>
                    <a:pt x="1177" y="11976"/>
                    <a:pt x="4273" y="14541"/>
                    <a:pt x="7783" y="14541"/>
                  </a:cubicBezTo>
                  <a:cubicBezTo>
                    <a:pt x="8159" y="14541"/>
                    <a:pt x="8539" y="14512"/>
                    <a:pt x="8922" y="14451"/>
                  </a:cubicBezTo>
                  <a:cubicBezTo>
                    <a:pt x="12897" y="13842"/>
                    <a:pt x="15617" y="10114"/>
                    <a:pt x="14989" y="6139"/>
                  </a:cubicBezTo>
                  <a:cubicBezTo>
                    <a:pt x="14422" y="2565"/>
                    <a:pt x="11341" y="0"/>
                    <a:pt x="7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4"/>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4"/>
            <p:cNvSpPr/>
            <p:nvPr/>
          </p:nvSpPr>
          <p:spPr>
            <a:xfrm>
              <a:off x="983525" y="1693500"/>
              <a:ext cx="321950" cy="25700"/>
            </a:xfrm>
            <a:custGeom>
              <a:avLst/>
              <a:gdLst/>
              <a:ahLst/>
              <a:cxnLst/>
              <a:rect l="l" t="t" r="r" b="b"/>
              <a:pathLst>
                <a:path w="12878" h="1028" extrusionOk="0">
                  <a:moveTo>
                    <a:pt x="0" y="0"/>
                  </a:moveTo>
                  <a:lnTo>
                    <a:pt x="0" y="1027"/>
                  </a:lnTo>
                  <a:lnTo>
                    <a:pt x="12878" y="1027"/>
                  </a:lnTo>
                  <a:lnTo>
                    <a:pt x="12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4"/>
            <p:cNvSpPr/>
            <p:nvPr/>
          </p:nvSpPr>
          <p:spPr>
            <a:xfrm>
              <a:off x="984000" y="1761500"/>
              <a:ext cx="181675" cy="25700"/>
            </a:xfrm>
            <a:custGeom>
              <a:avLst/>
              <a:gdLst/>
              <a:ahLst/>
              <a:cxnLst/>
              <a:rect l="l" t="t" r="r" b="b"/>
              <a:pathLst>
                <a:path w="7267" h="1028" extrusionOk="0">
                  <a:moveTo>
                    <a:pt x="0" y="0"/>
                  </a:moveTo>
                  <a:lnTo>
                    <a:pt x="0" y="1027"/>
                  </a:lnTo>
                  <a:lnTo>
                    <a:pt x="7266" y="1027"/>
                  </a:lnTo>
                  <a:lnTo>
                    <a:pt x="72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4"/>
            <p:cNvSpPr/>
            <p:nvPr/>
          </p:nvSpPr>
          <p:spPr>
            <a:xfrm>
              <a:off x="1207025" y="1761500"/>
              <a:ext cx="97975" cy="25700"/>
            </a:xfrm>
            <a:custGeom>
              <a:avLst/>
              <a:gdLst/>
              <a:ahLst/>
              <a:cxnLst/>
              <a:rect l="l" t="t" r="r" b="b"/>
              <a:pathLst>
                <a:path w="3919" h="1028" extrusionOk="0">
                  <a:moveTo>
                    <a:pt x="0" y="0"/>
                  </a:moveTo>
                  <a:lnTo>
                    <a:pt x="0" y="1027"/>
                  </a:lnTo>
                  <a:lnTo>
                    <a:pt x="3919" y="1027"/>
                  </a:lnTo>
                  <a:lnTo>
                    <a:pt x="39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4"/>
            <p:cNvSpPr/>
            <p:nvPr/>
          </p:nvSpPr>
          <p:spPr>
            <a:xfrm>
              <a:off x="1234125" y="1828550"/>
              <a:ext cx="70875" cy="25700"/>
            </a:xfrm>
            <a:custGeom>
              <a:avLst/>
              <a:gdLst/>
              <a:ahLst/>
              <a:cxnLst/>
              <a:rect l="l" t="t" r="r" b="b"/>
              <a:pathLst>
                <a:path w="2835" h="1028" extrusionOk="0">
                  <a:moveTo>
                    <a:pt x="0" y="0"/>
                  </a:moveTo>
                  <a:lnTo>
                    <a:pt x="0" y="1027"/>
                  </a:lnTo>
                  <a:lnTo>
                    <a:pt x="2835" y="1027"/>
                  </a:lnTo>
                  <a:lnTo>
                    <a:pt x="2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4"/>
            <p:cNvSpPr/>
            <p:nvPr/>
          </p:nvSpPr>
          <p:spPr>
            <a:xfrm>
              <a:off x="984000" y="1828550"/>
              <a:ext cx="195925" cy="25700"/>
            </a:xfrm>
            <a:custGeom>
              <a:avLst/>
              <a:gdLst/>
              <a:ahLst/>
              <a:cxnLst/>
              <a:rect l="l" t="t" r="r" b="b"/>
              <a:pathLst>
                <a:path w="7837" h="1028" extrusionOk="0">
                  <a:moveTo>
                    <a:pt x="0" y="0"/>
                  </a:moveTo>
                  <a:lnTo>
                    <a:pt x="0" y="1027"/>
                  </a:lnTo>
                  <a:lnTo>
                    <a:pt x="7837" y="1027"/>
                  </a:lnTo>
                  <a:lnTo>
                    <a:pt x="7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4"/>
            <p:cNvSpPr/>
            <p:nvPr/>
          </p:nvSpPr>
          <p:spPr>
            <a:xfrm>
              <a:off x="1096700" y="1897025"/>
              <a:ext cx="208775" cy="25700"/>
            </a:xfrm>
            <a:custGeom>
              <a:avLst/>
              <a:gdLst/>
              <a:ahLst/>
              <a:cxnLst/>
              <a:rect l="l" t="t" r="r" b="b"/>
              <a:pathLst>
                <a:path w="8351" h="1028" extrusionOk="0">
                  <a:moveTo>
                    <a:pt x="0" y="0"/>
                  </a:moveTo>
                  <a:lnTo>
                    <a:pt x="0" y="1027"/>
                  </a:lnTo>
                  <a:lnTo>
                    <a:pt x="8351" y="1027"/>
                  </a:lnTo>
                  <a:lnTo>
                    <a:pt x="8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4"/>
            <p:cNvSpPr/>
            <p:nvPr/>
          </p:nvSpPr>
          <p:spPr>
            <a:xfrm>
              <a:off x="1137125" y="1968825"/>
              <a:ext cx="167875" cy="25700"/>
            </a:xfrm>
            <a:custGeom>
              <a:avLst/>
              <a:gdLst/>
              <a:ahLst/>
              <a:cxnLst/>
              <a:rect l="l" t="t" r="r" b="b"/>
              <a:pathLst>
                <a:path w="6715" h="1028" extrusionOk="0">
                  <a:moveTo>
                    <a:pt x="0" y="0"/>
                  </a:moveTo>
                  <a:lnTo>
                    <a:pt x="0" y="1027"/>
                  </a:lnTo>
                  <a:lnTo>
                    <a:pt x="6715" y="1027"/>
                  </a:lnTo>
                  <a:lnTo>
                    <a:pt x="6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4"/>
            <p:cNvSpPr/>
            <p:nvPr/>
          </p:nvSpPr>
          <p:spPr>
            <a:xfrm>
              <a:off x="1060075" y="2111950"/>
              <a:ext cx="244925" cy="25225"/>
            </a:xfrm>
            <a:custGeom>
              <a:avLst/>
              <a:gdLst/>
              <a:ahLst/>
              <a:cxnLst/>
              <a:rect l="l" t="t" r="r" b="b"/>
              <a:pathLst>
                <a:path w="9797" h="1009" extrusionOk="0">
                  <a:moveTo>
                    <a:pt x="1" y="0"/>
                  </a:moveTo>
                  <a:lnTo>
                    <a:pt x="1" y="1009"/>
                  </a:lnTo>
                  <a:lnTo>
                    <a:pt x="9797" y="1009"/>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4"/>
            <p:cNvSpPr/>
            <p:nvPr/>
          </p:nvSpPr>
          <p:spPr>
            <a:xfrm>
              <a:off x="1060075" y="2170925"/>
              <a:ext cx="244925" cy="25700"/>
            </a:xfrm>
            <a:custGeom>
              <a:avLst/>
              <a:gdLst/>
              <a:ahLst/>
              <a:cxnLst/>
              <a:rect l="l" t="t" r="r" b="b"/>
              <a:pathLst>
                <a:path w="9797" h="1028" extrusionOk="0">
                  <a:moveTo>
                    <a:pt x="1" y="0"/>
                  </a:moveTo>
                  <a:lnTo>
                    <a:pt x="1" y="1027"/>
                  </a:lnTo>
                  <a:lnTo>
                    <a:pt x="9797" y="1027"/>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4"/>
            <p:cNvSpPr/>
            <p:nvPr/>
          </p:nvSpPr>
          <p:spPr>
            <a:xfrm>
              <a:off x="1137125" y="2230350"/>
              <a:ext cx="167875" cy="25700"/>
            </a:xfrm>
            <a:custGeom>
              <a:avLst/>
              <a:gdLst/>
              <a:ahLst/>
              <a:cxnLst/>
              <a:rect l="l" t="t" r="r" b="b"/>
              <a:pathLst>
                <a:path w="6715" h="1028" extrusionOk="0">
                  <a:moveTo>
                    <a:pt x="0" y="1"/>
                  </a:moveTo>
                  <a:lnTo>
                    <a:pt x="0" y="1028"/>
                  </a:lnTo>
                  <a:lnTo>
                    <a:pt x="6715" y="1028"/>
                  </a:lnTo>
                  <a:lnTo>
                    <a:pt x="6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4"/>
            <p:cNvSpPr/>
            <p:nvPr/>
          </p:nvSpPr>
          <p:spPr>
            <a:xfrm>
              <a:off x="2597925" y="2479525"/>
              <a:ext cx="121275" cy="121275"/>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4"/>
            <p:cNvSpPr/>
            <p:nvPr/>
          </p:nvSpPr>
          <p:spPr>
            <a:xfrm>
              <a:off x="2667350" y="2548475"/>
              <a:ext cx="85600" cy="85625"/>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4"/>
            <p:cNvSpPr/>
            <p:nvPr/>
          </p:nvSpPr>
          <p:spPr>
            <a:xfrm>
              <a:off x="2879425" y="2548475"/>
              <a:ext cx="52325" cy="52325"/>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4"/>
            <p:cNvSpPr/>
            <p:nvPr/>
          </p:nvSpPr>
          <p:spPr>
            <a:xfrm>
              <a:off x="2737725" y="2742500"/>
              <a:ext cx="71350" cy="71350"/>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4"/>
            <p:cNvSpPr/>
            <p:nvPr/>
          </p:nvSpPr>
          <p:spPr>
            <a:xfrm>
              <a:off x="1635034" y="156403"/>
              <a:ext cx="70875" cy="70875"/>
            </a:xfrm>
            <a:custGeom>
              <a:avLst/>
              <a:gdLst/>
              <a:ahLst/>
              <a:cxnLst/>
              <a:rect l="l" t="t" r="r" b="b"/>
              <a:pathLst>
                <a:path w="2835" h="2835" extrusionOk="0">
                  <a:moveTo>
                    <a:pt x="0" y="0"/>
                  </a:moveTo>
                  <a:lnTo>
                    <a:pt x="0" y="2835"/>
                  </a:lnTo>
                  <a:lnTo>
                    <a:pt x="2834" y="2835"/>
                  </a:lnTo>
                  <a:lnTo>
                    <a:pt x="283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4"/>
            <p:cNvSpPr/>
            <p:nvPr/>
          </p:nvSpPr>
          <p:spPr>
            <a:xfrm>
              <a:off x="1592709" y="191578"/>
              <a:ext cx="78475" cy="78500"/>
            </a:xfrm>
            <a:custGeom>
              <a:avLst/>
              <a:gdLst/>
              <a:ahLst/>
              <a:cxnLst/>
              <a:rect l="l" t="t" r="r" b="b"/>
              <a:pathLst>
                <a:path w="3139" h="3140" extrusionOk="0">
                  <a:moveTo>
                    <a:pt x="0" y="1"/>
                  </a:moveTo>
                  <a:lnTo>
                    <a:pt x="0" y="3139"/>
                  </a:lnTo>
                  <a:lnTo>
                    <a:pt x="3139" y="3139"/>
                  </a:lnTo>
                  <a:lnTo>
                    <a:pt x="313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4"/>
            <p:cNvSpPr/>
            <p:nvPr/>
          </p:nvSpPr>
          <p:spPr>
            <a:xfrm>
              <a:off x="1501884" y="199678"/>
              <a:ext cx="38075" cy="38050"/>
            </a:xfrm>
            <a:custGeom>
              <a:avLst/>
              <a:gdLst/>
              <a:ahLst/>
              <a:cxnLst/>
              <a:rect l="l" t="t" r="r" b="b"/>
              <a:pathLst>
                <a:path w="1523" h="1522" extrusionOk="0">
                  <a:moveTo>
                    <a:pt x="0" y="0"/>
                  </a:moveTo>
                  <a:lnTo>
                    <a:pt x="0" y="1522"/>
                  </a:lnTo>
                  <a:lnTo>
                    <a:pt x="1522" y="1522"/>
                  </a:lnTo>
                  <a:lnTo>
                    <a:pt x="152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4"/>
            <p:cNvSpPr/>
            <p:nvPr/>
          </p:nvSpPr>
          <p:spPr>
            <a:xfrm>
              <a:off x="2524200" y="1567000"/>
              <a:ext cx="64225" cy="64225"/>
            </a:xfrm>
            <a:custGeom>
              <a:avLst/>
              <a:gdLst/>
              <a:ahLst/>
              <a:cxnLst/>
              <a:rect l="l" t="t" r="r" b="b"/>
              <a:pathLst>
                <a:path w="2569" h="2569" extrusionOk="0">
                  <a:moveTo>
                    <a:pt x="1" y="1"/>
                  </a:moveTo>
                  <a:lnTo>
                    <a:pt x="1" y="2568"/>
                  </a:lnTo>
                  <a:lnTo>
                    <a:pt x="2569" y="2568"/>
                  </a:lnTo>
                  <a:lnTo>
                    <a:pt x="256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4"/>
            <p:cNvSpPr/>
            <p:nvPr/>
          </p:nvSpPr>
          <p:spPr>
            <a:xfrm>
              <a:off x="2511850" y="1461925"/>
              <a:ext cx="33300" cy="33300"/>
            </a:xfrm>
            <a:custGeom>
              <a:avLst/>
              <a:gdLst/>
              <a:ahLst/>
              <a:cxnLst/>
              <a:rect l="l" t="t" r="r" b="b"/>
              <a:pathLst>
                <a:path w="1332" h="1332" extrusionOk="0">
                  <a:moveTo>
                    <a:pt x="0" y="0"/>
                  </a:moveTo>
                  <a:lnTo>
                    <a:pt x="0" y="1331"/>
                  </a:lnTo>
                  <a:lnTo>
                    <a:pt x="1332" y="1331"/>
                  </a:lnTo>
                  <a:lnTo>
                    <a:pt x="133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4"/>
            <p:cNvSpPr/>
            <p:nvPr/>
          </p:nvSpPr>
          <p:spPr>
            <a:xfrm>
              <a:off x="2391075" y="1525150"/>
              <a:ext cx="27600" cy="27600"/>
            </a:xfrm>
            <a:custGeom>
              <a:avLst/>
              <a:gdLst/>
              <a:ahLst/>
              <a:cxnLst/>
              <a:rect l="l" t="t" r="r" b="b"/>
              <a:pathLst>
                <a:path w="1104" h="1104" extrusionOk="0">
                  <a:moveTo>
                    <a:pt x="0" y="1"/>
                  </a:moveTo>
                  <a:lnTo>
                    <a:pt x="0" y="1104"/>
                  </a:lnTo>
                  <a:lnTo>
                    <a:pt x="1103" y="1104"/>
                  </a:lnTo>
                  <a:lnTo>
                    <a:pt x="110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4"/>
            <p:cNvSpPr/>
            <p:nvPr/>
          </p:nvSpPr>
          <p:spPr>
            <a:xfrm>
              <a:off x="2307375" y="1326875"/>
              <a:ext cx="48525" cy="49000"/>
            </a:xfrm>
            <a:custGeom>
              <a:avLst/>
              <a:gdLst/>
              <a:ahLst/>
              <a:cxnLst/>
              <a:rect l="l" t="t" r="r" b="b"/>
              <a:pathLst>
                <a:path w="1941" h="1960" extrusionOk="0">
                  <a:moveTo>
                    <a:pt x="0" y="0"/>
                  </a:moveTo>
                  <a:lnTo>
                    <a:pt x="0" y="1959"/>
                  </a:lnTo>
                  <a:lnTo>
                    <a:pt x="1941" y="1959"/>
                  </a:lnTo>
                  <a:lnTo>
                    <a:pt x="1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6" name="Google Shape;1906;p44"/>
            <p:cNvGrpSpPr/>
            <p:nvPr/>
          </p:nvGrpSpPr>
          <p:grpSpPr>
            <a:xfrm>
              <a:off x="3365969" y="-253549"/>
              <a:ext cx="256800" cy="245850"/>
              <a:chOff x="3365969" y="-253549"/>
              <a:chExt cx="256800" cy="245850"/>
            </a:xfrm>
          </p:grpSpPr>
          <p:sp>
            <p:nvSpPr>
              <p:cNvPr id="1907" name="Google Shape;1907;p44"/>
              <p:cNvSpPr/>
              <p:nvPr/>
            </p:nvSpPr>
            <p:spPr>
              <a:xfrm>
                <a:off x="3391644" y="-151324"/>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4"/>
              <p:cNvSpPr/>
              <p:nvPr/>
            </p:nvSpPr>
            <p:spPr>
              <a:xfrm>
                <a:off x="3462969" y="-81899"/>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4"/>
              <p:cNvSpPr/>
              <p:nvPr/>
            </p:nvSpPr>
            <p:spPr>
              <a:xfrm>
                <a:off x="3553794" y="-194599"/>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4"/>
              <p:cNvSpPr/>
              <p:nvPr/>
            </p:nvSpPr>
            <p:spPr>
              <a:xfrm>
                <a:off x="3365969" y="-253549"/>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1" name="Google Shape;1911;p44"/>
            <p:cNvSpPr/>
            <p:nvPr/>
          </p:nvSpPr>
          <p:spPr>
            <a:xfrm>
              <a:off x="2720253" y="147430"/>
              <a:ext cx="94175" cy="94650"/>
            </a:xfrm>
            <a:custGeom>
              <a:avLst/>
              <a:gdLst/>
              <a:ahLst/>
              <a:cxnLst/>
              <a:rect l="l" t="t" r="r" b="b"/>
              <a:pathLst>
                <a:path w="3767" h="3786" extrusionOk="0">
                  <a:moveTo>
                    <a:pt x="0" y="1"/>
                  </a:moveTo>
                  <a:lnTo>
                    <a:pt x="0" y="3786"/>
                  </a:lnTo>
                  <a:lnTo>
                    <a:pt x="3767" y="3786"/>
                  </a:lnTo>
                  <a:lnTo>
                    <a:pt x="376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4"/>
            <p:cNvSpPr/>
            <p:nvPr/>
          </p:nvSpPr>
          <p:spPr>
            <a:xfrm>
              <a:off x="2645603" y="204005"/>
              <a:ext cx="107000" cy="107025"/>
            </a:xfrm>
            <a:custGeom>
              <a:avLst/>
              <a:gdLst/>
              <a:ahLst/>
              <a:cxnLst/>
              <a:rect l="l" t="t" r="r" b="b"/>
              <a:pathLst>
                <a:path w="4280" h="4281" extrusionOk="0">
                  <a:moveTo>
                    <a:pt x="0" y="1"/>
                  </a:moveTo>
                  <a:lnTo>
                    <a:pt x="0" y="4281"/>
                  </a:lnTo>
                  <a:lnTo>
                    <a:pt x="4280" y="4281"/>
                  </a:lnTo>
                  <a:lnTo>
                    <a:pt x="42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4"/>
            <p:cNvSpPr/>
            <p:nvPr/>
          </p:nvSpPr>
          <p:spPr>
            <a:xfrm>
              <a:off x="2538603" y="171205"/>
              <a:ext cx="57075" cy="57100"/>
            </a:xfrm>
            <a:custGeom>
              <a:avLst/>
              <a:gdLst/>
              <a:ahLst/>
              <a:cxnLst/>
              <a:rect l="l" t="t" r="r" b="b"/>
              <a:pathLst>
                <a:path w="2283" h="2284" extrusionOk="0">
                  <a:moveTo>
                    <a:pt x="0" y="1"/>
                  </a:moveTo>
                  <a:lnTo>
                    <a:pt x="0"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4"/>
            <p:cNvSpPr/>
            <p:nvPr/>
          </p:nvSpPr>
          <p:spPr>
            <a:xfrm>
              <a:off x="3781077" y="1901300"/>
              <a:ext cx="82275" cy="81800"/>
            </a:xfrm>
            <a:custGeom>
              <a:avLst/>
              <a:gdLst/>
              <a:ahLst/>
              <a:cxnLst/>
              <a:rect l="l" t="t" r="r" b="b"/>
              <a:pathLst>
                <a:path w="3291" h="3272" extrusionOk="0">
                  <a:moveTo>
                    <a:pt x="0" y="0"/>
                  </a:moveTo>
                  <a:lnTo>
                    <a:pt x="0" y="3272"/>
                  </a:lnTo>
                  <a:lnTo>
                    <a:pt x="3291" y="3272"/>
                  </a:lnTo>
                  <a:lnTo>
                    <a:pt x="3291"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4"/>
            <p:cNvSpPr/>
            <p:nvPr/>
          </p:nvSpPr>
          <p:spPr>
            <a:xfrm>
              <a:off x="3831952" y="1949800"/>
              <a:ext cx="95600" cy="96075"/>
            </a:xfrm>
            <a:custGeom>
              <a:avLst/>
              <a:gdLst/>
              <a:ahLst/>
              <a:cxnLst/>
              <a:rect l="l" t="t" r="r" b="b"/>
              <a:pathLst>
                <a:path w="3824" h="3843" extrusionOk="0">
                  <a:moveTo>
                    <a:pt x="1" y="0"/>
                  </a:moveTo>
                  <a:lnTo>
                    <a:pt x="1" y="3843"/>
                  </a:lnTo>
                  <a:lnTo>
                    <a:pt x="3824" y="3843"/>
                  </a:lnTo>
                  <a:lnTo>
                    <a:pt x="382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4"/>
            <p:cNvSpPr/>
            <p:nvPr/>
          </p:nvSpPr>
          <p:spPr>
            <a:xfrm>
              <a:off x="3916602" y="1873250"/>
              <a:ext cx="99400" cy="99400"/>
            </a:xfrm>
            <a:custGeom>
              <a:avLst/>
              <a:gdLst/>
              <a:ahLst/>
              <a:cxnLst/>
              <a:rect l="l" t="t" r="r" b="b"/>
              <a:pathLst>
                <a:path w="3976" h="3976" extrusionOk="0">
                  <a:moveTo>
                    <a:pt x="0" y="0"/>
                  </a:moveTo>
                  <a:lnTo>
                    <a:pt x="0" y="3975"/>
                  </a:lnTo>
                  <a:lnTo>
                    <a:pt x="3976" y="3975"/>
                  </a:lnTo>
                  <a:lnTo>
                    <a:pt x="3976"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4"/>
            <p:cNvSpPr/>
            <p:nvPr/>
          </p:nvSpPr>
          <p:spPr>
            <a:xfrm>
              <a:off x="3136328" y="415698"/>
              <a:ext cx="57575" cy="57575"/>
            </a:xfrm>
            <a:custGeom>
              <a:avLst/>
              <a:gdLst/>
              <a:ahLst/>
              <a:cxnLst/>
              <a:rect l="l" t="t" r="r" b="b"/>
              <a:pathLst>
                <a:path w="2303" h="2303" extrusionOk="0">
                  <a:moveTo>
                    <a:pt x="1" y="1"/>
                  </a:moveTo>
                  <a:lnTo>
                    <a:pt x="1" y="2302"/>
                  </a:lnTo>
                  <a:lnTo>
                    <a:pt x="2302" y="2302"/>
                  </a:lnTo>
                  <a:lnTo>
                    <a:pt x="230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8" name="Google Shape;1918;p44"/>
            <p:cNvGrpSpPr/>
            <p:nvPr/>
          </p:nvGrpSpPr>
          <p:grpSpPr>
            <a:xfrm>
              <a:off x="855125" y="-39522"/>
              <a:ext cx="642034" cy="707745"/>
              <a:chOff x="855125" y="-39522"/>
              <a:chExt cx="642034" cy="707745"/>
            </a:xfrm>
          </p:grpSpPr>
          <p:sp>
            <p:nvSpPr>
              <p:cNvPr id="1919" name="Google Shape;1919;p44"/>
              <p:cNvSpPr/>
              <p:nvPr/>
            </p:nvSpPr>
            <p:spPr>
              <a:xfrm>
                <a:off x="1440059" y="-39522"/>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4"/>
              <p:cNvSpPr/>
              <p:nvPr/>
            </p:nvSpPr>
            <p:spPr>
              <a:xfrm>
                <a:off x="855125" y="534598"/>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4"/>
              <p:cNvSpPr/>
              <p:nvPr/>
            </p:nvSpPr>
            <p:spPr>
              <a:xfrm>
                <a:off x="917425" y="596873"/>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2" name="Google Shape;1922;p44"/>
            <p:cNvSpPr/>
            <p:nvPr/>
          </p:nvSpPr>
          <p:spPr>
            <a:xfrm>
              <a:off x="835625" y="2706825"/>
              <a:ext cx="93725" cy="93700"/>
            </a:xfrm>
            <a:custGeom>
              <a:avLst/>
              <a:gdLst/>
              <a:ahLst/>
              <a:cxnLst/>
              <a:rect l="l" t="t" r="r" b="b"/>
              <a:pathLst>
                <a:path w="3749" h="3748" extrusionOk="0">
                  <a:moveTo>
                    <a:pt x="1" y="0"/>
                  </a:moveTo>
                  <a:lnTo>
                    <a:pt x="1" y="3748"/>
                  </a:lnTo>
                  <a:lnTo>
                    <a:pt x="3748" y="3748"/>
                  </a:lnTo>
                  <a:lnTo>
                    <a:pt x="3748"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4"/>
            <p:cNvSpPr/>
            <p:nvPr/>
          </p:nvSpPr>
          <p:spPr>
            <a:xfrm>
              <a:off x="1015850" y="2810475"/>
              <a:ext cx="39500" cy="39500"/>
            </a:xfrm>
            <a:custGeom>
              <a:avLst/>
              <a:gdLst/>
              <a:ahLst/>
              <a:cxnLst/>
              <a:rect l="l" t="t" r="r" b="b"/>
              <a:pathLst>
                <a:path w="1580" h="1580" extrusionOk="0">
                  <a:moveTo>
                    <a:pt x="1" y="1"/>
                  </a:moveTo>
                  <a:lnTo>
                    <a:pt x="1" y="1580"/>
                  </a:lnTo>
                  <a:lnTo>
                    <a:pt x="1580" y="1580"/>
                  </a:lnTo>
                  <a:lnTo>
                    <a:pt x="15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4"/>
            <p:cNvSpPr/>
            <p:nvPr/>
          </p:nvSpPr>
          <p:spPr>
            <a:xfrm>
              <a:off x="604456" y="2271725"/>
              <a:ext cx="71350" cy="71350"/>
            </a:xfrm>
            <a:custGeom>
              <a:avLst/>
              <a:gdLst/>
              <a:ahLst/>
              <a:cxnLst/>
              <a:rect l="l" t="t" r="r" b="b"/>
              <a:pathLst>
                <a:path w="2854" h="2854" extrusionOk="0">
                  <a:moveTo>
                    <a:pt x="0" y="0"/>
                  </a:moveTo>
                  <a:lnTo>
                    <a:pt x="0" y="2854"/>
                  </a:lnTo>
                  <a:lnTo>
                    <a:pt x="2853" y="2854"/>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4"/>
            <p:cNvSpPr/>
            <p:nvPr/>
          </p:nvSpPr>
          <p:spPr>
            <a:xfrm>
              <a:off x="656756" y="2325450"/>
              <a:ext cx="55650" cy="56150"/>
            </a:xfrm>
            <a:custGeom>
              <a:avLst/>
              <a:gdLst/>
              <a:ahLst/>
              <a:cxnLst/>
              <a:rect l="l" t="t" r="r" b="b"/>
              <a:pathLst>
                <a:path w="2226" h="2246" extrusionOk="0">
                  <a:moveTo>
                    <a:pt x="1" y="1"/>
                  </a:moveTo>
                  <a:lnTo>
                    <a:pt x="1" y="2245"/>
                  </a:lnTo>
                  <a:lnTo>
                    <a:pt x="2226" y="2245"/>
                  </a:lnTo>
                  <a:lnTo>
                    <a:pt x="2226"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4"/>
            <p:cNvSpPr/>
            <p:nvPr/>
          </p:nvSpPr>
          <p:spPr>
            <a:xfrm>
              <a:off x="735206" y="2278375"/>
              <a:ext cx="36175" cy="36650"/>
            </a:xfrm>
            <a:custGeom>
              <a:avLst/>
              <a:gdLst/>
              <a:ahLst/>
              <a:cxnLst/>
              <a:rect l="l" t="t" r="r" b="b"/>
              <a:pathLst>
                <a:path w="1447" h="1466" extrusionOk="0">
                  <a:moveTo>
                    <a:pt x="1" y="1"/>
                  </a:moveTo>
                  <a:lnTo>
                    <a:pt x="1" y="1465"/>
                  </a:lnTo>
                  <a:lnTo>
                    <a:pt x="1447" y="1465"/>
                  </a:lnTo>
                  <a:lnTo>
                    <a:pt x="144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4"/>
            <p:cNvSpPr/>
            <p:nvPr/>
          </p:nvSpPr>
          <p:spPr>
            <a:xfrm>
              <a:off x="574956" y="2229875"/>
              <a:ext cx="23800" cy="23800"/>
            </a:xfrm>
            <a:custGeom>
              <a:avLst/>
              <a:gdLst/>
              <a:ahLst/>
              <a:cxnLst/>
              <a:rect l="l" t="t" r="r" b="b"/>
              <a:pathLst>
                <a:path w="952" h="952" extrusionOk="0">
                  <a:moveTo>
                    <a:pt x="1" y="1"/>
                  </a:moveTo>
                  <a:lnTo>
                    <a:pt x="1" y="952"/>
                  </a:lnTo>
                  <a:lnTo>
                    <a:pt x="952" y="952"/>
                  </a:lnTo>
                  <a:lnTo>
                    <a:pt x="95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639;p40">
            <a:extLst>
              <a:ext uri="{FF2B5EF4-FFF2-40B4-BE49-F238E27FC236}">
                <a16:creationId xmlns:a16="http://schemas.microsoft.com/office/drawing/2014/main" id="{F1406136-5C59-4075-EBB0-534E5CECAE98}"/>
              </a:ext>
            </a:extLst>
          </p:cNvPr>
          <p:cNvSpPr txBox="1">
            <a:spLocks/>
          </p:cNvSpPr>
          <p:nvPr/>
        </p:nvSpPr>
        <p:spPr>
          <a:xfrm>
            <a:off x="-21715" y="-3479563"/>
            <a:ext cx="3285333" cy="8261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dk1"/>
              </a:buClr>
              <a:buSzPts val="4800"/>
              <a:buFont typeface="Orbitron"/>
              <a:buNone/>
              <a:defRPr sz="73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9pPr>
          </a:lstStyle>
          <a:p>
            <a:r>
              <a:rPr lang="vi-VN" sz="6500" dirty="0">
                <a:solidFill>
                  <a:schemeClr val="tx1"/>
                </a:solidFill>
              </a:rPr>
              <a:t>03.</a:t>
            </a:r>
            <a:endParaRPr lang="en-US" sz="6500" dirty="0">
              <a:solidFill>
                <a:schemeClr val="tx1"/>
              </a:solidFill>
            </a:endParaRPr>
          </a:p>
        </p:txBody>
      </p:sp>
      <p:cxnSp>
        <p:nvCxnSpPr>
          <p:cNvPr id="5" name="Straight Connector 4">
            <a:extLst>
              <a:ext uri="{FF2B5EF4-FFF2-40B4-BE49-F238E27FC236}">
                <a16:creationId xmlns:a16="http://schemas.microsoft.com/office/drawing/2014/main" id="{BA298AF3-56B9-E027-2A2C-627E022A0064}"/>
              </a:ext>
            </a:extLst>
          </p:cNvPr>
          <p:cNvCxnSpPr/>
          <p:nvPr/>
        </p:nvCxnSpPr>
        <p:spPr>
          <a:xfrm>
            <a:off x="3240563" y="804987"/>
            <a:ext cx="0" cy="39769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40322B9B-FA52-20DD-C90F-CFEC93D0C414}"/>
              </a:ext>
            </a:extLst>
          </p:cNvPr>
          <p:cNvSpPr/>
          <p:nvPr/>
        </p:nvSpPr>
        <p:spPr>
          <a:xfrm>
            <a:off x="3115253" y="935616"/>
            <a:ext cx="250620" cy="598786"/>
          </a:xfrm>
          <a:prstGeom prst="roundRect">
            <a:avLst>
              <a:gd name="adj" fmla="val 4832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1639;p40">
            <a:extLst>
              <a:ext uri="{FF2B5EF4-FFF2-40B4-BE49-F238E27FC236}">
                <a16:creationId xmlns:a16="http://schemas.microsoft.com/office/drawing/2014/main" id="{4A14E86F-81B3-F86C-E82C-B2B650877221}"/>
              </a:ext>
            </a:extLst>
          </p:cNvPr>
          <p:cNvSpPr txBox="1">
            <a:spLocks/>
          </p:cNvSpPr>
          <p:nvPr/>
        </p:nvSpPr>
        <p:spPr>
          <a:xfrm>
            <a:off x="3662595" y="5584713"/>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vi-VN" sz="1800" kern="100" dirty="0">
                <a:latin typeface="Arial" panose="020B0604020202020204" pitchFamily="34" charset="0"/>
                <a:ea typeface="Calibri" panose="020F0502020204030204" pitchFamily="34" charset="0"/>
                <a:cs typeface="Times New Roman" panose="02020603050405020304" pitchFamily="18" charset="0"/>
              </a:rPr>
              <a:t>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á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béo,trứng,bơ,các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loại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oliu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lanh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cải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bão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hòa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Giúp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giảm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Cholesterol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xấu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cung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axit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thiết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yếu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cải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thiện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tình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viêm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hỗ</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trợ</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sức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khỏe</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não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bộ</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cung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lượng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07E3517C-D0E9-828D-494D-D4739219A60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595164">
            <a:off x="376307" y="5784841"/>
            <a:ext cx="2459605" cy="15682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A5388A23-DC1B-4912-A0F1-AA8BC9D7370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rot="21427958">
            <a:off x="471840" y="7268952"/>
            <a:ext cx="2440517" cy="15354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512723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25"/>
        <p:cNvGrpSpPr/>
        <p:nvPr/>
      </p:nvGrpSpPr>
      <p:grpSpPr>
        <a:xfrm>
          <a:off x="0" y="0"/>
          <a:ext cx="0" cy="0"/>
          <a:chOff x="0" y="0"/>
          <a:chExt cx="0" cy="0"/>
        </a:xfrm>
      </p:grpSpPr>
      <p:sp>
        <p:nvSpPr>
          <p:cNvPr id="1827" name="Google Shape;1827;p44"/>
          <p:cNvSpPr txBox="1">
            <a:spLocks noGrp="1"/>
          </p:cNvSpPr>
          <p:nvPr>
            <p:ph type="subTitle" idx="1"/>
          </p:nvPr>
        </p:nvSpPr>
        <p:spPr>
          <a:xfrm>
            <a:off x="49144" y="-133743"/>
            <a:ext cx="3066109" cy="1668145"/>
          </a:xfrm>
          <a:prstGeom prst="rect">
            <a:avLst/>
          </a:prstGeom>
        </p:spPr>
        <p:txBody>
          <a:bodyPr spcFirstLastPara="1" wrap="square" lIns="91425" tIns="91425" rIns="91425" bIns="91425" anchor="ctr" anchorCtr="0">
            <a:noAutofit/>
          </a:bodyPr>
          <a:lstStyle/>
          <a:p>
            <a:pPr marL="0" indent="0" algn="ctr"/>
            <a:r>
              <a:rPr lang="vi-VN" sz="1800" dirty="0"/>
              <a:t>Thực phẩm chứa chất béo nên chọn,không nên chọn và cách chọn thực phẩm</a:t>
            </a:r>
            <a:endParaRPr lang="en-US" sz="1800" dirty="0"/>
          </a:p>
        </p:txBody>
      </p:sp>
      <p:grpSp>
        <p:nvGrpSpPr>
          <p:cNvPr id="1828" name="Google Shape;1828;p44"/>
          <p:cNvGrpSpPr/>
          <p:nvPr/>
        </p:nvGrpSpPr>
        <p:grpSpPr>
          <a:xfrm flipH="1">
            <a:off x="4960770" y="-4080538"/>
            <a:ext cx="4023614" cy="3946795"/>
            <a:chOff x="574956" y="-253549"/>
            <a:chExt cx="3441045" cy="3375349"/>
          </a:xfrm>
        </p:grpSpPr>
        <p:sp>
          <p:nvSpPr>
            <p:cNvPr id="1829" name="Google Shape;1829;p44"/>
            <p:cNvSpPr/>
            <p:nvPr/>
          </p:nvSpPr>
          <p:spPr>
            <a:xfrm>
              <a:off x="1092425" y="2833800"/>
              <a:ext cx="1967250" cy="210675"/>
            </a:xfrm>
            <a:custGeom>
              <a:avLst/>
              <a:gdLst/>
              <a:ahLst/>
              <a:cxnLst/>
              <a:rect l="l" t="t" r="r" b="b"/>
              <a:pathLst>
                <a:path w="78690" h="8427" extrusionOk="0">
                  <a:moveTo>
                    <a:pt x="39335" y="0"/>
                  </a:moveTo>
                  <a:cubicBezTo>
                    <a:pt x="17613" y="0"/>
                    <a:pt x="0" y="1883"/>
                    <a:pt x="0" y="4204"/>
                  </a:cubicBezTo>
                  <a:cubicBezTo>
                    <a:pt x="0" y="6524"/>
                    <a:pt x="17613" y="8426"/>
                    <a:pt x="39335" y="8426"/>
                  </a:cubicBezTo>
                  <a:cubicBezTo>
                    <a:pt x="61076" y="8426"/>
                    <a:pt x="78689" y="6524"/>
                    <a:pt x="78689" y="4204"/>
                  </a:cubicBezTo>
                  <a:cubicBezTo>
                    <a:pt x="78689" y="1883"/>
                    <a:pt x="61076" y="0"/>
                    <a:pt x="39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a:off x="1144725" y="2839500"/>
              <a:ext cx="1862650" cy="198775"/>
            </a:xfrm>
            <a:custGeom>
              <a:avLst/>
              <a:gdLst/>
              <a:ahLst/>
              <a:cxnLst/>
              <a:rect l="l" t="t" r="r" b="b"/>
              <a:pathLst>
                <a:path w="74506" h="7951" extrusionOk="0">
                  <a:moveTo>
                    <a:pt x="37243" y="0"/>
                  </a:moveTo>
                  <a:cubicBezTo>
                    <a:pt x="16663" y="0"/>
                    <a:pt x="0" y="1788"/>
                    <a:pt x="0" y="3976"/>
                  </a:cubicBezTo>
                  <a:cubicBezTo>
                    <a:pt x="0" y="6182"/>
                    <a:pt x="16663" y="7951"/>
                    <a:pt x="37243" y="7951"/>
                  </a:cubicBezTo>
                  <a:cubicBezTo>
                    <a:pt x="57824" y="7951"/>
                    <a:pt x="74505" y="6182"/>
                    <a:pt x="74505" y="3976"/>
                  </a:cubicBezTo>
                  <a:cubicBezTo>
                    <a:pt x="74505" y="1788"/>
                    <a:pt x="57824" y="0"/>
                    <a:pt x="37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p:cNvSpPr/>
            <p:nvPr/>
          </p:nvSpPr>
          <p:spPr>
            <a:xfrm>
              <a:off x="1266450" y="2852800"/>
              <a:ext cx="1619175" cy="149825"/>
            </a:xfrm>
            <a:custGeom>
              <a:avLst/>
              <a:gdLst/>
              <a:ahLst/>
              <a:cxnLst/>
              <a:rect l="l" t="t" r="r" b="b"/>
              <a:pathLst>
                <a:path w="64767" h="5993" extrusionOk="0">
                  <a:moveTo>
                    <a:pt x="32374" y="1"/>
                  </a:moveTo>
                  <a:cubicBezTo>
                    <a:pt x="14495" y="1"/>
                    <a:pt x="1" y="1351"/>
                    <a:pt x="1" y="2987"/>
                  </a:cubicBezTo>
                  <a:cubicBezTo>
                    <a:pt x="1" y="4642"/>
                    <a:pt x="14495" y="5992"/>
                    <a:pt x="32374" y="5992"/>
                  </a:cubicBezTo>
                  <a:cubicBezTo>
                    <a:pt x="50273" y="5992"/>
                    <a:pt x="64767" y="4642"/>
                    <a:pt x="64767" y="2987"/>
                  </a:cubicBezTo>
                  <a:cubicBezTo>
                    <a:pt x="64767" y="1351"/>
                    <a:pt x="50273" y="1"/>
                    <a:pt x="32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p:cNvSpPr/>
            <p:nvPr/>
          </p:nvSpPr>
          <p:spPr>
            <a:xfrm>
              <a:off x="3217525" y="1429375"/>
              <a:ext cx="531175" cy="534700"/>
            </a:xfrm>
            <a:custGeom>
              <a:avLst/>
              <a:gdLst/>
              <a:ahLst/>
              <a:cxnLst/>
              <a:rect l="l" t="t" r="r" b="b"/>
              <a:pathLst>
                <a:path w="21247" h="21388" extrusionOk="0">
                  <a:moveTo>
                    <a:pt x="15186" y="0"/>
                  </a:moveTo>
                  <a:cubicBezTo>
                    <a:pt x="14942" y="0"/>
                    <a:pt x="14696" y="71"/>
                    <a:pt x="14475" y="218"/>
                  </a:cubicBezTo>
                  <a:cubicBezTo>
                    <a:pt x="11356" y="2234"/>
                    <a:pt x="8712" y="4897"/>
                    <a:pt x="6715" y="8035"/>
                  </a:cubicBezTo>
                  <a:cubicBezTo>
                    <a:pt x="6543" y="6685"/>
                    <a:pt x="6696" y="5296"/>
                    <a:pt x="7076" y="3984"/>
                  </a:cubicBezTo>
                  <a:cubicBezTo>
                    <a:pt x="7266" y="3280"/>
                    <a:pt x="6924" y="2538"/>
                    <a:pt x="6258" y="2253"/>
                  </a:cubicBezTo>
                  <a:lnTo>
                    <a:pt x="6239" y="2253"/>
                  </a:lnTo>
                  <a:cubicBezTo>
                    <a:pt x="6053" y="2165"/>
                    <a:pt x="5855" y="2124"/>
                    <a:pt x="5659" y="2124"/>
                  </a:cubicBezTo>
                  <a:cubicBezTo>
                    <a:pt x="5134" y="2124"/>
                    <a:pt x="4619" y="2420"/>
                    <a:pt x="4356" y="2919"/>
                  </a:cubicBezTo>
                  <a:cubicBezTo>
                    <a:pt x="2701" y="6171"/>
                    <a:pt x="2245" y="10033"/>
                    <a:pt x="3158" y="13570"/>
                  </a:cubicBezTo>
                  <a:lnTo>
                    <a:pt x="0" y="16861"/>
                  </a:lnTo>
                  <a:cubicBezTo>
                    <a:pt x="1845" y="18345"/>
                    <a:pt x="3671" y="19866"/>
                    <a:pt x="5497" y="21388"/>
                  </a:cubicBezTo>
                  <a:lnTo>
                    <a:pt x="7704" y="17679"/>
                  </a:lnTo>
                  <a:cubicBezTo>
                    <a:pt x="10443" y="17299"/>
                    <a:pt x="13011" y="15777"/>
                    <a:pt x="14684" y="13570"/>
                  </a:cubicBezTo>
                  <a:cubicBezTo>
                    <a:pt x="16434" y="13019"/>
                    <a:pt x="18222" y="12543"/>
                    <a:pt x="19972" y="12030"/>
                  </a:cubicBezTo>
                  <a:cubicBezTo>
                    <a:pt x="20448" y="11878"/>
                    <a:pt x="20695" y="11383"/>
                    <a:pt x="20543" y="10927"/>
                  </a:cubicBezTo>
                  <a:lnTo>
                    <a:pt x="20543" y="10908"/>
                  </a:lnTo>
                  <a:cubicBezTo>
                    <a:pt x="20429" y="10549"/>
                    <a:pt x="20092" y="10317"/>
                    <a:pt x="19735" y="10317"/>
                  </a:cubicBezTo>
                  <a:cubicBezTo>
                    <a:pt x="19675" y="10317"/>
                    <a:pt x="19614" y="10323"/>
                    <a:pt x="19554" y="10337"/>
                  </a:cubicBezTo>
                  <a:cubicBezTo>
                    <a:pt x="18127" y="10641"/>
                    <a:pt x="16548" y="11003"/>
                    <a:pt x="15179" y="11307"/>
                  </a:cubicBezTo>
                  <a:cubicBezTo>
                    <a:pt x="16777" y="10489"/>
                    <a:pt x="18489" y="9690"/>
                    <a:pt x="20219" y="9158"/>
                  </a:cubicBezTo>
                  <a:cubicBezTo>
                    <a:pt x="20866" y="8929"/>
                    <a:pt x="21247" y="8245"/>
                    <a:pt x="21056" y="7579"/>
                  </a:cubicBezTo>
                  <a:lnTo>
                    <a:pt x="21056" y="7560"/>
                  </a:lnTo>
                  <a:cubicBezTo>
                    <a:pt x="20897" y="7002"/>
                    <a:pt x="20403" y="6644"/>
                    <a:pt x="19855" y="6644"/>
                  </a:cubicBezTo>
                  <a:cubicBezTo>
                    <a:pt x="19750" y="6644"/>
                    <a:pt x="19642" y="6657"/>
                    <a:pt x="19535" y="6685"/>
                  </a:cubicBezTo>
                  <a:cubicBezTo>
                    <a:pt x="17633" y="7160"/>
                    <a:pt x="15769" y="7826"/>
                    <a:pt x="14057" y="8720"/>
                  </a:cubicBezTo>
                  <a:cubicBezTo>
                    <a:pt x="15731" y="7408"/>
                    <a:pt x="17633" y="6362"/>
                    <a:pt x="19630" y="5601"/>
                  </a:cubicBezTo>
                  <a:cubicBezTo>
                    <a:pt x="20391" y="5296"/>
                    <a:pt x="20733" y="4459"/>
                    <a:pt x="20429" y="3737"/>
                  </a:cubicBezTo>
                  <a:lnTo>
                    <a:pt x="20429" y="3699"/>
                  </a:lnTo>
                  <a:cubicBezTo>
                    <a:pt x="20208" y="3169"/>
                    <a:pt x="19679" y="2855"/>
                    <a:pt x="19125" y="2855"/>
                  </a:cubicBezTo>
                  <a:cubicBezTo>
                    <a:pt x="18964" y="2855"/>
                    <a:pt x="18800" y="2882"/>
                    <a:pt x="18641" y="2938"/>
                  </a:cubicBezTo>
                  <a:cubicBezTo>
                    <a:pt x="16149" y="3889"/>
                    <a:pt x="13771" y="5220"/>
                    <a:pt x="11679" y="6894"/>
                  </a:cubicBezTo>
                  <a:cubicBezTo>
                    <a:pt x="12896" y="5201"/>
                    <a:pt x="14361" y="3661"/>
                    <a:pt x="16016" y="2329"/>
                  </a:cubicBezTo>
                  <a:cubicBezTo>
                    <a:pt x="16548" y="1873"/>
                    <a:pt x="16644" y="1093"/>
                    <a:pt x="16225" y="522"/>
                  </a:cubicBezTo>
                  <a:cubicBezTo>
                    <a:pt x="16206" y="522"/>
                    <a:pt x="16206" y="503"/>
                    <a:pt x="16206" y="503"/>
                  </a:cubicBezTo>
                  <a:cubicBezTo>
                    <a:pt x="15950" y="177"/>
                    <a:pt x="15572" y="0"/>
                    <a:pt x="15186"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a:off x="3385375" y="1630725"/>
              <a:ext cx="114150" cy="166925"/>
            </a:xfrm>
            <a:custGeom>
              <a:avLst/>
              <a:gdLst/>
              <a:ahLst/>
              <a:cxnLst/>
              <a:rect l="l" t="t" r="r" b="b"/>
              <a:pathLst>
                <a:path w="4566" h="6677" extrusionOk="0">
                  <a:moveTo>
                    <a:pt x="1" y="0"/>
                  </a:moveTo>
                  <a:lnTo>
                    <a:pt x="1" y="0"/>
                  </a:lnTo>
                  <a:cubicBezTo>
                    <a:pt x="2721" y="2302"/>
                    <a:pt x="1294" y="5897"/>
                    <a:pt x="438" y="6677"/>
                  </a:cubicBezTo>
                  <a:cubicBezTo>
                    <a:pt x="4566" y="4014"/>
                    <a:pt x="1865" y="76"/>
                    <a:pt x="1" y="0"/>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p:cNvSpPr/>
            <p:nvPr/>
          </p:nvSpPr>
          <p:spPr>
            <a:xfrm>
              <a:off x="1429075" y="1653850"/>
              <a:ext cx="2023375" cy="1467950"/>
            </a:xfrm>
            <a:custGeom>
              <a:avLst/>
              <a:gdLst/>
              <a:ahLst/>
              <a:cxnLst/>
              <a:rect l="l" t="t" r="r" b="b"/>
              <a:pathLst>
                <a:path w="80935" h="58718" extrusionOk="0">
                  <a:moveTo>
                    <a:pt x="35578" y="1"/>
                  </a:moveTo>
                  <a:cubicBezTo>
                    <a:pt x="34955" y="1"/>
                    <a:pt x="34330" y="47"/>
                    <a:pt x="33706" y="141"/>
                  </a:cubicBezTo>
                  <a:lnTo>
                    <a:pt x="25375" y="1415"/>
                  </a:lnTo>
                  <a:lnTo>
                    <a:pt x="15256" y="1567"/>
                  </a:lnTo>
                  <a:lnTo>
                    <a:pt x="6544" y="103"/>
                  </a:lnTo>
                  <a:lnTo>
                    <a:pt x="1" y="32628"/>
                  </a:lnTo>
                  <a:lnTo>
                    <a:pt x="2911" y="58572"/>
                  </a:lnTo>
                  <a:cubicBezTo>
                    <a:pt x="7905" y="56799"/>
                    <a:pt x="12098" y="56203"/>
                    <a:pt x="15775" y="56203"/>
                  </a:cubicBezTo>
                  <a:cubicBezTo>
                    <a:pt x="23327" y="56203"/>
                    <a:pt x="28702" y="58718"/>
                    <a:pt x="34363" y="58718"/>
                  </a:cubicBezTo>
                  <a:cubicBezTo>
                    <a:pt x="38336" y="58718"/>
                    <a:pt x="42449" y="57480"/>
                    <a:pt x="47553" y="53266"/>
                  </a:cubicBezTo>
                  <a:lnTo>
                    <a:pt x="42018" y="34321"/>
                  </a:lnTo>
                  <a:lnTo>
                    <a:pt x="41124" y="19523"/>
                  </a:lnTo>
                  <a:lnTo>
                    <a:pt x="52080" y="28653"/>
                  </a:lnTo>
                  <a:cubicBezTo>
                    <a:pt x="53759" y="30061"/>
                    <a:pt x="55821" y="30765"/>
                    <a:pt x="57882" y="30765"/>
                  </a:cubicBezTo>
                  <a:cubicBezTo>
                    <a:pt x="60025" y="30765"/>
                    <a:pt x="62166" y="30004"/>
                    <a:pt x="63873" y="28482"/>
                  </a:cubicBezTo>
                  <a:lnTo>
                    <a:pt x="80935" y="13360"/>
                  </a:lnTo>
                  <a:lnTo>
                    <a:pt x="73516" y="4763"/>
                  </a:lnTo>
                  <a:lnTo>
                    <a:pt x="58851" y="16974"/>
                  </a:lnTo>
                  <a:lnTo>
                    <a:pt x="44205" y="3374"/>
                  </a:lnTo>
                  <a:cubicBezTo>
                    <a:pt x="41836" y="1196"/>
                    <a:pt x="38749" y="1"/>
                    <a:pt x="35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p:cNvSpPr/>
            <p:nvPr/>
          </p:nvSpPr>
          <p:spPr>
            <a:xfrm>
              <a:off x="2438150" y="1823300"/>
              <a:ext cx="69450" cy="337175"/>
            </a:xfrm>
            <a:custGeom>
              <a:avLst/>
              <a:gdLst/>
              <a:ahLst/>
              <a:cxnLst/>
              <a:rect l="l" t="t" r="r" b="b"/>
              <a:pathLst>
                <a:path w="2778" h="13487" extrusionOk="0">
                  <a:moveTo>
                    <a:pt x="0" y="1"/>
                  </a:moveTo>
                  <a:lnTo>
                    <a:pt x="780" y="12726"/>
                  </a:lnTo>
                  <a:lnTo>
                    <a:pt x="1674" y="13487"/>
                  </a:lnTo>
                  <a:cubicBezTo>
                    <a:pt x="2777" y="9378"/>
                    <a:pt x="2378" y="5022"/>
                    <a:pt x="533" y="1161"/>
                  </a:cubicBezTo>
                  <a:lnTo>
                    <a:pt x="0" y="1"/>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a:off x="2759125" y="2061050"/>
              <a:ext cx="141725" cy="135575"/>
            </a:xfrm>
            <a:custGeom>
              <a:avLst/>
              <a:gdLst/>
              <a:ahLst/>
              <a:cxnLst/>
              <a:rect l="l" t="t" r="r" b="b"/>
              <a:pathLst>
                <a:path w="5669" h="5423" extrusionOk="0">
                  <a:moveTo>
                    <a:pt x="4879" y="0"/>
                  </a:moveTo>
                  <a:cubicBezTo>
                    <a:pt x="2842" y="0"/>
                    <a:pt x="1077" y="1341"/>
                    <a:pt x="571" y="3292"/>
                  </a:cubicBezTo>
                  <a:lnTo>
                    <a:pt x="0" y="5422"/>
                  </a:lnTo>
                  <a:lnTo>
                    <a:pt x="5668" y="686"/>
                  </a:lnTo>
                  <a:lnTo>
                    <a:pt x="4965" y="1"/>
                  </a:lnTo>
                  <a:cubicBezTo>
                    <a:pt x="4936" y="1"/>
                    <a:pt x="4908" y="0"/>
                    <a:pt x="4879" y="0"/>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p:cNvSpPr/>
            <p:nvPr/>
          </p:nvSpPr>
          <p:spPr>
            <a:xfrm>
              <a:off x="1451900" y="2036350"/>
              <a:ext cx="1019550" cy="357600"/>
            </a:xfrm>
            <a:custGeom>
              <a:avLst/>
              <a:gdLst/>
              <a:ahLst/>
              <a:cxnLst/>
              <a:rect l="l" t="t" r="r" b="b"/>
              <a:pathLst>
                <a:path w="40782" h="14304" extrusionOk="0">
                  <a:moveTo>
                    <a:pt x="4167" y="0"/>
                  </a:moveTo>
                  <a:lnTo>
                    <a:pt x="2169" y="2130"/>
                  </a:lnTo>
                  <a:lnTo>
                    <a:pt x="1" y="12991"/>
                  </a:lnTo>
                  <a:lnTo>
                    <a:pt x="4167" y="8521"/>
                  </a:lnTo>
                  <a:lnTo>
                    <a:pt x="9530" y="14304"/>
                  </a:lnTo>
                  <a:lnTo>
                    <a:pt x="14913" y="8521"/>
                  </a:lnTo>
                  <a:lnTo>
                    <a:pt x="20277" y="14304"/>
                  </a:lnTo>
                  <a:lnTo>
                    <a:pt x="25660" y="8521"/>
                  </a:lnTo>
                  <a:lnTo>
                    <a:pt x="31024" y="14304"/>
                  </a:lnTo>
                  <a:lnTo>
                    <a:pt x="36407" y="8521"/>
                  </a:lnTo>
                  <a:lnTo>
                    <a:pt x="40782" y="13239"/>
                  </a:lnTo>
                  <a:lnTo>
                    <a:pt x="40230" y="4204"/>
                  </a:lnTo>
                  <a:lnTo>
                    <a:pt x="40553" y="4508"/>
                  </a:lnTo>
                  <a:lnTo>
                    <a:pt x="36407" y="0"/>
                  </a:lnTo>
                  <a:lnTo>
                    <a:pt x="31024" y="5801"/>
                  </a:lnTo>
                  <a:lnTo>
                    <a:pt x="25660" y="0"/>
                  </a:lnTo>
                  <a:lnTo>
                    <a:pt x="20277" y="5801"/>
                  </a:lnTo>
                  <a:lnTo>
                    <a:pt x="14913" y="0"/>
                  </a:lnTo>
                  <a:lnTo>
                    <a:pt x="9530" y="5801"/>
                  </a:lnTo>
                  <a:lnTo>
                    <a:pt x="41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p:cNvSpPr/>
            <p:nvPr/>
          </p:nvSpPr>
          <p:spPr>
            <a:xfrm>
              <a:off x="1810450" y="1462400"/>
              <a:ext cx="253000" cy="375675"/>
            </a:xfrm>
            <a:custGeom>
              <a:avLst/>
              <a:gdLst/>
              <a:ahLst/>
              <a:cxnLst/>
              <a:rect l="l" t="t" r="r" b="b"/>
              <a:pathLst>
                <a:path w="10120" h="15027" extrusionOk="0">
                  <a:moveTo>
                    <a:pt x="1" y="0"/>
                  </a:moveTo>
                  <a:lnTo>
                    <a:pt x="1" y="9967"/>
                  </a:lnTo>
                  <a:cubicBezTo>
                    <a:pt x="1" y="12782"/>
                    <a:pt x="2245" y="15026"/>
                    <a:pt x="5060" y="15026"/>
                  </a:cubicBezTo>
                  <a:cubicBezTo>
                    <a:pt x="7856" y="15026"/>
                    <a:pt x="10120" y="12782"/>
                    <a:pt x="10120" y="9967"/>
                  </a:cubicBezTo>
                  <a:lnTo>
                    <a:pt x="10120" y="3804"/>
                  </a:lnTo>
                  <a:lnTo>
                    <a:pt x="1" y="0"/>
                  </a:ln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a:off x="1810450" y="1462400"/>
              <a:ext cx="253000" cy="206750"/>
            </a:xfrm>
            <a:custGeom>
              <a:avLst/>
              <a:gdLst/>
              <a:ahLst/>
              <a:cxnLst/>
              <a:rect l="l" t="t" r="r" b="b"/>
              <a:pathLst>
                <a:path w="10120" h="8270" extrusionOk="0">
                  <a:moveTo>
                    <a:pt x="1" y="0"/>
                  </a:moveTo>
                  <a:lnTo>
                    <a:pt x="1" y="266"/>
                  </a:lnTo>
                  <a:cubicBezTo>
                    <a:pt x="343" y="1560"/>
                    <a:pt x="857" y="2815"/>
                    <a:pt x="1560" y="3937"/>
                  </a:cubicBezTo>
                  <a:cubicBezTo>
                    <a:pt x="2626" y="5592"/>
                    <a:pt x="4147" y="7000"/>
                    <a:pt x="6011" y="7742"/>
                  </a:cubicBezTo>
                  <a:cubicBezTo>
                    <a:pt x="6897" y="8088"/>
                    <a:pt x="7843" y="8270"/>
                    <a:pt x="8779" y="8270"/>
                  </a:cubicBezTo>
                  <a:cubicBezTo>
                    <a:pt x="9231" y="8270"/>
                    <a:pt x="9680" y="8228"/>
                    <a:pt x="10120" y="8141"/>
                  </a:cubicBezTo>
                  <a:lnTo>
                    <a:pt x="10120" y="3804"/>
                  </a:lnTo>
                  <a:lnTo>
                    <a:pt x="1" y="0"/>
                  </a:lnTo>
                  <a:close/>
                </a:path>
              </a:pathLst>
            </a:custGeom>
            <a:solidFill>
              <a:srgbClr val="2221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p:cNvSpPr/>
            <p:nvPr/>
          </p:nvSpPr>
          <p:spPr>
            <a:xfrm>
              <a:off x="1760525" y="944550"/>
              <a:ext cx="535925" cy="662900"/>
            </a:xfrm>
            <a:custGeom>
              <a:avLst/>
              <a:gdLst/>
              <a:ahLst/>
              <a:cxnLst/>
              <a:rect l="l" t="t" r="r" b="b"/>
              <a:pathLst>
                <a:path w="21437" h="26516" extrusionOk="0">
                  <a:moveTo>
                    <a:pt x="10709" y="0"/>
                  </a:moveTo>
                  <a:cubicBezTo>
                    <a:pt x="4794" y="0"/>
                    <a:pt x="0" y="4813"/>
                    <a:pt x="0" y="10728"/>
                  </a:cubicBezTo>
                  <a:lnTo>
                    <a:pt x="0" y="15807"/>
                  </a:lnTo>
                  <a:cubicBezTo>
                    <a:pt x="0" y="21722"/>
                    <a:pt x="4794" y="26515"/>
                    <a:pt x="10709" y="26515"/>
                  </a:cubicBezTo>
                  <a:cubicBezTo>
                    <a:pt x="16644" y="26515"/>
                    <a:pt x="21437" y="21722"/>
                    <a:pt x="21437" y="15807"/>
                  </a:cubicBezTo>
                  <a:lnTo>
                    <a:pt x="21437" y="10728"/>
                  </a:lnTo>
                  <a:cubicBezTo>
                    <a:pt x="21437" y="4813"/>
                    <a:pt x="16644" y="0"/>
                    <a:pt x="10709"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p:cNvSpPr/>
            <p:nvPr/>
          </p:nvSpPr>
          <p:spPr>
            <a:xfrm>
              <a:off x="1628800" y="794825"/>
              <a:ext cx="731850" cy="578675"/>
            </a:xfrm>
            <a:custGeom>
              <a:avLst/>
              <a:gdLst/>
              <a:ahLst/>
              <a:cxnLst/>
              <a:rect l="l" t="t" r="r" b="b"/>
              <a:pathLst>
                <a:path w="29274" h="23147" extrusionOk="0">
                  <a:moveTo>
                    <a:pt x="14813" y="0"/>
                  </a:moveTo>
                  <a:cubicBezTo>
                    <a:pt x="14466" y="0"/>
                    <a:pt x="14117" y="27"/>
                    <a:pt x="13772" y="74"/>
                  </a:cubicBezTo>
                  <a:cubicBezTo>
                    <a:pt x="11318" y="435"/>
                    <a:pt x="9036" y="1881"/>
                    <a:pt x="7685" y="3954"/>
                  </a:cubicBezTo>
                  <a:cubicBezTo>
                    <a:pt x="6791" y="3498"/>
                    <a:pt x="5802" y="2870"/>
                    <a:pt x="4813" y="2718"/>
                  </a:cubicBezTo>
                  <a:cubicBezTo>
                    <a:pt x="4634" y="2694"/>
                    <a:pt x="4453" y="2682"/>
                    <a:pt x="4271" y="2682"/>
                  </a:cubicBezTo>
                  <a:cubicBezTo>
                    <a:pt x="3432" y="2682"/>
                    <a:pt x="2599" y="2945"/>
                    <a:pt x="2036" y="3555"/>
                  </a:cubicBezTo>
                  <a:cubicBezTo>
                    <a:pt x="1313" y="4335"/>
                    <a:pt x="1237" y="5571"/>
                    <a:pt x="1656" y="6541"/>
                  </a:cubicBezTo>
                  <a:cubicBezTo>
                    <a:pt x="2055" y="7549"/>
                    <a:pt x="2835" y="8329"/>
                    <a:pt x="3691" y="8957"/>
                  </a:cubicBezTo>
                  <a:cubicBezTo>
                    <a:pt x="2645" y="9204"/>
                    <a:pt x="1656" y="9832"/>
                    <a:pt x="990" y="10688"/>
                  </a:cubicBezTo>
                  <a:cubicBezTo>
                    <a:pt x="324" y="11543"/>
                    <a:pt x="1" y="12704"/>
                    <a:pt x="286" y="13750"/>
                  </a:cubicBezTo>
                  <a:cubicBezTo>
                    <a:pt x="571" y="14796"/>
                    <a:pt x="1522" y="15652"/>
                    <a:pt x="2607" y="15747"/>
                  </a:cubicBezTo>
                  <a:lnTo>
                    <a:pt x="2607" y="21929"/>
                  </a:lnTo>
                  <a:lnTo>
                    <a:pt x="5954" y="23146"/>
                  </a:lnTo>
                  <a:cubicBezTo>
                    <a:pt x="8313" y="21434"/>
                    <a:pt x="9663" y="18429"/>
                    <a:pt x="9378" y="15538"/>
                  </a:cubicBezTo>
                  <a:cubicBezTo>
                    <a:pt x="10082" y="15176"/>
                    <a:pt x="10786" y="14606"/>
                    <a:pt x="11109" y="13864"/>
                  </a:cubicBezTo>
                  <a:cubicBezTo>
                    <a:pt x="11451" y="13141"/>
                    <a:pt x="11508" y="12304"/>
                    <a:pt x="11299" y="11543"/>
                  </a:cubicBezTo>
                  <a:lnTo>
                    <a:pt x="11299" y="11543"/>
                  </a:lnTo>
                  <a:cubicBezTo>
                    <a:pt x="11756" y="12000"/>
                    <a:pt x="12497" y="12495"/>
                    <a:pt x="13068" y="12799"/>
                  </a:cubicBezTo>
                  <a:cubicBezTo>
                    <a:pt x="13496" y="13013"/>
                    <a:pt x="13977" y="13152"/>
                    <a:pt x="14456" y="13152"/>
                  </a:cubicBezTo>
                  <a:cubicBezTo>
                    <a:pt x="14616" y="13152"/>
                    <a:pt x="14775" y="13136"/>
                    <a:pt x="14932" y="13103"/>
                  </a:cubicBezTo>
                  <a:cubicBezTo>
                    <a:pt x="15579" y="12989"/>
                    <a:pt x="16168" y="12571"/>
                    <a:pt x="16511" y="12000"/>
                  </a:cubicBezTo>
                  <a:cubicBezTo>
                    <a:pt x="16834" y="11429"/>
                    <a:pt x="16910" y="10707"/>
                    <a:pt x="16701" y="10098"/>
                  </a:cubicBezTo>
                  <a:lnTo>
                    <a:pt x="16701" y="10098"/>
                  </a:lnTo>
                  <a:cubicBezTo>
                    <a:pt x="18817" y="12214"/>
                    <a:pt x="21810" y="13465"/>
                    <a:pt x="24805" y="13465"/>
                  </a:cubicBezTo>
                  <a:cubicBezTo>
                    <a:pt x="25365" y="13465"/>
                    <a:pt x="25924" y="13421"/>
                    <a:pt x="26478" y="13331"/>
                  </a:cubicBezTo>
                  <a:cubicBezTo>
                    <a:pt x="27258" y="13179"/>
                    <a:pt x="28056" y="12951"/>
                    <a:pt x="28608" y="12380"/>
                  </a:cubicBezTo>
                  <a:cubicBezTo>
                    <a:pt x="29084" y="11867"/>
                    <a:pt x="29274" y="11144"/>
                    <a:pt x="29255" y="10440"/>
                  </a:cubicBezTo>
                  <a:cubicBezTo>
                    <a:pt x="29236" y="9756"/>
                    <a:pt x="29007" y="9090"/>
                    <a:pt x="28703" y="8443"/>
                  </a:cubicBezTo>
                  <a:cubicBezTo>
                    <a:pt x="27847" y="6617"/>
                    <a:pt x="26402" y="5095"/>
                    <a:pt x="24614" y="4163"/>
                  </a:cubicBezTo>
                  <a:cubicBezTo>
                    <a:pt x="23282" y="3484"/>
                    <a:pt x="21782" y="3120"/>
                    <a:pt x="20294" y="3120"/>
                  </a:cubicBezTo>
                  <a:cubicBezTo>
                    <a:pt x="19784" y="3120"/>
                    <a:pt x="19275" y="3163"/>
                    <a:pt x="18774" y="3250"/>
                  </a:cubicBezTo>
                  <a:cubicBezTo>
                    <a:pt x="18717" y="2128"/>
                    <a:pt x="18051" y="987"/>
                    <a:pt x="17062" y="492"/>
                  </a:cubicBezTo>
                  <a:cubicBezTo>
                    <a:pt x="16364" y="137"/>
                    <a:pt x="15594" y="0"/>
                    <a:pt x="14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a:off x="1640700" y="794600"/>
              <a:ext cx="680000" cy="319750"/>
            </a:xfrm>
            <a:custGeom>
              <a:avLst/>
              <a:gdLst/>
              <a:ahLst/>
              <a:cxnLst/>
              <a:rect l="l" t="t" r="r" b="b"/>
              <a:pathLst>
                <a:path w="27200" h="12790" extrusionOk="0">
                  <a:moveTo>
                    <a:pt x="14296" y="0"/>
                  </a:moveTo>
                  <a:cubicBezTo>
                    <a:pt x="13944" y="0"/>
                    <a:pt x="13589" y="29"/>
                    <a:pt x="13239" y="83"/>
                  </a:cubicBezTo>
                  <a:cubicBezTo>
                    <a:pt x="10804" y="444"/>
                    <a:pt x="8522" y="1890"/>
                    <a:pt x="7171" y="3963"/>
                  </a:cubicBezTo>
                  <a:cubicBezTo>
                    <a:pt x="6258" y="3507"/>
                    <a:pt x="5288" y="2860"/>
                    <a:pt x="4280" y="2727"/>
                  </a:cubicBezTo>
                  <a:cubicBezTo>
                    <a:pt x="4096" y="2698"/>
                    <a:pt x="3907" y="2684"/>
                    <a:pt x="3717" y="2684"/>
                  </a:cubicBezTo>
                  <a:cubicBezTo>
                    <a:pt x="2888" y="2684"/>
                    <a:pt x="2045" y="2960"/>
                    <a:pt x="1503" y="3564"/>
                  </a:cubicBezTo>
                  <a:cubicBezTo>
                    <a:pt x="799" y="4344"/>
                    <a:pt x="723" y="5561"/>
                    <a:pt x="1122" y="6550"/>
                  </a:cubicBezTo>
                  <a:cubicBezTo>
                    <a:pt x="1522" y="7520"/>
                    <a:pt x="2321" y="8319"/>
                    <a:pt x="3177" y="8947"/>
                  </a:cubicBezTo>
                  <a:cubicBezTo>
                    <a:pt x="2112" y="9213"/>
                    <a:pt x="1122" y="9841"/>
                    <a:pt x="457" y="10697"/>
                  </a:cubicBezTo>
                  <a:cubicBezTo>
                    <a:pt x="286" y="10906"/>
                    <a:pt x="114" y="11172"/>
                    <a:pt x="0" y="11438"/>
                  </a:cubicBezTo>
                  <a:cubicBezTo>
                    <a:pt x="76" y="11552"/>
                    <a:pt x="114" y="11667"/>
                    <a:pt x="209" y="11762"/>
                  </a:cubicBezTo>
                  <a:cubicBezTo>
                    <a:pt x="742" y="12408"/>
                    <a:pt x="1541" y="12732"/>
                    <a:pt x="2378" y="12789"/>
                  </a:cubicBezTo>
                  <a:cubicBezTo>
                    <a:pt x="2406" y="12789"/>
                    <a:pt x="2434" y="12790"/>
                    <a:pt x="2462" y="12790"/>
                  </a:cubicBezTo>
                  <a:cubicBezTo>
                    <a:pt x="3268" y="12790"/>
                    <a:pt x="4038" y="12528"/>
                    <a:pt x="4736" y="12142"/>
                  </a:cubicBezTo>
                  <a:cubicBezTo>
                    <a:pt x="5859" y="11495"/>
                    <a:pt x="6962" y="10392"/>
                    <a:pt x="7418" y="9175"/>
                  </a:cubicBezTo>
                  <a:cubicBezTo>
                    <a:pt x="7815" y="9450"/>
                    <a:pt x="8301" y="9592"/>
                    <a:pt x="8788" y="9592"/>
                  </a:cubicBezTo>
                  <a:cubicBezTo>
                    <a:pt x="9141" y="9592"/>
                    <a:pt x="9495" y="9517"/>
                    <a:pt x="9815" y="9365"/>
                  </a:cubicBezTo>
                  <a:cubicBezTo>
                    <a:pt x="10576" y="9004"/>
                    <a:pt x="11127" y="8224"/>
                    <a:pt x="11203" y="7387"/>
                  </a:cubicBezTo>
                  <a:cubicBezTo>
                    <a:pt x="11720" y="7942"/>
                    <a:pt x="12472" y="8234"/>
                    <a:pt x="13223" y="8234"/>
                  </a:cubicBezTo>
                  <a:cubicBezTo>
                    <a:pt x="13579" y="8234"/>
                    <a:pt x="13935" y="8168"/>
                    <a:pt x="14266" y="8034"/>
                  </a:cubicBezTo>
                  <a:cubicBezTo>
                    <a:pt x="15293" y="7596"/>
                    <a:pt x="15807" y="6493"/>
                    <a:pt x="15749" y="5371"/>
                  </a:cubicBezTo>
                  <a:lnTo>
                    <a:pt x="15749" y="5371"/>
                  </a:lnTo>
                  <a:cubicBezTo>
                    <a:pt x="17633" y="7292"/>
                    <a:pt x="20105" y="8604"/>
                    <a:pt x="22730" y="9061"/>
                  </a:cubicBezTo>
                  <a:cubicBezTo>
                    <a:pt x="23142" y="9133"/>
                    <a:pt x="23567" y="9180"/>
                    <a:pt x="23987" y="9180"/>
                  </a:cubicBezTo>
                  <a:cubicBezTo>
                    <a:pt x="24674" y="9180"/>
                    <a:pt x="25347" y="9053"/>
                    <a:pt x="25926" y="8699"/>
                  </a:cubicBezTo>
                  <a:cubicBezTo>
                    <a:pt x="26610" y="8300"/>
                    <a:pt x="27086" y="7577"/>
                    <a:pt x="27200" y="6816"/>
                  </a:cubicBezTo>
                  <a:cubicBezTo>
                    <a:pt x="26363" y="5713"/>
                    <a:pt x="25298" y="4819"/>
                    <a:pt x="24081" y="4172"/>
                  </a:cubicBezTo>
                  <a:cubicBezTo>
                    <a:pt x="22766" y="3465"/>
                    <a:pt x="21272" y="3116"/>
                    <a:pt x="19779" y="3116"/>
                  </a:cubicBezTo>
                  <a:cubicBezTo>
                    <a:pt x="19264" y="3116"/>
                    <a:pt x="18749" y="3157"/>
                    <a:pt x="18241" y="3240"/>
                  </a:cubicBezTo>
                  <a:cubicBezTo>
                    <a:pt x="18165" y="2137"/>
                    <a:pt x="17518" y="996"/>
                    <a:pt x="16529" y="482"/>
                  </a:cubicBezTo>
                  <a:cubicBezTo>
                    <a:pt x="15836" y="142"/>
                    <a:pt x="15071" y="0"/>
                    <a:pt x="14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p:cNvSpPr/>
            <p:nvPr/>
          </p:nvSpPr>
          <p:spPr>
            <a:xfrm>
              <a:off x="1984975" y="1155200"/>
              <a:ext cx="437500" cy="242550"/>
            </a:xfrm>
            <a:custGeom>
              <a:avLst/>
              <a:gdLst/>
              <a:ahLst/>
              <a:cxnLst/>
              <a:rect l="l" t="t" r="r" b="b"/>
              <a:pathLst>
                <a:path w="17500" h="9702" extrusionOk="0">
                  <a:moveTo>
                    <a:pt x="3633" y="1"/>
                  </a:moveTo>
                  <a:cubicBezTo>
                    <a:pt x="1636" y="1"/>
                    <a:pt x="19" y="1617"/>
                    <a:pt x="19" y="3615"/>
                  </a:cubicBezTo>
                  <a:lnTo>
                    <a:pt x="19" y="6087"/>
                  </a:lnTo>
                  <a:cubicBezTo>
                    <a:pt x="0" y="8065"/>
                    <a:pt x="1617" y="9701"/>
                    <a:pt x="3633" y="9701"/>
                  </a:cubicBezTo>
                  <a:lnTo>
                    <a:pt x="13886" y="9701"/>
                  </a:lnTo>
                  <a:cubicBezTo>
                    <a:pt x="15883" y="9701"/>
                    <a:pt x="17499" y="8084"/>
                    <a:pt x="17499" y="6087"/>
                  </a:cubicBezTo>
                  <a:lnTo>
                    <a:pt x="17499" y="3615"/>
                  </a:lnTo>
                  <a:cubicBezTo>
                    <a:pt x="17499" y="1617"/>
                    <a:pt x="15883" y="1"/>
                    <a:pt x="13886" y="1"/>
                  </a:cubicBezTo>
                  <a:close/>
                </a:path>
              </a:pathLst>
            </a:custGeom>
            <a:solidFill>
              <a:srgbClr val="797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p:cNvSpPr/>
            <p:nvPr/>
          </p:nvSpPr>
          <p:spPr>
            <a:xfrm>
              <a:off x="2003525" y="1172325"/>
              <a:ext cx="401350" cy="206875"/>
            </a:xfrm>
            <a:custGeom>
              <a:avLst/>
              <a:gdLst/>
              <a:ahLst/>
              <a:cxnLst/>
              <a:rect l="l" t="t" r="r" b="b"/>
              <a:pathLst>
                <a:path w="16054" h="8275" extrusionOk="0">
                  <a:moveTo>
                    <a:pt x="2891" y="0"/>
                  </a:moveTo>
                  <a:cubicBezTo>
                    <a:pt x="1313" y="0"/>
                    <a:pt x="0" y="1313"/>
                    <a:pt x="0" y="2911"/>
                  </a:cubicBezTo>
                  <a:lnTo>
                    <a:pt x="0" y="5383"/>
                  </a:lnTo>
                  <a:cubicBezTo>
                    <a:pt x="0" y="6981"/>
                    <a:pt x="1313" y="8274"/>
                    <a:pt x="2891" y="8274"/>
                  </a:cubicBezTo>
                  <a:lnTo>
                    <a:pt x="13144" y="8274"/>
                  </a:lnTo>
                  <a:cubicBezTo>
                    <a:pt x="14741" y="8274"/>
                    <a:pt x="16054" y="7000"/>
                    <a:pt x="16054" y="5383"/>
                  </a:cubicBezTo>
                  <a:lnTo>
                    <a:pt x="16054" y="2911"/>
                  </a:lnTo>
                  <a:cubicBezTo>
                    <a:pt x="16054" y="1313"/>
                    <a:pt x="14741" y="0"/>
                    <a:pt x="13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a:off x="1868475" y="1154725"/>
              <a:ext cx="206875" cy="242550"/>
            </a:xfrm>
            <a:custGeom>
              <a:avLst/>
              <a:gdLst/>
              <a:ahLst/>
              <a:cxnLst/>
              <a:rect l="l" t="t" r="r" b="b"/>
              <a:pathLst>
                <a:path w="8275" h="9702" extrusionOk="0">
                  <a:moveTo>
                    <a:pt x="3614" y="1"/>
                  </a:moveTo>
                  <a:cubicBezTo>
                    <a:pt x="1617" y="1"/>
                    <a:pt x="0" y="1617"/>
                    <a:pt x="0" y="3615"/>
                  </a:cubicBezTo>
                  <a:lnTo>
                    <a:pt x="0" y="6087"/>
                  </a:lnTo>
                  <a:cubicBezTo>
                    <a:pt x="0" y="8084"/>
                    <a:pt x="1617" y="9701"/>
                    <a:pt x="3614" y="9701"/>
                  </a:cubicBezTo>
                  <a:lnTo>
                    <a:pt x="8274" y="9701"/>
                  </a:lnTo>
                  <a:cubicBezTo>
                    <a:pt x="6277" y="9701"/>
                    <a:pt x="4660" y="8084"/>
                    <a:pt x="4660" y="6087"/>
                  </a:cubicBezTo>
                  <a:lnTo>
                    <a:pt x="4660" y="3615"/>
                  </a:lnTo>
                  <a:cubicBezTo>
                    <a:pt x="4660" y="1617"/>
                    <a:pt x="6277" y="1"/>
                    <a:pt x="8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p:cNvSpPr/>
            <p:nvPr/>
          </p:nvSpPr>
          <p:spPr>
            <a:xfrm>
              <a:off x="1681100" y="1230325"/>
              <a:ext cx="237800" cy="75175"/>
            </a:xfrm>
            <a:custGeom>
              <a:avLst/>
              <a:gdLst/>
              <a:ahLst/>
              <a:cxnLst/>
              <a:rect l="l" t="t" r="r" b="b"/>
              <a:pathLst>
                <a:path w="9512" h="3007" extrusionOk="0">
                  <a:moveTo>
                    <a:pt x="1" y="1"/>
                  </a:moveTo>
                  <a:lnTo>
                    <a:pt x="1" y="3006"/>
                  </a:lnTo>
                  <a:lnTo>
                    <a:pt x="9511" y="3006"/>
                  </a:lnTo>
                  <a:lnTo>
                    <a:pt x="95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p:cNvSpPr/>
            <p:nvPr/>
          </p:nvSpPr>
          <p:spPr>
            <a:xfrm>
              <a:off x="1647350" y="1268225"/>
              <a:ext cx="164550" cy="176300"/>
            </a:xfrm>
            <a:custGeom>
              <a:avLst/>
              <a:gdLst/>
              <a:ahLst/>
              <a:cxnLst/>
              <a:rect l="l" t="t" r="r" b="b"/>
              <a:pathLst>
                <a:path w="6582" h="7052" extrusionOk="0">
                  <a:moveTo>
                    <a:pt x="2747" y="1"/>
                  </a:moveTo>
                  <a:cubicBezTo>
                    <a:pt x="2422" y="1"/>
                    <a:pt x="2097" y="52"/>
                    <a:pt x="1788" y="159"/>
                  </a:cubicBezTo>
                  <a:cubicBezTo>
                    <a:pt x="761" y="539"/>
                    <a:pt x="1" y="1585"/>
                    <a:pt x="20" y="2689"/>
                  </a:cubicBezTo>
                  <a:cubicBezTo>
                    <a:pt x="58" y="3449"/>
                    <a:pt x="400" y="4134"/>
                    <a:pt x="837" y="4781"/>
                  </a:cubicBezTo>
                  <a:cubicBezTo>
                    <a:pt x="1332" y="5561"/>
                    <a:pt x="1979" y="6283"/>
                    <a:pt x="2778" y="6702"/>
                  </a:cubicBezTo>
                  <a:cubicBezTo>
                    <a:pt x="3224" y="6940"/>
                    <a:pt x="3680" y="7051"/>
                    <a:pt x="4113" y="7051"/>
                  </a:cubicBezTo>
                  <a:cubicBezTo>
                    <a:pt x="5339" y="7051"/>
                    <a:pt x="6384" y="6158"/>
                    <a:pt x="6525" y="4724"/>
                  </a:cubicBezTo>
                  <a:cubicBezTo>
                    <a:pt x="6582" y="4039"/>
                    <a:pt x="6258" y="3449"/>
                    <a:pt x="5992" y="2822"/>
                  </a:cubicBezTo>
                  <a:cubicBezTo>
                    <a:pt x="5631" y="1966"/>
                    <a:pt x="5383" y="1148"/>
                    <a:pt x="4566" y="577"/>
                  </a:cubicBezTo>
                  <a:cubicBezTo>
                    <a:pt x="4057" y="208"/>
                    <a:pt x="3403" y="1"/>
                    <a:pt x="2747"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p:cNvSpPr/>
            <p:nvPr/>
          </p:nvSpPr>
          <p:spPr>
            <a:xfrm>
              <a:off x="1686825" y="1308700"/>
              <a:ext cx="85600" cy="91850"/>
            </a:xfrm>
            <a:custGeom>
              <a:avLst/>
              <a:gdLst/>
              <a:ahLst/>
              <a:cxnLst/>
              <a:rect l="l" t="t" r="r" b="b"/>
              <a:pathLst>
                <a:path w="3424" h="3674" extrusionOk="0">
                  <a:moveTo>
                    <a:pt x="1357" y="1"/>
                  </a:moveTo>
                  <a:cubicBezTo>
                    <a:pt x="821" y="1"/>
                    <a:pt x="285" y="263"/>
                    <a:pt x="0" y="708"/>
                  </a:cubicBezTo>
                  <a:cubicBezTo>
                    <a:pt x="223" y="502"/>
                    <a:pt x="617" y="420"/>
                    <a:pt x="972" y="420"/>
                  </a:cubicBezTo>
                  <a:cubicBezTo>
                    <a:pt x="1010" y="420"/>
                    <a:pt x="1047" y="421"/>
                    <a:pt x="1084" y="423"/>
                  </a:cubicBezTo>
                  <a:cubicBezTo>
                    <a:pt x="1446" y="423"/>
                    <a:pt x="1864" y="575"/>
                    <a:pt x="2150" y="803"/>
                  </a:cubicBezTo>
                  <a:cubicBezTo>
                    <a:pt x="1769" y="1012"/>
                    <a:pt x="1484" y="1374"/>
                    <a:pt x="1370" y="1792"/>
                  </a:cubicBezTo>
                  <a:cubicBezTo>
                    <a:pt x="1256" y="2211"/>
                    <a:pt x="1294" y="2686"/>
                    <a:pt x="1522" y="3067"/>
                  </a:cubicBezTo>
                  <a:cubicBezTo>
                    <a:pt x="1705" y="3399"/>
                    <a:pt x="2048" y="3674"/>
                    <a:pt x="2424" y="3674"/>
                  </a:cubicBezTo>
                  <a:cubicBezTo>
                    <a:pt x="2478" y="3674"/>
                    <a:pt x="2532" y="3668"/>
                    <a:pt x="2587" y="3656"/>
                  </a:cubicBezTo>
                  <a:cubicBezTo>
                    <a:pt x="2853" y="3618"/>
                    <a:pt x="3063" y="3428"/>
                    <a:pt x="3196" y="3181"/>
                  </a:cubicBezTo>
                  <a:cubicBezTo>
                    <a:pt x="3329" y="2953"/>
                    <a:pt x="3367" y="2686"/>
                    <a:pt x="3386" y="2420"/>
                  </a:cubicBezTo>
                  <a:cubicBezTo>
                    <a:pt x="3424" y="1849"/>
                    <a:pt x="3253" y="1260"/>
                    <a:pt x="2910" y="803"/>
                  </a:cubicBezTo>
                  <a:cubicBezTo>
                    <a:pt x="2587" y="347"/>
                    <a:pt x="2035" y="23"/>
                    <a:pt x="1465" y="4"/>
                  </a:cubicBezTo>
                  <a:cubicBezTo>
                    <a:pt x="1429" y="2"/>
                    <a:pt x="1393" y="1"/>
                    <a:pt x="1357" y="1"/>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4"/>
            <p:cNvSpPr/>
            <p:nvPr/>
          </p:nvSpPr>
          <p:spPr>
            <a:xfrm>
              <a:off x="1931700" y="1432425"/>
              <a:ext cx="214500" cy="95575"/>
            </a:xfrm>
            <a:custGeom>
              <a:avLst/>
              <a:gdLst/>
              <a:ahLst/>
              <a:cxnLst/>
              <a:rect l="l" t="t" r="r" b="b"/>
              <a:pathLst>
                <a:path w="8580" h="3823" extrusionOk="0">
                  <a:moveTo>
                    <a:pt x="1" y="1"/>
                  </a:moveTo>
                  <a:lnTo>
                    <a:pt x="1" y="1"/>
                  </a:lnTo>
                  <a:cubicBezTo>
                    <a:pt x="400" y="1275"/>
                    <a:pt x="1332" y="2797"/>
                    <a:pt x="2569" y="3424"/>
                  </a:cubicBezTo>
                  <a:cubicBezTo>
                    <a:pt x="3094" y="3696"/>
                    <a:pt x="3679" y="3822"/>
                    <a:pt x="4265" y="3822"/>
                  </a:cubicBezTo>
                  <a:cubicBezTo>
                    <a:pt x="4954" y="3822"/>
                    <a:pt x="5644" y="3648"/>
                    <a:pt x="6240" y="3329"/>
                  </a:cubicBezTo>
                  <a:cubicBezTo>
                    <a:pt x="7362" y="2702"/>
                    <a:pt x="8142" y="1579"/>
                    <a:pt x="8579" y="381"/>
                  </a:cubicBezTo>
                  <a:cubicBezTo>
                    <a:pt x="5707" y="248"/>
                    <a:pt x="2854" y="115"/>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4"/>
            <p:cNvSpPr/>
            <p:nvPr/>
          </p:nvSpPr>
          <p:spPr>
            <a:xfrm>
              <a:off x="2309750" y="1269325"/>
              <a:ext cx="52325" cy="80400"/>
            </a:xfrm>
            <a:custGeom>
              <a:avLst/>
              <a:gdLst/>
              <a:ahLst/>
              <a:cxnLst/>
              <a:rect l="l" t="t" r="r" b="b"/>
              <a:pathLst>
                <a:path w="2093" h="3216" extrusionOk="0">
                  <a:moveTo>
                    <a:pt x="1047" y="1"/>
                  </a:moveTo>
                  <a:cubicBezTo>
                    <a:pt x="476" y="1"/>
                    <a:pt x="1" y="476"/>
                    <a:pt x="1" y="1047"/>
                  </a:cubicBezTo>
                  <a:lnTo>
                    <a:pt x="1" y="2188"/>
                  </a:lnTo>
                  <a:cubicBezTo>
                    <a:pt x="20" y="2759"/>
                    <a:pt x="476" y="3215"/>
                    <a:pt x="1047" y="3215"/>
                  </a:cubicBezTo>
                  <a:cubicBezTo>
                    <a:pt x="1617" y="3215"/>
                    <a:pt x="2093" y="2740"/>
                    <a:pt x="2093" y="2169"/>
                  </a:cubicBezTo>
                  <a:lnTo>
                    <a:pt x="2093" y="1047"/>
                  </a:lnTo>
                  <a:cubicBezTo>
                    <a:pt x="2093" y="476"/>
                    <a:pt x="1617" y="1"/>
                    <a:pt x="10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p:cNvSpPr/>
            <p:nvPr/>
          </p:nvSpPr>
          <p:spPr>
            <a:xfrm>
              <a:off x="2313550" y="1206550"/>
              <a:ext cx="45200" cy="45200"/>
            </a:xfrm>
            <a:custGeom>
              <a:avLst/>
              <a:gdLst/>
              <a:ahLst/>
              <a:cxnLst/>
              <a:rect l="l" t="t" r="r" b="b"/>
              <a:pathLst>
                <a:path w="1808" h="1808" extrusionOk="0">
                  <a:moveTo>
                    <a:pt x="914" y="1"/>
                  </a:moveTo>
                  <a:cubicBezTo>
                    <a:pt x="419" y="1"/>
                    <a:pt x="1" y="400"/>
                    <a:pt x="1" y="895"/>
                  </a:cubicBezTo>
                  <a:cubicBezTo>
                    <a:pt x="1" y="1389"/>
                    <a:pt x="419" y="1808"/>
                    <a:pt x="914" y="1808"/>
                  </a:cubicBezTo>
                  <a:cubicBezTo>
                    <a:pt x="1408" y="1808"/>
                    <a:pt x="1808" y="1389"/>
                    <a:pt x="1808" y="895"/>
                  </a:cubicBezTo>
                  <a:cubicBezTo>
                    <a:pt x="1808" y="400"/>
                    <a:pt x="1408" y="1"/>
                    <a:pt x="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p:cNvSpPr/>
            <p:nvPr/>
          </p:nvSpPr>
          <p:spPr>
            <a:xfrm>
              <a:off x="1508075" y="2170450"/>
              <a:ext cx="220625" cy="262400"/>
            </a:xfrm>
            <a:custGeom>
              <a:avLst/>
              <a:gdLst/>
              <a:ahLst/>
              <a:cxnLst/>
              <a:rect l="l" t="t" r="r" b="b"/>
              <a:pathLst>
                <a:path w="8825" h="10496" extrusionOk="0">
                  <a:moveTo>
                    <a:pt x="2871" y="0"/>
                  </a:moveTo>
                  <a:lnTo>
                    <a:pt x="2871" y="0"/>
                  </a:lnTo>
                  <a:cubicBezTo>
                    <a:pt x="1" y="2724"/>
                    <a:pt x="149" y="10496"/>
                    <a:pt x="5352" y="10496"/>
                  </a:cubicBezTo>
                  <a:cubicBezTo>
                    <a:pt x="5597" y="10496"/>
                    <a:pt x="5855" y="10478"/>
                    <a:pt x="6123" y="10442"/>
                  </a:cubicBezTo>
                  <a:cubicBezTo>
                    <a:pt x="6123" y="10442"/>
                    <a:pt x="8824" y="1160"/>
                    <a:pt x="2871" y="0"/>
                  </a:cubicBezTo>
                  <a:close/>
                </a:path>
              </a:pathLst>
            </a:custGeom>
            <a:solidFill>
              <a:srgbClr val="807F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p:cNvSpPr/>
            <p:nvPr/>
          </p:nvSpPr>
          <p:spPr>
            <a:xfrm>
              <a:off x="1819025" y="2160925"/>
              <a:ext cx="251075" cy="94700"/>
            </a:xfrm>
            <a:custGeom>
              <a:avLst/>
              <a:gdLst/>
              <a:ahLst/>
              <a:cxnLst/>
              <a:rect l="l" t="t" r="r" b="b"/>
              <a:pathLst>
                <a:path w="10043" h="3788" extrusionOk="0">
                  <a:moveTo>
                    <a:pt x="4166" y="1"/>
                  </a:moveTo>
                  <a:lnTo>
                    <a:pt x="0" y="153"/>
                  </a:lnTo>
                  <a:lnTo>
                    <a:pt x="2092" y="3215"/>
                  </a:lnTo>
                  <a:lnTo>
                    <a:pt x="8540" y="3786"/>
                  </a:lnTo>
                  <a:cubicBezTo>
                    <a:pt x="8565" y="3787"/>
                    <a:pt x="8590" y="3788"/>
                    <a:pt x="8614" y="3788"/>
                  </a:cubicBezTo>
                  <a:cubicBezTo>
                    <a:pt x="9270" y="3788"/>
                    <a:pt x="9856" y="3304"/>
                    <a:pt x="9948" y="2644"/>
                  </a:cubicBezTo>
                  <a:cubicBezTo>
                    <a:pt x="10043" y="1979"/>
                    <a:pt x="9606" y="1351"/>
                    <a:pt x="8978" y="1199"/>
                  </a:cubicBezTo>
                  <a:lnTo>
                    <a:pt x="4166" y="1"/>
                  </a:ln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p:cNvSpPr/>
            <p:nvPr/>
          </p:nvSpPr>
          <p:spPr>
            <a:xfrm>
              <a:off x="1521325" y="2022550"/>
              <a:ext cx="519775" cy="361650"/>
            </a:xfrm>
            <a:custGeom>
              <a:avLst/>
              <a:gdLst/>
              <a:ahLst/>
              <a:cxnLst/>
              <a:rect l="l" t="t" r="r" b="b"/>
              <a:pathLst>
                <a:path w="20791" h="14466" extrusionOk="0">
                  <a:moveTo>
                    <a:pt x="11984" y="1"/>
                  </a:moveTo>
                  <a:cubicBezTo>
                    <a:pt x="11413" y="1"/>
                    <a:pt x="10862" y="191"/>
                    <a:pt x="10424" y="552"/>
                  </a:cubicBezTo>
                  <a:lnTo>
                    <a:pt x="3501" y="5973"/>
                  </a:lnTo>
                  <a:lnTo>
                    <a:pt x="1" y="8389"/>
                  </a:lnTo>
                  <a:lnTo>
                    <a:pt x="1865" y="12859"/>
                  </a:lnTo>
                  <a:lnTo>
                    <a:pt x="3406" y="11641"/>
                  </a:lnTo>
                  <a:cubicBezTo>
                    <a:pt x="3643" y="11692"/>
                    <a:pt x="3888" y="11715"/>
                    <a:pt x="4137" y="11715"/>
                  </a:cubicBezTo>
                  <a:cubicBezTo>
                    <a:pt x="5922" y="11715"/>
                    <a:pt x="7857" y="10557"/>
                    <a:pt x="7857" y="10557"/>
                  </a:cubicBezTo>
                  <a:lnTo>
                    <a:pt x="10063" y="13981"/>
                  </a:lnTo>
                  <a:cubicBezTo>
                    <a:pt x="10260" y="14291"/>
                    <a:pt x="10604" y="14465"/>
                    <a:pt x="10962" y="14465"/>
                  </a:cubicBezTo>
                  <a:cubicBezTo>
                    <a:pt x="11087" y="14465"/>
                    <a:pt x="11214" y="14444"/>
                    <a:pt x="11337" y="14399"/>
                  </a:cubicBezTo>
                  <a:cubicBezTo>
                    <a:pt x="11946" y="14190"/>
                    <a:pt x="12193" y="13505"/>
                    <a:pt x="11908" y="12935"/>
                  </a:cubicBezTo>
                  <a:lnTo>
                    <a:pt x="9397" y="7818"/>
                  </a:lnTo>
                  <a:lnTo>
                    <a:pt x="13905" y="13144"/>
                  </a:lnTo>
                  <a:cubicBezTo>
                    <a:pt x="14167" y="13438"/>
                    <a:pt x="14546" y="13601"/>
                    <a:pt x="14923" y="13601"/>
                  </a:cubicBezTo>
                  <a:cubicBezTo>
                    <a:pt x="15205" y="13601"/>
                    <a:pt x="15485" y="13510"/>
                    <a:pt x="15712" y="13315"/>
                  </a:cubicBezTo>
                  <a:cubicBezTo>
                    <a:pt x="16245" y="12878"/>
                    <a:pt x="16359" y="12155"/>
                    <a:pt x="15978" y="11565"/>
                  </a:cubicBezTo>
                  <a:lnTo>
                    <a:pt x="11946" y="5631"/>
                  </a:lnTo>
                  <a:lnTo>
                    <a:pt x="16340" y="10082"/>
                  </a:lnTo>
                  <a:cubicBezTo>
                    <a:pt x="16616" y="10357"/>
                    <a:pt x="16967" y="10491"/>
                    <a:pt x="17319" y="10491"/>
                  </a:cubicBezTo>
                  <a:cubicBezTo>
                    <a:pt x="17695" y="10491"/>
                    <a:pt x="18071" y="10338"/>
                    <a:pt x="18356" y="10044"/>
                  </a:cubicBezTo>
                  <a:cubicBezTo>
                    <a:pt x="18851" y="9530"/>
                    <a:pt x="18889" y="8693"/>
                    <a:pt x="18413" y="8141"/>
                  </a:cubicBezTo>
                  <a:lnTo>
                    <a:pt x="13658" y="2759"/>
                  </a:lnTo>
                  <a:lnTo>
                    <a:pt x="15560" y="2701"/>
                  </a:lnTo>
                  <a:lnTo>
                    <a:pt x="18356" y="5536"/>
                  </a:lnTo>
                  <a:cubicBezTo>
                    <a:pt x="18622" y="5792"/>
                    <a:pt x="18970" y="5921"/>
                    <a:pt x="19314" y="5921"/>
                  </a:cubicBezTo>
                  <a:cubicBezTo>
                    <a:pt x="19659" y="5921"/>
                    <a:pt x="20001" y="5792"/>
                    <a:pt x="20258" y="5536"/>
                  </a:cubicBezTo>
                  <a:cubicBezTo>
                    <a:pt x="20791" y="5060"/>
                    <a:pt x="20791" y="4204"/>
                    <a:pt x="20258" y="3691"/>
                  </a:cubicBezTo>
                  <a:lnTo>
                    <a:pt x="17386" y="761"/>
                  </a:lnTo>
                  <a:cubicBezTo>
                    <a:pt x="16911" y="286"/>
                    <a:pt x="16264" y="1"/>
                    <a:pt x="15579"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p:cNvSpPr/>
            <p:nvPr/>
          </p:nvSpPr>
          <p:spPr>
            <a:xfrm>
              <a:off x="990175" y="1653175"/>
              <a:ext cx="733750" cy="1102025"/>
            </a:xfrm>
            <a:custGeom>
              <a:avLst/>
              <a:gdLst/>
              <a:ahLst/>
              <a:cxnLst/>
              <a:rect l="l" t="t" r="r" b="b"/>
              <a:pathLst>
                <a:path w="29350" h="44081" extrusionOk="0">
                  <a:moveTo>
                    <a:pt x="22853" y="0"/>
                  </a:moveTo>
                  <a:cubicBezTo>
                    <a:pt x="20149" y="0"/>
                    <a:pt x="17622" y="1499"/>
                    <a:pt x="16321" y="3953"/>
                  </a:cubicBezTo>
                  <a:lnTo>
                    <a:pt x="1865" y="31267"/>
                  </a:lnTo>
                  <a:cubicBezTo>
                    <a:pt x="1" y="34842"/>
                    <a:pt x="800" y="39236"/>
                    <a:pt x="3824" y="41899"/>
                  </a:cubicBezTo>
                  <a:cubicBezTo>
                    <a:pt x="5473" y="43353"/>
                    <a:pt x="7533" y="44080"/>
                    <a:pt x="9590" y="44080"/>
                  </a:cubicBezTo>
                  <a:cubicBezTo>
                    <a:pt x="11732" y="44080"/>
                    <a:pt x="13872" y="43291"/>
                    <a:pt x="15541" y="41709"/>
                  </a:cubicBezTo>
                  <a:lnTo>
                    <a:pt x="26839" y="31133"/>
                  </a:lnTo>
                  <a:cubicBezTo>
                    <a:pt x="21818" y="28356"/>
                    <a:pt x="22122" y="22688"/>
                    <a:pt x="23587" y="20691"/>
                  </a:cubicBezTo>
                  <a:lnTo>
                    <a:pt x="23587" y="20691"/>
                  </a:lnTo>
                  <a:lnTo>
                    <a:pt x="19877" y="23126"/>
                  </a:lnTo>
                  <a:lnTo>
                    <a:pt x="28114" y="8480"/>
                  </a:lnTo>
                  <a:cubicBezTo>
                    <a:pt x="29350" y="6254"/>
                    <a:pt x="29007" y="3534"/>
                    <a:pt x="27220" y="1727"/>
                  </a:cubicBezTo>
                  <a:cubicBezTo>
                    <a:pt x="26383" y="871"/>
                    <a:pt x="25298" y="301"/>
                    <a:pt x="24119" y="111"/>
                  </a:cubicBezTo>
                  <a:cubicBezTo>
                    <a:pt x="23695" y="36"/>
                    <a:pt x="23272" y="0"/>
                    <a:pt x="22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p:cNvSpPr/>
            <p:nvPr/>
          </p:nvSpPr>
          <p:spPr>
            <a:xfrm>
              <a:off x="1117150" y="2198975"/>
              <a:ext cx="387575" cy="273925"/>
            </a:xfrm>
            <a:custGeom>
              <a:avLst/>
              <a:gdLst/>
              <a:ahLst/>
              <a:cxnLst/>
              <a:rect l="l" t="t" r="r" b="b"/>
              <a:pathLst>
                <a:path w="15503" h="10957" extrusionOk="0">
                  <a:moveTo>
                    <a:pt x="15502" y="0"/>
                  </a:moveTo>
                  <a:lnTo>
                    <a:pt x="15502" y="0"/>
                  </a:lnTo>
                  <a:cubicBezTo>
                    <a:pt x="11223" y="267"/>
                    <a:pt x="7247" y="2283"/>
                    <a:pt x="4489" y="5573"/>
                  </a:cubicBezTo>
                  <a:lnTo>
                    <a:pt x="0" y="10956"/>
                  </a:lnTo>
                  <a:lnTo>
                    <a:pt x="0" y="10956"/>
                  </a:lnTo>
                  <a:lnTo>
                    <a:pt x="14798" y="1294"/>
                  </a:lnTo>
                  <a:lnTo>
                    <a:pt x="15502" y="0"/>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4"/>
            <p:cNvSpPr/>
            <p:nvPr/>
          </p:nvSpPr>
          <p:spPr>
            <a:xfrm>
              <a:off x="1052475" y="2390125"/>
              <a:ext cx="608700" cy="364075"/>
            </a:xfrm>
            <a:custGeom>
              <a:avLst/>
              <a:gdLst/>
              <a:ahLst/>
              <a:cxnLst/>
              <a:rect l="l" t="t" r="r" b="b"/>
              <a:pathLst>
                <a:path w="24348" h="14563" extrusionOk="0">
                  <a:moveTo>
                    <a:pt x="22255" y="1"/>
                  </a:moveTo>
                  <a:lnTo>
                    <a:pt x="10937" y="10614"/>
                  </a:lnTo>
                  <a:cubicBezTo>
                    <a:pt x="9339" y="12114"/>
                    <a:pt x="7317" y="12851"/>
                    <a:pt x="5302" y="12851"/>
                  </a:cubicBezTo>
                  <a:cubicBezTo>
                    <a:pt x="3408" y="12851"/>
                    <a:pt x="1521" y="12200"/>
                    <a:pt x="0" y="10919"/>
                  </a:cubicBezTo>
                  <a:lnTo>
                    <a:pt x="0" y="10919"/>
                  </a:lnTo>
                  <a:cubicBezTo>
                    <a:pt x="381" y="11451"/>
                    <a:pt x="837" y="11946"/>
                    <a:pt x="1332" y="12402"/>
                  </a:cubicBezTo>
                  <a:cubicBezTo>
                    <a:pt x="2978" y="13844"/>
                    <a:pt x="5033" y="14562"/>
                    <a:pt x="7086" y="14562"/>
                  </a:cubicBezTo>
                  <a:cubicBezTo>
                    <a:pt x="9233" y="14562"/>
                    <a:pt x="11377" y="13777"/>
                    <a:pt x="13049" y="12212"/>
                  </a:cubicBezTo>
                  <a:lnTo>
                    <a:pt x="24347" y="1617"/>
                  </a:lnTo>
                  <a:cubicBezTo>
                    <a:pt x="23510" y="1180"/>
                    <a:pt x="22825" y="609"/>
                    <a:pt x="22255" y="1"/>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4"/>
            <p:cNvSpPr/>
            <p:nvPr/>
          </p:nvSpPr>
          <p:spPr>
            <a:xfrm>
              <a:off x="2667350" y="941925"/>
              <a:ext cx="1247300" cy="1136400"/>
            </a:xfrm>
            <a:custGeom>
              <a:avLst/>
              <a:gdLst/>
              <a:ahLst/>
              <a:cxnLst/>
              <a:rect l="l" t="t" r="r" b="b"/>
              <a:pathLst>
                <a:path w="49892" h="45456" extrusionOk="0">
                  <a:moveTo>
                    <a:pt x="24944" y="1"/>
                  </a:moveTo>
                  <a:cubicBezTo>
                    <a:pt x="19126" y="1"/>
                    <a:pt x="13305" y="2217"/>
                    <a:pt x="8864" y="6649"/>
                  </a:cubicBezTo>
                  <a:cubicBezTo>
                    <a:pt x="0" y="15531"/>
                    <a:pt x="0" y="29930"/>
                    <a:pt x="8864" y="38794"/>
                  </a:cubicBezTo>
                  <a:cubicBezTo>
                    <a:pt x="13305" y="43235"/>
                    <a:pt x="19126" y="45456"/>
                    <a:pt x="24944" y="45456"/>
                  </a:cubicBezTo>
                  <a:cubicBezTo>
                    <a:pt x="30762" y="45456"/>
                    <a:pt x="36577" y="43235"/>
                    <a:pt x="41009" y="38794"/>
                  </a:cubicBezTo>
                  <a:cubicBezTo>
                    <a:pt x="49892" y="29930"/>
                    <a:pt x="49892" y="15531"/>
                    <a:pt x="41009" y="6649"/>
                  </a:cubicBezTo>
                  <a:cubicBezTo>
                    <a:pt x="36577" y="2217"/>
                    <a:pt x="30762" y="1"/>
                    <a:pt x="24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4"/>
            <p:cNvSpPr/>
            <p:nvPr/>
          </p:nvSpPr>
          <p:spPr>
            <a:xfrm>
              <a:off x="2978800" y="1003025"/>
              <a:ext cx="864525" cy="377600"/>
            </a:xfrm>
            <a:custGeom>
              <a:avLst/>
              <a:gdLst/>
              <a:ahLst/>
              <a:cxnLst/>
              <a:rect l="l" t="t" r="r" b="b"/>
              <a:pathLst>
                <a:path w="34581" h="15104" extrusionOk="0">
                  <a:moveTo>
                    <a:pt x="2188" y="1"/>
                  </a:moveTo>
                  <a:cubicBezTo>
                    <a:pt x="1446" y="400"/>
                    <a:pt x="724" y="819"/>
                    <a:pt x="1" y="1294"/>
                  </a:cubicBezTo>
                  <a:cubicBezTo>
                    <a:pt x="3406" y="1561"/>
                    <a:pt x="6772" y="2721"/>
                    <a:pt x="9873" y="4186"/>
                  </a:cubicBezTo>
                  <a:cubicBezTo>
                    <a:pt x="14837" y="6563"/>
                    <a:pt x="19383" y="9816"/>
                    <a:pt x="24328" y="12174"/>
                  </a:cubicBezTo>
                  <a:cubicBezTo>
                    <a:pt x="27543" y="13715"/>
                    <a:pt x="31062" y="14856"/>
                    <a:pt x="34581" y="15103"/>
                  </a:cubicBezTo>
                  <a:cubicBezTo>
                    <a:pt x="34410" y="14362"/>
                    <a:pt x="34200" y="13620"/>
                    <a:pt x="33953" y="12916"/>
                  </a:cubicBezTo>
                  <a:cubicBezTo>
                    <a:pt x="31594" y="12840"/>
                    <a:pt x="29293" y="12384"/>
                    <a:pt x="27087" y="11604"/>
                  </a:cubicBezTo>
                  <a:cubicBezTo>
                    <a:pt x="26630" y="11471"/>
                    <a:pt x="26174" y="11280"/>
                    <a:pt x="25850" y="10919"/>
                  </a:cubicBezTo>
                  <a:cubicBezTo>
                    <a:pt x="25546" y="10558"/>
                    <a:pt x="25375" y="10006"/>
                    <a:pt x="25603" y="9587"/>
                  </a:cubicBezTo>
                  <a:cubicBezTo>
                    <a:pt x="25793" y="9226"/>
                    <a:pt x="26231" y="9055"/>
                    <a:pt x="26630" y="9055"/>
                  </a:cubicBezTo>
                  <a:cubicBezTo>
                    <a:pt x="26653" y="9054"/>
                    <a:pt x="26676" y="9053"/>
                    <a:pt x="26699" y="9053"/>
                  </a:cubicBezTo>
                  <a:cubicBezTo>
                    <a:pt x="27073" y="9053"/>
                    <a:pt x="27432" y="9194"/>
                    <a:pt x="27790" y="9283"/>
                  </a:cubicBezTo>
                  <a:cubicBezTo>
                    <a:pt x="29085" y="9626"/>
                    <a:pt x="30419" y="9803"/>
                    <a:pt x="31748" y="9803"/>
                  </a:cubicBezTo>
                  <a:cubicBezTo>
                    <a:pt x="32040" y="9803"/>
                    <a:pt x="32331" y="9795"/>
                    <a:pt x="32622" y="9778"/>
                  </a:cubicBezTo>
                  <a:cubicBezTo>
                    <a:pt x="32317" y="9188"/>
                    <a:pt x="31975" y="8617"/>
                    <a:pt x="31632" y="8047"/>
                  </a:cubicBezTo>
                  <a:cubicBezTo>
                    <a:pt x="31228" y="8072"/>
                    <a:pt x="30820" y="8084"/>
                    <a:pt x="30411" y="8084"/>
                  </a:cubicBezTo>
                  <a:cubicBezTo>
                    <a:pt x="28324" y="8084"/>
                    <a:pt x="26203" y="7767"/>
                    <a:pt x="24214" y="7210"/>
                  </a:cubicBezTo>
                  <a:cubicBezTo>
                    <a:pt x="19402" y="5878"/>
                    <a:pt x="14989" y="3444"/>
                    <a:pt x="10253" y="1865"/>
                  </a:cubicBezTo>
                  <a:cubicBezTo>
                    <a:pt x="7628" y="971"/>
                    <a:pt x="4927" y="362"/>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4"/>
            <p:cNvSpPr/>
            <p:nvPr/>
          </p:nvSpPr>
          <p:spPr>
            <a:xfrm>
              <a:off x="2736300" y="1149075"/>
              <a:ext cx="1122250" cy="500200"/>
            </a:xfrm>
            <a:custGeom>
              <a:avLst/>
              <a:gdLst/>
              <a:ahLst/>
              <a:cxnLst/>
              <a:rect l="l" t="t" r="r" b="b"/>
              <a:pathLst>
                <a:path w="44890" h="20008" extrusionOk="0">
                  <a:moveTo>
                    <a:pt x="24263" y="12210"/>
                  </a:moveTo>
                  <a:cubicBezTo>
                    <a:pt x="25054" y="12210"/>
                    <a:pt x="25901" y="12474"/>
                    <a:pt x="26534" y="12723"/>
                  </a:cubicBezTo>
                  <a:cubicBezTo>
                    <a:pt x="28817" y="13655"/>
                    <a:pt x="31099" y="14587"/>
                    <a:pt x="33382" y="15481"/>
                  </a:cubicBezTo>
                  <a:cubicBezTo>
                    <a:pt x="33724" y="15633"/>
                    <a:pt x="34124" y="15843"/>
                    <a:pt x="34143" y="16204"/>
                  </a:cubicBezTo>
                  <a:cubicBezTo>
                    <a:pt x="34200" y="16699"/>
                    <a:pt x="33534" y="16946"/>
                    <a:pt x="33001" y="16965"/>
                  </a:cubicBezTo>
                  <a:cubicBezTo>
                    <a:pt x="32431" y="17003"/>
                    <a:pt x="31859" y="17022"/>
                    <a:pt x="31289" y="17022"/>
                  </a:cubicBezTo>
                  <a:cubicBezTo>
                    <a:pt x="29005" y="17022"/>
                    <a:pt x="26732" y="16718"/>
                    <a:pt x="24556" y="16109"/>
                  </a:cubicBezTo>
                  <a:cubicBezTo>
                    <a:pt x="23396" y="15805"/>
                    <a:pt x="21551" y="14701"/>
                    <a:pt x="22350" y="13237"/>
                  </a:cubicBezTo>
                  <a:cubicBezTo>
                    <a:pt x="22764" y="12464"/>
                    <a:pt x="23487" y="12210"/>
                    <a:pt x="24263" y="12210"/>
                  </a:cubicBezTo>
                  <a:close/>
                  <a:moveTo>
                    <a:pt x="7443" y="0"/>
                  </a:moveTo>
                  <a:cubicBezTo>
                    <a:pt x="6444" y="0"/>
                    <a:pt x="5445" y="57"/>
                    <a:pt x="4451" y="170"/>
                  </a:cubicBezTo>
                  <a:cubicBezTo>
                    <a:pt x="3919" y="816"/>
                    <a:pt x="3443" y="1482"/>
                    <a:pt x="3025" y="2167"/>
                  </a:cubicBezTo>
                  <a:cubicBezTo>
                    <a:pt x="4003" y="1995"/>
                    <a:pt x="4997" y="1911"/>
                    <a:pt x="5992" y="1911"/>
                  </a:cubicBezTo>
                  <a:cubicBezTo>
                    <a:pt x="10296" y="1911"/>
                    <a:pt x="14617" y="3488"/>
                    <a:pt x="17785" y="6408"/>
                  </a:cubicBezTo>
                  <a:cubicBezTo>
                    <a:pt x="19211" y="7721"/>
                    <a:pt x="20505" y="9566"/>
                    <a:pt x="20048" y="11468"/>
                  </a:cubicBezTo>
                  <a:cubicBezTo>
                    <a:pt x="19668" y="13085"/>
                    <a:pt x="18051" y="14207"/>
                    <a:pt x="16377" y="14473"/>
                  </a:cubicBezTo>
                  <a:cubicBezTo>
                    <a:pt x="16055" y="14521"/>
                    <a:pt x="15732" y="14544"/>
                    <a:pt x="15409" y="14544"/>
                  </a:cubicBezTo>
                  <a:cubicBezTo>
                    <a:pt x="14075" y="14544"/>
                    <a:pt x="12745" y="14164"/>
                    <a:pt x="11489" y="13674"/>
                  </a:cubicBezTo>
                  <a:cubicBezTo>
                    <a:pt x="7456" y="12210"/>
                    <a:pt x="3785" y="9927"/>
                    <a:pt x="666" y="6998"/>
                  </a:cubicBezTo>
                  <a:cubicBezTo>
                    <a:pt x="400" y="7759"/>
                    <a:pt x="171" y="8539"/>
                    <a:pt x="0" y="9357"/>
                  </a:cubicBezTo>
                  <a:cubicBezTo>
                    <a:pt x="5954" y="15253"/>
                    <a:pt x="14247" y="18525"/>
                    <a:pt x="22597" y="19571"/>
                  </a:cubicBezTo>
                  <a:cubicBezTo>
                    <a:pt x="24977" y="19874"/>
                    <a:pt x="27361" y="20008"/>
                    <a:pt x="29743" y="20008"/>
                  </a:cubicBezTo>
                  <a:cubicBezTo>
                    <a:pt x="34692" y="20008"/>
                    <a:pt x="39636" y="19429"/>
                    <a:pt x="44528" y="18582"/>
                  </a:cubicBezTo>
                  <a:cubicBezTo>
                    <a:pt x="44623" y="18087"/>
                    <a:pt x="44699" y="17574"/>
                    <a:pt x="44756" y="17079"/>
                  </a:cubicBezTo>
                  <a:lnTo>
                    <a:pt x="44756" y="17079"/>
                  </a:lnTo>
                  <a:cubicBezTo>
                    <a:pt x="43497" y="17225"/>
                    <a:pt x="42232" y="17298"/>
                    <a:pt x="40964" y="17298"/>
                  </a:cubicBezTo>
                  <a:cubicBezTo>
                    <a:pt x="40086" y="17298"/>
                    <a:pt x="39206" y="17263"/>
                    <a:pt x="38327" y="17193"/>
                  </a:cubicBezTo>
                  <a:cubicBezTo>
                    <a:pt x="37833" y="17155"/>
                    <a:pt x="37243" y="17041"/>
                    <a:pt x="37053" y="16584"/>
                  </a:cubicBezTo>
                  <a:cubicBezTo>
                    <a:pt x="36882" y="16147"/>
                    <a:pt x="37167" y="15652"/>
                    <a:pt x="37566" y="15462"/>
                  </a:cubicBezTo>
                  <a:cubicBezTo>
                    <a:pt x="37966" y="15253"/>
                    <a:pt x="38441" y="15253"/>
                    <a:pt x="38898" y="15253"/>
                  </a:cubicBezTo>
                  <a:cubicBezTo>
                    <a:pt x="40895" y="15272"/>
                    <a:pt x="42873" y="15291"/>
                    <a:pt x="44870" y="15329"/>
                  </a:cubicBezTo>
                  <a:cubicBezTo>
                    <a:pt x="44870" y="15044"/>
                    <a:pt x="44889" y="14720"/>
                    <a:pt x="44889" y="14435"/>
                  </a:cubicBezTo>
                  <a:cubicBezTo>
                    <a:pt x="44889" y="14207"/>
                    <a:pt x="44889" y="13960"/>
                    <a:pt x="44870" y="13731"/>
                  </a:cubicBezTo>
                  <a:cubicBezTo>
                    <a:pt x="44448" y="13757"/>
                    <a:pt x="44025" y="13769"/>
                    <a:pt x="43602" y="13769"/>
                  </a:cubicBezTo>
                  <a:cubicBezTo>
                    <a:pt x="41142" y="13769"/>
                    <a:pt x="38667" y="13350"/>
                    <a:pt x="36330" y="12571"/>
                  </a:cubicBezTo>
                  <a:cubicBezTo>
                    <a:pt x="29444" y="10213"/>
                    <a:pt x="24043" y="4716"/>
                    <a:pt x="17309" y="1938"/>
                  </a:cubicBezTo>
                  <a:cubicBezTo>
                    <a:pt x="14196" y="646"/>
                    <a:pt x="10823" y="0"/>
                    <a:pt x="74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4"/>
            <p:cNvSpPr/>
            <p:nvPr/>
          </p:nvSpPr>
          <p:spPr>
            <a:xfrm>
              <a:off x="2722975" y="1433850"/>
              <a:ext cx="272500" cy="196725"/>
            </a:xfrm>
            <a:custGeom>
              <a:avLst/>
              <a:gdLst/>
              <a:ahLst/>
              <a:cxnLst/>
              <a:rect l="l" t="t" r="r" b="b"/>
              <a:pathLst>
                <a:path w="10900" h="7869" extrusionOk="0">
                  <a:moveTo>
                    <a:pt x="229" y="1"/>
                  </a:moveTo>
                  <a:cubicBezTo>
                    <a:pt x="77" y="1009"/>
                    <a:pt x="1" y="2036"/>
                    <a:pt x="1" y="3044"/>
                  </a:cubicBezTo>
                  <a:cubicBezTo>
                    <a:pt x="1" y="3691"/>
                    <a:pt x="58" y="4357"/>
                    <a:pt x="96" y="5003"/>
                  </a:cubicBezTo>
                  <a:cubicBezTo>
                    <a:pt x="2552" y="6837"/>
                    <a:pt x="5591" y="7868"/>
                    <a:pt x="8639" y="7868"/>
                  </a:cubicBezTo>
                  <a:cubicBezTo>
                    <a:pt x="8942" y="7868"/>
                    <a:pt x="9246" y="7858"/>
                    <a:pt x="9549" y="7837"/>
                  </a:cubicBezTo>
                  <a:cubicBezTo>
                    <a:pt x="9930" y="7780"/>
                    <a:pt x="10348" y="7742"/>
                    <a:pt x="10595" y="7419"/>
                  </a:cubicBezTo>
                  <a:cubicBezTo>
                    <a:pt x="10900" y="7019"/>
                    <a:pt x="10728" y="6411"/>
                    <a:pt x="10348" y="6068"/>
                  </a:cubicBezTo>
                  <a:cubicBezTo>
                    <a:pt x="9968" y="5745"/>
                    <a:pt x="9454" y="5612"/>
                    <a:pt x="8978" y="5479"/>
                  </a:cubicBezTo>
                  <a:cubicBezTo>
                    <a:pt x="5631" y="4528"/>
                    <a:pt x="2549" y="2607"/>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4"/>
            <p:cNvSpPr/>
            <p:nvPr/>
          </p:nvSpPr>
          <p:spPr>
            <a:xfrm>
              <a:off x="2818550" y="1799800"/>
              <a:ext cx="925400" cy="185675"/>
            </a:xfrm>
            <a:custGeom>
              <a:avLst/>
              <a:gdLst/>
              <a:ahLst/>
              <a:cxnLst/>
              <a:rect l="l" t="t" r="r" b="b"/>
              <a:pathLst>
                <a:path w="37016" h="7427" extrusionOk="0">
                  <a:moveTo>
                    <a:pt x="24652" y="0"/>
                  </a:moveTo>
                  <a:cubicBezTo>
                    <a:pt x="24462" y="0"/>
                    <a:pt x="24272" y="3"/>
                    <a:pt x="24081" y="9"/>
                  </a:cubicBezTo>
                  <a:cubicBezTo>
                    <a:pt x="20125" y="142"/>
                    <a:pt x="16321" y="1511"/>
                    <a:pt x="12402" y="2063"/>
                  </a:cubicBezTo>
                  <a:cubicBezTo>
                    <a:pt x="11098" y="2249"/>
                    <a:pt x="9781" y="2341"/>
                    <a:pt x="8462" y="2341"/>
                  </a:cubicBezTo>
                  <a:cubicBezTo>
                    <a:pt x="5607" y="2341"/>
                    <a:pt x="2746" y="1913"/>
                    <a:pt x="1" y="1093"/>
                  </a:cubicBezTo>
                  <a:lnTo>
                    <a:pt x="1" y="1093"/>
                  </a:lnTo>
                  <a:cubicBezTo>
                    <a:pt x="590" y="1968"/>
                    <a:pt x="1237" y="2805"/>
                    <a:pt x="1941" y="3585"/>
                  </a:cubicBezTo>
                  <a:cubicBezTo>
                    <a:pt x="3837" y="3974"/>
                    <a:pt x="5764" y="4168"/>
                    <a:pt x="7689" y="4168"/>
                  </a:cubicBezTo>
                  <a:cubicBezTo>
                    <a:pt x="10186" y="4168"/>
                    <a:pt x="12678" y="3841"/>
                    <a:pt x="15084" y="3185"/>
                  </a:cubicBezTo>
                  <a:cubicBezTo>
                    <a:pt x="16407" y="2812"/>
                    <a:pt x="17767" y="2350"/>
                    <a:pt x="19114" y="2350"/>
                  </a:cubicBezTo>
                  <a:cubicBezTo>
                    <a:pt x="19414" y="2350"/>
                    <a:pt x="19713" y="2372"/>
                    <a:pt x="20011" y="2424"/>
                  </a:cubicBezTo>
                  <a:cubicBezTo>
                    <a:pt x="21818" y="2729"/>
                    <a:pt x="23263" y="3984"/>
                    <a:pt x="24823" y="4935"/>
                  </a:cubicBezTo>
                  <a:cubicBezTo>
                    <a:pt x="26820" y="6153"/>
                    <a:pt x="29046" y="6856"/>
                    <a:pt x="31328" y="7427"/>
                  </a:cubicBezTo>
                  <a:cubicBezTo>
                    <a:pt x="32203" y="6856"/>
                    <a:pt x="33059" y="6229"/>
                    <a:pt x="33858" y="5525"/>
                  </a:cubicBezTo>
                  <a:cubicBezTo>
                    <a:pt x="31328" y="4669"/>
                    <a:pt x="28741" y="4079"/>
                    <a:pt x="26097" y="3756"/>
                  </a:cubicBezTo>
                  <a:cubicBezTo>
                    <a:pt x="25717" y="3699"/>
                    <a:pt x="25318" y="3661"/>
                    <a:pt x="24975" y="3490"/>
                  </a:cubicBezTo>
                  <a:cubicBezTo>
                    <a:pt x="24633" y="3299"/>
                    <a:pt x="24347" y="2957"/>
                    <a:pt x="24347" y="2577"/>
                  </a:cubicBezTo>
                  <a:cubicBezTo>
                    <a:pt x="24347" y="2101"/>
                    <a:pt x="24766" y="1721"/>
                    <a:pt x="25241" y="1607"/>
                  </a:cubicBezTo>
                  <a:cubicBezTo>
                    <a:pt x="25378" y="1573"/>
                    <a:pt x="25515" y="1559"/>
                    <a:pt x="25654" y="1559"/>
                  </a:cubicBezTo>
                  <a:cubicBezTo>
                    <a:pt x="25982" y="1559"/>
                    <a:pt x="26315" y="1635"/>
                    <a:pt x="26649" y="1702"/>
                  </a:cubicBezTo>
                  <a:cubicBezTo>
                    <a:pt x="29654" y="2367"/>
                    <a:pt x="32679" y="3052"/>
                    <a:pt x="35703" y="3718"/>
                  </a:cubicBezTo>
                  <a:cubicBezTo>
                    <a:pt x="36159" y="3223"/>
                    <a:pt x="36616" y="2710"/>
                    <a:pt x="37015" y="2158"/>
                  </a:cubicBezTo>
                  <a:cubicBezTo>
                    <a:pt x="35798" y="1873"/>
                    <a:pt x="34562" y="1607"/>
                    <a:pt x="33344" y="1321"/>
                  </a:cubicBezTo>
                  <a:cubicBezTo>
                    <a:pt x="30470" y="661"/>
                    <a:pt x="27562" y="0"/>
                    <a:pt x="24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4"/>
            <p:cNvSpPr/>
            <p:nvPr/>
          </p:nvSpPr>
          <p:spPr>
            <a:xfrm>
              <a:off x="2733925" y="1623125"/>
              <a:ext cx="1100375" cy="165400"/>
            </a:xfrm>
            <a:custGeom>
              <a:avLst/>
              <a:gdLst/>
              <a:ahLst/>
              <a:cxnLst/>
              <a:rect l="l" t="t" r="r" b="b"/>
              <a:pathLst>
                <a:path w="44015" h="6616" extrusionOk="0">
                  <a:moveTo>
                    <a:pt x="0" y="0"/>
                  </a:moveTo>
                  <a:cubicBezTo>
                    <a:pt x="362" y="1826"/>
                    <a:pt x="951" y="3595"/>
                    <a:pt x="1731" y="5231"/>
                  </a:cubicBezTo>
                  <a:cubicBezTo>
                    <a:pt x="3743" y="6224"/>
                    <a:pt x="6078" y="6615"/>
                    <a:pt x="8422" y="6615"/>
                  </a:cubicBezTo>
                  <a:cubicBezTo>
                    <a:pt x="9490" y="6615"/>
                    <a:pt x="10561" y="6534"/>
                    <a:pt x="11603" y="6391"/>
                  </a:cubicBezTo>
                  <a:cubicBezTo>
                    <a:pt x="15806" y="5820"/>
                    <a:pt x="19896" y="4432"/>
                    <a:pt x="24138" y="4223"/>
                  </a:cubicBezTo>
                  <a:cubicBezTo>
                    <a:pt x="24574" y="4200"/>
                    <a:pt x="25010" y="4189"/>
                    <a:pt x="25445" y="4189"/>
                  </a:cubicBezTo>
                  <a:cubicBezTo>
                    <a:pt x="28612" y="4189"/>
                    <a:pt x="31743" y="4744"/>
                    <a:pt x="34903" y="5079"/>
                  </a:cubicBezTo>
                  <a:cubicBezTo>
                    <a:pt x="36219" y="5220"/>
                    <a:pt x="37552" y="5314"/>
                    <a:pt x="38879" y="5314"/>
                  </a:cubicBezTo>
                  <a:cubicBezTo>
                    <a:pt x="40239" y="5314"/>
                    <a:pt x="41592" y="5215"/>
                    <a:pt x="42911" y="4965"/>
                  </a:cubicBezTo>
                  <a:cubicBezTo>
                    <a:pt x="43349" y="4071"/>
                    <a:pt x="43710" y="3119"/>
                    <a:pt x="44014" y="2130"/>
                  </a:cubicBezTo>
                  <a:lnTo>
                    <a:pt x="44014" y="2130"/>
                  </a:lnTo>
                  <a:cubicBezTo>
                    <a:pt x="40258" y="3066"/>
                    <a:pt x="36402" y="3534"/>
                    <a:pt x="32540" y="3534"/>
                  </a:cubicBezTo>
                  <a:cubicBezTo>
                    <a:pt x="31063" y="3534"/>
                    <a:pt x="29586" y="3466"/>
                    <a:pt x="28113" y="3329"/>
                  </a:cubicBezTo>
                  <a:cubicBezTo>
                    <a:pt x="24784" y="3024"/>
                    <a:pt x="21475" y="2321"/>
                    <a:pt x="18146" y="2264"/>
                  </a:cubicBezTo>
                  <a:cubicBezTo>
                    <a:pt x="17923" y="2259"/>
                    <a:pt x="17700" y="2257"/>
                    <a:pt x="17477" y="2257"/>
                  </a:cubicBezTo>
                  <a:cubicBezTo>
                    <a:pt x="14815" y="2257"/>
                    <a:pt x="12154" y="2573"/>
                    <a:pt x="9492" y="2573"/>
                  </a:cubicBezTo>
                  <a:cubicBezTo>
                    <a:pt x="8858" y="2573"/>
                    <a:pt x="8224" y="2555"/>
                    <a:pt x="7589" y="2511"/>
                  </a:cubicBezTo>
                  <a:cubicBezTo>
                    <a:pt x="4907" y="2359"/>
                    <a:pt x="2111" y="159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4"/>
            <p:cNvSpPr/>
            <p:nvPr/>
          </p:nvSpPr>
          <p:spPr>
            <a:xfrm>
              <a:off x="2965025" y="1921300"/>
              <a:ext cx="527850" cy="146925"/>
            </a:xfrm>
            <a:custGeom>
              <a:avLst/>
              <a:gdLst/>
              <a:ahLst/>
              <a:cxnLst/>
              <a:rect l="l" t="t" r="r" b="b"/>
              <a:pathLst>
                <a:path w="21114" h="5877" extrusionOk="0">
                  <a:moveTo>
                    <a:pt x="11392" y="1"/>
                  </a:moveTo>
                  <a:cubicBezTo>
                    <a:pt x="10169" y="1"/>
                    <a:pt x="8936" y="275"/>
                    <a:pt x="7761" y="627"/>
                  </a:cubicBezTo>
                  <a:cubicBezTo>
                    <a:pt x="6125" y="1121"/>
                    <a:pt x="4508" y="1787"/>
                    <a:pt x="2796" y="2091"/>
                  </a:cubicBezTo>
                  <a:cubicBezTo>
                    <a:pt x="2194" y="2207"/>
                    <a:pt x="1565" y="2270"/>
                    <a:pt x="928" y="2270"/>
                  </a:cubicBezTo>
                  <a:cubicBezTo>
                    <a:pt x="620" y="2270"/>
                    <a:pt x="310" y="2256"/>
                    <a:pt x="0" y="2225"/>
                  </a:cubicBezTo>
                  <a:lnTo>
                    <a:pt x="0" y="2225"/>
                  </a:lnTo>
                  <a:cubicBezTo>
                    <a:pt x="799" y="2757"/>
                    <a:pt x="1598" y="3271"/>
                    <a:pt x="2454" y="3708"/>
                  </a:cubicBezTo>
                  <a:cubicBezTo>
                    <a:pt x="4432" y="3080"/>
                    <a:pt x="6429" y="2548"/>
                    <a:pt x="8445" y="2148"/>
                  </a:cubicBezTo>
                  <a:cubicBezTo>
                    <a:pt x="9316" y="1976"/>
                    <a:pt x="10212" y="1817"/>
                    <a:pt x="11090" y="1817"/>
                  </a:cubicBezTo>
                  <a:cubicBezTo>
                    <a:pt x="11765" y="1817"/>
                    <a:pt x="12431" y="1911"/>
                    <a:pt x="13068" y="2167"/>
                  </a:cubicBezTo>
                  <a:cubicBezTo>
                    <a:pt x="14798" y="2852"/>
                    <a:pt x="15921" y="4602"/>
                    <a:pt x="17271" y="5877"/>
                  </a:cubicBezTo>
                  <a:cubicBezTo>
                    <a:pt x="18603" y="5610"/>
                    <a:pt x="19877" y="5268"/>
                    <a:pt x="21113" y="4792"/>
                  </a:cubicBezTo>
                  <a:cubicBezTo>
                    <a:pt x="19972" y="4355"/>
                    <a:pt x="18926" y="3670"/>
                    <a:pt x="17937" y="2947"/>
                  </a:cubicBezTo>
                  <a:cubicBezTo>
                    <a:pt x="16358" y="1806"/>
                    <a:pt x="14779" y="570"/>
                    <a:pt x="12877" y="151"/>
                  </a:cubicBezTo>
                  <a:cubicBezTo>
                    <a:pt x="12387" y="47"/>
                    <a:pt x="11890" y="1"/>
                    <a:pt x="11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4"/>
            <p:cNvSpPr/>
            <p:nvPr/>
          </p:nvSpPr>
          <p:spPr>
            <a:xfrm>
              <a:off x="2838125" y="1266700"/>
              <a:ext cx="278600" cy="152375"/>
            </a:xfrm>
            <a:custGeom>
              <a:avLst/>
              <a:gdLst/>
              <a:ahLst/>
              <a:cxnLst/>
              <a:rect l="l" t="t" r="r" b="b"/>
              <a:pathLst>
                <a:path w="11144" h="6095" extrusionOk="0">
                  <a:moveTo>
                    <a:pt x="2457" y="0"/>
                  </a:moveTo>
                  <a:cubicBezTo>
                    <a:pt x="65" y="0"/>
                    <a:pt x="0" y="1879"/>
                    <a:pt x="1843" y="3320"/>
                  </a:cubicBezTo>
                  <a:cubicBezTo>
                    <a:pt x="3821" y="4785"/>
                    <a:pt x="6198" y="5736"/>
                    <a:pt x="8652" y="6059"/>
                  </a:cubicBezTo>
                  <a:cubicBezTo>
                    <a:pt x="8834" y="6081"/>
                    <a:pt x="9027" y="6095"/>
                    <a:pt x="9222" y="6095"/>
                  </a:cubicBezTo>
                  <a:cubicBezTo>
                    <a:pt x="9880" y="6095"/>
                    <a:pt x="10555" y="5937"/>
                    <a:pt x="10878" y="5393"/>
                  </a:cubicBezTo>
                  <a:cubicBezTo>
                    <a:pt x="11144" y="4937"/>
                    <a:pt x="11068" y="4366"/>
                    <a:pt x="10840" y="3910"/>
                  </a:cubicBezTo>
                  <a:cubicBezTo>
                    <a:pt x="10592" y="3491"/>
                    <a:pt x="10193" y="3130"/>
                    <a:pt x="9793" y="2826"/>
                  </a:cubicBezTo>
                  <a:cubicBezTo>
                    <a:pt x="7834" y="1323"/>
                    <a:pt x="5266" y="163"/>
                    <a:pt x="2775" y="11"/>
                  </a:cubicBezTo>
                  <a:cubicBezTo>
                    <a:pt x="2664" y="4"/>
                    <a:pt x="2558"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4"/>
            <p:cNvSpPr/>
            <p:nvPr/>
          </p:nvSpPr>
          <p:spPr>
            <a:xfrm>
              <a:off x="2497100" y="797575"/>
              <a:ext cx="535475" cy="488950"/>
            </a:xfrm>
            <a:custGeom>
              <a:avLst/>
              <a:gdLst/>
              <a:ahLst/>
              <a:cxnLst/>
              <a:rect l="l" t="t" r="r" b="b"/>
              <a:pathLst>
                <a:path w="21419" h="19558" extrusionOk="0">
                  <a:moveTo>
                    <a:pt x="10702" y="0"/>
                  </a:moveTo>
                  <a:cubicBezTo>
                    <a:pt x="10008" y="0"/>
                    <a:pt x="9303" y="75"/>
                    <a:pt x="8598" y="230"/>
                  </a:cubicBezTo>
                  <a:cubicBezTo>
                    <a:pt x="3329" y="1391"/>
                    <a:pt x="1" y="6602"/>
                    <a:pt x="1161" y="11890"/>
                  </a:cubicBezTo>
                  <a:cubicBezTo>
                    <a:pt x="2165" y="16451"/>
                    <a:pt x="6206" y="19558"/>
                    <a:pt x="10691" y="19558"/>
                  </a:cubicBezTo>
                  <a:cubicBezTo>
                    <a:pt x="11387" y="19558"/>
                    <a:pt x="12094" y="19483"/>
                    <a:pt x="12802" y="19327"/>
                  </a:cubicBezTo>
                  <a:cubicBezTo>
                    <a:pt x="18071" y="18167"/>
                    <a:pt x="21418" y="12955"/>
                    <a:pt x="20258" y="7686"/>
                  </a:cubicBezTo>
                  <a:cubicBezTo>
                    <a:pt x="19253" y="3123"/>
                    <a:pt x="15194" y="0"/>
                    <a:pt x="10702"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4"/>
            <p:cNvSpPr/>
            <p:nvPr/>
          </p:nvSpPr>
          <p:spPr>
            <a:xfrm>
              <a:off x="2588400" y="865125"/>
              <a:ext cx="352875" cy="352875"/>
            </a:xfrm>
            <a:custGeom>
              <a:avLst/>
              <a:gdLst/>
              <a:ahLst/>
              <a:cxnLst/>
              <a:rect l="l" t="t" r="r" b="b"/>
              <a:pathLst>
                <a:path w="14115" h="14115" extrusionOk="0">
                  <a:moveTo>
                    <a:pt x="7057" y="1"/>
                  </a:moveTo>
                  <a:cubicBezTo>
                    <a:pt x="3158" y="1"/>
                    <a:pt x="1" y="3158"/>
                    <a:pt x="1" y="7058"/>
                  </a:cubicBezTo>
                  <a:cubicBezTo>
                    <a:pt x="1" y="10957"/>
                    <a:pt x="3158" y="14114"/>
                    <a:pt x="7057" y="14114"/>
                  </a:cubicBezTo>
                  <a:cubicBezTo>
                    <a:pt x="10957" y="14114"/>
                    <a:pt x="14114" y="10957"/>
                    <a:pt x="14114" y="7058"/>
                  </a:cubicBezTo>
                  <a:cubicBezTo>
                    <a:pt x="14114" y="3158"/>
                    <a:pt x="10957" y="1"/>
                    <a:pt x="7057"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4"/>
            <p:cNvSpPr/>
            <p:nvPr/>
          </p:nvSpPr>
          <p:spPr>
            <a:xfrm>
              <a:off x="2640725" y="928850"/>
              <a:ext cx="248225" cy="225775"/>
            </a:xfrm>
            <a:custGeom>
              <a:avLst/>
              <a:gdLst/>
              <a:ahLst/>
              <a:cxnLst/>
              <a:rect l="l" t="t" r="r" b="b"/>
              <a:pathLst>
                <a:path w="9929" h="9031" extrusionOk="0">
                  <a:moveTo>
                    <a:pt x="4964" y="1"/>
                  </a:moveTo>
                  <a:cubicBezTo>
                    <a:pt x="3809" y="1"/>
                    <a:pt x="2653" y="438"/>
                    <a:pt x="1769" y="1313"/>
                  </a:cubicBezTo>
                  <a:cubicBezTo>
                    <a:pt x="0" y="3082"/>
                    <a:pt x="0" y="5935"/>
                    <a:pt x="1769" y="7704"/>
                  </a:cubicBezTo>
                  <a:cubicBezTo>
                    <a:pt x="2653" y="8589"/>
                    <a:pt x="3809" y="9031"/>
                    <a:pt x="4964" y="9031"/>
                  </a:cubicBezTo>
                  <a:cubicBezTo>
                    <a:pt x="6120" y="9031"/>
                    <a:pt x="7275" y="8589"/>
                    <a:pt x="8160" y="7704"/>
                  </a:cubicBezTo>
                  <a:cubicBezTo>
                    <a:pt x="9929" y="5935"/>
                    <a:pt x="9929" y="3082"/>
                    <a:pt x="8160" y="1313"/>
                  </a:cubicBezTo>
                  <a:cubicBezTo>
                    <a:pt x="7275" y="438"/>
                    <a:pt x="6120" y="1"/>
                    <a:pt x="4964"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4"/>
            <p:cNvSpPr/>
            <p:nvPr/>
          </p:nvSpPr>
          <p:spPr>
            <a:xfrm>
              <a:off x="2705375" y="982125"/>
              <a:ext cx="118925" cy="118900"/>
            </a:xfrm>
            <a:custGeom>
              <a:avLst/>
              <a:gdLst/>
              <a:ahLst/>
              <a:cxnLst/>
              <a:rect l="l" t="t" r="r" b="b"/>
              <a:pathLst>
                <a:path w="4757" h="4756" extrusionOk="0">
                  <a:moveTo>
                    <a:pt x="2378" y="0"/>
                  </a:moveTo>
                  <a:cubicBezTo>
                    <a:pt x="1066" y="0"/>
                    <a:pt x="1" y="1046"/>
                    <a:pt x="1" y="2378"/>
                  </a:cubicBezTo>
                  <a:cubicBezTo>
                    <a:pt x="1" y="3690"/>
                    <a:pt x="1066" y="4755"/>
                    <a:pt x="2378" y="4755"/>
                  </a:cubicBezTo>
                  <a:cubicBezTo>
                    <a:pt x="3691" y="4755"/>
                    <a:pt x="4756" y="3690"/>
                    <a:pt x="4756" y="2378"/>
                  </a:cubicBezTo>
                  <a:cubicBezTo>
                    <a:pt x="4756" y="1084"/>
                    <a:pt x="3691" y="0"/>
                    <a:pt x="23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4"/>
            <p:cNvSpPr/>
            <p:nvPr/>
          </p:nvSpPr>
          <p:spPr>
            <a:xfrm>
              <a:off x="1763850" y="2277900"/>
              <a:ext cx="543075" cy="543550"/>
            </a:xfrm>
            <a:custGeom>
              <a:avLst/>
              <a:gdLst/>
              <a:ahLst/>
              <a:cxnLst/>
              <a:rect l="l" t="t" r="r" b="b"/>
              <a:pathLst>
                <a:path w="21723" h="21742" extrusionOk="0">
                  <a:moveTo>
                    <a:pt x="10862" y="1"/>
                  </a:moveTo>
                  <a:cubicBezTo>
                    <a:pt x="4870" y="1"/>
                    <a:pt x="1" y="4870"/>
                    <a:pt x="1" y="10881"/>
                  </a:cubicBezTo>
                  <a:cubicBezTo>
                    <a:pt x="1" y="16872"/>
                    <a:pt x="4870" y="21741"/>
                    <a:pt x="10862" y="21741"/>
                  </a:cubicBezTo>
                  <a:cubicBezTo>
                    <a:pt x="16872" y="21741"/>
                    <a:pt x="21722" y="16872"/>
                    <a:pt x="21722" y="10881"/>
                  </a:cubicBezTo>
                  <a:cubicBezTo>
                    <a:pt x="21722" y="4870"/>
                    <a:pt x="16872" y="1"/>
                    <a:pt x="10862"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4"/>
            <p:cNvSpPr/>
            <p:nvPr/>
          </p:nvSpPr>
          <p:spPr>
            <a:xfrm>
              <a:off x="1839450" y="2353525"/>
              <a:ext cx="392350" cy="392325"/>
            </a:xfrm>
            <a:custGeom>
              <a:avLst/>
              <a:gdLst/>
              <a:ahLst/>
              <a:cxnLst/>
              <a:rect l="l" t="t" r="r" b="b"/>
              <a:pathLst>
                <a:path w="15694" h="15693" extrusionOk="0">
                  <a:moveTo>
                    <a:pt x="7838" y="0"/>
                  </a:moveTo>
                  <a:cubicBezTo>
                    <a:pt x="3501" y="0"/>
                    <a:pt x="1" y="3519"/>
                    <a:pt x="1" y="7856"/>
                  </a:cubicBezTo>
                  <a:cubicBezTo>
                    <a:pt x="1" y="12173"/>
                    <a:pt x="3501" y="15692"/>
                    <a:pt x="7838" y="15692"/>
                  </a:cubicBezTo>
                  <a:cubicBezTo>
                    <a:pt x="12174" y="15692"/>
                    <a:pt x="15693" y="12173"/>
                    <a:pt x="15693" y="7856"/>
                  </a:cubicBezTo>
                  <a:cubicBezTo>
                    <a:pt x="15693" y="3519"/>
                    <a:pt x="12174" y="0"/>
                    <a:pt x="7838"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4"/>
            <p:cNvSpPr/>
            <p:nvPr/>
          </p:nvSpPr>
          <p:spPr>
            <a:xfrm>
              <a:off x="1900325" y="2424525"/>
              <a:ext cx="270125" cy="250775"/>
            </a:xfrm>
            <a:custGeom>
              <a:avLst/>
              <a:gdLst/>
              <a:ahLst/>
              <a:cxnLst/>
              <a:rect l="l" t="t" r="r" b="b"/>
              <a:pathLst>
                <a:path w="10805" h="10031" extrusionOk="0">
                  <a:moveTo>
                    <a:pt x="5414" y="1"/>
                  </a:moveTo>
                  <a:cubicBezTo>
                    <a:pt x="5140" y="1"/>
                    <a:pt x="4863" y="23"/>
                    <a:pt x="4585" y="70"/>
                  </a:cubicBezTo>
                  <a:cubicBezTo>
                    <a:pt x="1846" y="527"/>
                    <a:pt x="1" y="3114"/>
                    <a:pt x="457" y="5853"/>
                  </a:cubicBezTo>
                  <a:cubicBezTo>
                    <a:pt x="866" y="8309"/>
                    <a:pt x="2989" y="10031"/>
                    <a:pt x="5399" y="10031"/>
                  </a:cubicBezTo>
                  <a:cubicBezTo>
                    <a:pt x="5676" y="10031"/>
                    <a:pt x="5957" y="10008"/>
                    <a:pt x="6239" y="9961"/>
                  </a:cubicBezTo>
                  <a:cubicBezTo>
                    <a:pt x="8959" y="9505"/>
                    <a:pt x="10804" y="6918"/>
                    <a:pt x="10348" y="4198"/>
                  </a:cubicBezTo>
                  <a:cubicBezTo>
                    <a:pt x="9938" y="1739"/>
                    <a:pt x="7812" y="1"/>
                    <a:pt x="54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4"/>
            <p:cNvSpPr/>
            <p:nvPr/>
          </p:nvSpPr>
          <p:spPr>
            <a:xfrm>
              <a:off x="1969275" y="2483800"/>
              <a:ext cx="132225" cy="131750"/>
            </a:xfrm>
            <a:custGeom>
              <a:avLst/>
              <a:gdLst/>
              <a:ahLst/>
              <a:cxnLst/>
              <a:rect l="l" t="t" r="r" b="b"/>
              <a:pathLst>
                <a:path w="5289" h="5270" extrusionOk="0">
                  <a:moveTo>
                    <a:pt x="2645" y="1"/>
                  </a:moveTo>
                  <a:cubicBezTo>
                    <a:pt x="1199" y="1"/>
                    <a:pt x="1" y="1180"/>
                    <a:pt x="1" y="2645"/>
                  </a:cubicBezTo>
                  <a:cubicBezTo>
                    <a:pt x="1" y="4090"/>
                    <a:pt x="1199" y="5269"/>
                    <a:pt x="2645" y="5269"/>
                  </a:cubicBezTo>
                  <a:cubicBezTo>
                    <a:pt x="4109" y="5269"/>
                    <a:pt x="5288" y="4090"/>
                    <a:pt x="5288" y="2645"/>
                  </a:cubicBezTo>
                  <a:cubicBezTo>
                    <a:pt x="5288" y="1180"/>
                    <a:pt x="4109" y="1"/>
                    <a:pt x="2645" y="1"/>
                  </a:cubicBezTo>
                  <a:close/>
                </a:path>
              </a:pathLst>
            </a:custGeom>
            <a:solidFill>
              <a:srgbClr val="AB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3261750" y="2237475"/>
              <a:ext cx="498850" cy="331475"/>
            </a:xfrm>
            <a:custGeom>
              <a:avLst/>
              <a:gdLst/>
              <a:ahLst/>
              <a:cxnLst/>
              <a:rect l="l" t="t" r="r" b="b"/>
              <a:pathLst>
                <a:path w="19954" h="13259" extrusionOk="0">
                  <a:moveTo>
                    <a:pt x="818" y="1"/>
                  </a:moveTo>
                  <a:cubicBezTo>
                    <a:pt x="362" y="1"/>
                    <a:pt x="0" y="362"/>
                    <a:pt x="0" y="819"/>
                  </a:cubicBezTo>
                  <a:lnTo>
                    <a:pt x="0" y="12441"/>
                  </a:lnTo>
                  <a:cubicBezTo>
                    <a:pt x="0" y="12897"/>
                    <a:pt x="362" y="13258"/>
                    <a:pt x="818" y="13258"/>
                  </a:cubicBezTo>
                  <a:lnTo>
                    <a:pt x="19135" y="13258"/>
                  </a:lnTo>
                  <a:cubicBezTo>
                    <a:pt x="19592" y="13258"/>
                    <a:pt x="19953" y="12897"/>
                    <a:pt x="19953" y="12441"/>
                  </a:cubicBezTo>
                  <a:lnTo>
                    <a:pt x="19953" y="819"/>
                  </a:lnTo>
                  <a:cubicBezTo>
                    <a:pt x="19953" y="362"/>
                    <a:pt x="19592" y="1"/>
                    <a:pt x="19135"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4"/>
            <p:cNvSpPr/>
            <p:nvPr/>
          </p:nvSpPr>
          <p:spPr>
            <a:xfrm>
              <a:off x="2991175" y="2436725"/>
              <a:ext cx="420375" cy="278200"/>
            </a:xfrm>
            <a:custGeom>
              <a:avLst/>
              <a:gdLst/>
              <a:ahLst/>
              <a:cxnLst/>
              <a:rect l="l" t="t" r="r" b="b"/>
              <a:pathLst>
                <a:path w="16815" h="11128" extrusionOk="0">
                  <a:moveTo>
                    <a:pt x="818" y="1"/>
                  </a:moveTo>
                  <a:cubicBezTo>
                    <a:pt x="362" y="1"/>
                    <a:pt x="0" y="362"/>
                    <a:pt x="0" y="819"/>
                  </a:cubicBezTo>
                  <a:lnTo>
                    <a:pt x="0" y="10329"/>
                  </a:lnTo>
                  <a:cubicBezTo>
                    <a:pt x="38" y="10766"/>
                    <a:pt x="381" y="11128"/>
                    <a:pt x="818" y="11128"/>
                  </a:cubicBezTo>
                  <a:lnTo>
                    <a:pt x="16016" y="11128"/>
                  </a:lnTo>
                  <a:cubicBezTo>
                    <a:pt x="16453" y="11128"/>
                    <a:pt x="16815" y="10766"/>
                    <a:pt x="16815" y="10329"/>
                  </a:cubicBezTo>
                  <a:lnTo>
                    <a:pt x="16815" y="819"/>
                  </a:lnTo>
                  <a:cubicBezTo>
                    <a:pt x="16815" y="362"/>
                    <a:pt x="16453" y="1"/>
                    <a:pt x="16016"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4"/>
            <p:cNvSpPr/>
            <p:nvPr/>
          </p:nvSpPr>
          <p:spPr>
            <a:xfrm>
              <a:off x="3501875" y="2662600"/>
              <a:ext cx="161225" cy="161225"/>
            </a:xfrm>
            <a:custGeom>
              <a:avLst/>
              <a:gdLst/>
              <a:ahLst/>
              <a:cxnLst/>
              <a:rect l="l" t="t" r="r" b="b"/>
              <a:pathLst>
                <a:path w="6449" h="6449" extrusionOk="0">
                  <a:moveTo>
                    <a:pt x="819" y="1"/>
                  </a:moveTo>
                  <a:cubicBezTo>
                    <a:pt x="362" y="1"/>
                    <a:pt x="1" y="362"/>
                    <a:pt x="1" y="818"/>
                  </a:cubicBezTo>
                  <a:lnTo>
                    <a:pt x="1" y="5631"/>
                  </a:lnTo>
                  <a:cubicBezTo>
                    <a:pt x="1" y="6087"/>
                    <a:pt x="362" y="6449"/>
                    <a:pt x="819" y="6449"/>
                  </a:cubicBezTo>
                  <a:lnTo>
                    <a:pt x="5631" y="6449"/>
                  </a:lnTo>
                  <a:cubicBezTo>
                    <a:pt x="6087" y="6449"/>
                    <a:pt x="6449" y="6087"/>
                    <a:pt x="6449" y="5631"/>
                  </a:cubicBezTo>
                  <a:lnTo>
                    <a:pt x="6449" y="818"/>
                  </a:lnTo>
                  <a:cubicBezTo>
                    <a:pt x="6449" y="362"/>
                    <a:pt x="6087" y="1"/>
                    <a:pt x="5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4"/>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4"/>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4"/>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4"/>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4"/>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4"/>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4"/>
            <p:cNvSpPr/>
            <p:nvPr/>
          </p:nvSpPr>
          <p:spPr>
            <a:xfrm>
              <a:off x="949750" y="1073550"/>
              <a:ext cx="390450" cy="363525"/>
            </a:xfrm>
            <a:custGeom>
              <a:avLst/>
              <a:gdLst/>
              <a:ahLst/>
              <a:cxnLst/>
              <a:rect l="l" t="t" r="r" b="b"/>
              <a:pathLst>
                <a:path w="15618" h="14541" extrusionOk="0">
                  <a:moveTo>
                    <a:pt x="7820" y="0"/>
                  </a:moveTo>
                  <a:cubicBezTo>
                    <a:pt x="7444" y="0"/>
                    <a:pt x="7062" y="29"/>
                    <a:pt x="6677" y="90"/>
                  </a:cubicBezTo>
                  <a:cubicBezTo>
                    <a:pt x="2702" y="699"/>
                    <a:pt x="1" y="4427"/>
                    <a:pt x="610" y="8402"/>
                  </a:cubicBezTo>
                  <a:cubicBezTo>
                    <a:pt x="1177" y="11976"/>
                    <a:pt x="4273" y="14541"/>
                    <a:pt x="7783" y="14541"/>
                  </a:cubicBezTo>
                  <a:cubicBezTo>
                    <a:pt x="8159" y="14541"/>
                    <a:pt x="8539" y="14512"/>
                    <a:pt x="8922" y="14451"/>
                  </a:cubicBezTo>
                  <a:cubicBezTo>
                    <a:pt x="12897" y="13842"/>
                    <a:pt x="15617" y="10114"/>
                    <a:pt x="14989" y="6139"/>
                  </a:cubicBezTo>
                  <a:cubicBezTo>
                    <a:pt x="14422" y="2565"/>
                    <a:pt x="11341" y="0"/>
                    <a:pt x="7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4"/>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4"/>
            <p:cNvSpPr/>
            <p:nvPr/>
          </p:nvSpPr>
          <p:spPr>
            <a:xfrm>
              <a:off x="983525" y="1693500"/>
              <a:ext cx="321950" cy="25700"/>
            </a:xfrm>
            <a:custGeom>
              <a:avLst/>
              <a:gdLst/>
              <a:ahLst/>
              <a:cxnLst/>
              <a:rect l="l" t="t" r="r" b="b"/>
              <a:pathLst>
                <a:path w="12878" h="1028" extrusionOk="0">
                  <a:moveTo>
                    <a:pt x="0" y="0"/>
                  </a:moveTo>
                  <a:lnTo>
                    <a:pt x="0" y="1027"/>
                  </a:lnTo>
                  <a:lnTo>
                    <a:pt x="12878" y="1027"/>
                  </a:lnTo>
                  <a:lnTo>
                    <a:pt x="12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4"/>
            <p:cNvSpPr/>
            <p:nvPr/>
          </p:nvSpPr>
          <p:spPr>
            <a:xfrm>
              <a:off x="984000" y="1761500"/>
              <a:ext cx="181675" cy="25700"/>
            </a:xfrm>
            <a:custGeom>
              <a:avLst/>
              <a:gdLst/>
              <a:ahLst/>
              <a:cxnLst/>
              <a:rect l="l" t="t" r="r" b="b"/>
              <a:pathLst>
                <a:path w="7267" h="1028" extrusionOk="0">
                  <a:moveTo>
                    <a:pt x="0" y="0"/>
                  </a:moveTo>
                  <a:lnTo>
                    <a:pt x="0" y="1027"/>
                  </a:lnTo>
                  <a:lnTo>
                    <a:pt x="7266" y="1027"/>
                  </a:lnTo>
                  <a:lnTo>
                    <a:pt x="72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4"/>
            <p:cNvSpPr/>
            <p:nvPr/>
          </p:nvSpPr>
          <p:spPr>
            <a:xfrm>
              <a:off x="1207025" y="1761500"/>
              <a:ext cx="97975" cy="25700"/>
            </a:xfrm>
            <a:custGeom>
              <a:avLst/>
              <a:gdLst/>
              <a:ahLst/>
              <a:cxnLst/>
              <a:rect l="l" t="t" r="r" b="b"/>
              <a:pathLst>
                <a:path w="3919" h="1028" extrusionOk="0">
                  <a:moveTo>
                    <a:pt x="0" y="0"/>
                  </a:moveTo>
                  <a:lnTo>
                    <a:pt x="0" y="1027"/>
                  </a:lnTo>
                  <a:lnTo>
                    <a:pt x="3919" y="1027"/>
                  </a:lnTo>
                  <a:lnTo>
                    <a:pt x="39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4"/>
            <p:cNvSpPr/>
            <p:nvPr/>
          </p:nvSpPr>
          <p:spPr>
            <a:xfrm>
              <a:off x="1234125" y="1828550"/>
              <a:ext cx="70875" cy="25700"/>
            </a:xfrm>
            <a:custGeom>
              <a:avLst/>
              <a:gdLst/>
              <a:ahLst/>
              <a:cxnLst/>
              <a:rect l="l" t="t" r="r" b="b"/>
              <a:pathLst>
                <a:path w="2835" h="1028" extrusionOk="0">
                  <a:moveTo>
                    <a:pt x="0" y="0"/>
                  </a:moveTo>
                  <a:lnTo>
                    <a:pt x="0" y="1027"/>
                  </a:lnTo>
                  <a:lnTo>
                    <a:pt x="2835" y="1027"/>
                  </a:lnTo>
                  <a:lnTo>
                    <a:pt x="2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4"/>
            <p:cNvSpPr/>
            <p:nvPr/>
          </p:nvSpPr>
          <p:spPr>
            <a:xfrm>
              <a:off x="984000" y="1828550"/>
              <a:ext cx="195925" cy="25700"/>
            </a:xfrm>
            <a:custGeom>
              <a:avLst/>
              <a:gdLst/>
              <a:ahLst/>
              <a:cxnLst/>
              <a:rect l="l" t="t" r="r" b="b"/>
              <a:pathLst>
                <a:path w="7837" h="1028" extrusionOk="0">
                  <a:moveTo>
                    <a:pt x="0" y="0"/>
                  </a:moveTo>
                  <a:lnTo>
                    <a:pt x="0" y="1027"/>
                  </a:lnTo>
                  <a:lnTo>
                    <a:pt x="7837" y="1027"/>
                  </a:lnTo>
                  <a:lnTo>
                    <a:pt x="7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4"/>
            <p:cNvSpPr/>
            <p:nvPr/>
          </p:nvSpPr>
          <p:spPr>
            <a:xfrm>
              <a:off x="1096700" y="1897025"/>
              <a:ext cx="208775" cy="25700"/>
            </a:xfrm>
            <a:custGeom>
              <a:avLst/>
              <a:gdLst/>
              <a:ahLst/>
              <a:cxnLst/>
              <a:rect l="l" t="t" r="r" b="b"/>
              <a:pathLst>
                <a:path w="8351" h="1028" extrusionOk="0">
                  <a:moveTo>
                    <a:pt x="0" y="0"/>
                  </a:moveTo>
                  <a:lnTo>
                    <a:pt x="0" y="1027"/>
                  </a:lnTo>
                  <a:lnTo>
                    <a:pt x="8351" y="1027"/>
                  </a:lnTo>
                  <a:lnTo>
                    <a:pt x="8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4"/>
            <p:cNvSpPr/>
            <p:nvPr/>
          </p:nvSpPr>
          <p:spPr>
            <a:xfrm>
              <a:off x="1137125" y="1968825"/>
              <a:ext cx="167875" cy="25700"/>
            </a:xfrm>
            <a:custGeom>
              <a:avLst/>
              <a:gdLst/>
              <a:ahLst/>
              <a:cxnLst/>
              <a:rect l="l" t="t" r="r" b="b"/>
              <a:pathLst>
                <a:path w="6715" h="1028" extrusionOk="0">
                  <a:moveTo>
                    <a:pt x="0" y="0"/>
                  </a:moveTo>
                  <a:lnTo>
                    <a:pt x="0" y="1027"/>
                  </a:lnTo>
                  <a:lnTo>
                    <a:pt x="6715" y="1027"/>
                  </a:lnTo>
                  <a:lnTo>
                    <a:pt x="6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4"/>
            <p:cNvSpPr/>
            <p:nvPr/>
          </p:nvSpPr>
          <p:spPr>
            <a:xfrm>
              <a:off x="1060075" y="2111950"/>
              <a:ext cx="244925" cy="25225"/>
            </a:xfrm>
            <a:custGeom>
              <a:avLst/>
              <a:gdLst/>
              <a:ahLst/>
              <a:cxnLst/>
              <a:rect l="l" t="t" r="r" b="b"/>
              <a:pathLst>
                <a:path w="9797" h="1009" extrusionOk="0">
                  <a:moveTo>
                    <a:pt x="1" y="0"/>
                  </a:moveTo>
                  <a:lnTo>
                    <a:pt x="1" y="1009"/>
                  </a:lnTo>
                  <a:lnTo>
                    <a:pt x="9797" y="1009"/>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4"/>
            <p:cNvSpPr/>
            <p:nvPr/>
          </p:nvSpPr>
          <p:spPr>
            <a:xfrm>
              <a:off x="1060075" y="2170925"/>
              <a:ext cx="244925" cy="25700"/>
            </a:xfrm>
            <a:custGeom>
              <a:avLst/>
              <a:gdLst/>
              <a:ahLst/>
              <a:cxnLst/>
              <a:rect l="l" t="t" r="r" b="b"/>
              <a:pathLst>
                <a:path w="9797" h="1028" extrusionOk="0">
                  <a:moveTo>
                    <a:pt x="1" y="0"/>
                  </a:moveTo>
                  <a:lnTo>
                    <a:pt x="1" y="1027"/>
                  </a:lnTo>
                  <a:lnTo>
                    <a:pt x="9797" y="1027"/>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4"/>
            <p:cNvSpPr/>
            <p:nvPr/>
          </p:nvSpPr>
          <p:spPr>
            <a:xfrm>
              <a:off x="1137125" y="2230350"/>
              <a:ext cx="167875" cy="25700"/>
            </a:xfrm>
            <a:custGeom>
              <a:avLst/>
              <a:gdLst/>
              <a:ahLst/>
              <a:cxnLst/>
              <a:rect l="l" t="t" r="r" b="b"/>
              <a:pathLst>
                <a:path w="6715" h="1028" extrusionOk="0">
                  <a:moveTo>
                    <a:pt x="0" y="1"/>
                  </a:moveTo>
                  <a:lnTo>
                    <a:pt x="0" y="1028"/>
                  </a:lnTo>
                  <a:lnTo>
                    <a:pt x="6715" y="1028"/>
                  </a:lnTo>
                  <a:lnTo>
                    <a:pt x="6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4"/>
            <p:cNvSpPr/>
            <p:nvPr/>
          </p:nvSpPr>
          <p:spPr>
            <a:xfrm>
              <a:off x="2597925" y="2479525"/>
              <a:ext cx="121275" cy="121275"/>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4"/>
            <p:cNvSpPr/>
            <p:nvPr/>
          </p:nvSpPr>
          <p:spPr>
            <a:xfrm>
              <a:off x="2667350" y="2548475"/>
              <a:ext cx="85600" cy="85625"/>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4"/>
            <p:cNvSpPr/>
            <p:nvPr/>
          </p:nvSpPr>
          <p:spPr>
            <a:xfrm>
              <a:off x="2879425" y="2548475"/>
              <a:ext cx="52325" cy="52325"/>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4"/>
            <p:cNvSpPr/>
            <p:nvPr/>
          </p:nvSpPr>
          <p:spPr>
            <a:xfrm>
              <a:off x="2737725" y="2742500"/>
              <a:ext cx="71350" cy="71350"/>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4"/>
            <p:cNvSpPr/>
            <p:nvPr/>
          </p:nvSpPr>
          <p:spPr>
            <a:xfrm>
              <a:off x="1635034" y="156403"/>
              <a:ext cx="70875" cy="70875"/>
            </a:xfrm>
            <a:custGeom>
              <a:avLst/>
              <a:gdLst/>
              <a:ahLst/>
              <a:cxnLst/>
              <a:rect l="l" t="t" r="r" b="b"/>
              <a:pathLst>
                <a:path w="2835" h="2835" extrusionOk="0">
                  <a:moveTo>
                    <a:pt x="0" y="0"/>
                  </a:moveTo>
                  <a:lnTo>
                    <a:pt x="0" y="2835"/>
                  </a:lnTo>
                  <a:lnTo>
                    <a:pt x="2834" y="2835"/>
                  </a:lnTo>
                  <a:lnTo>
                    <a:pt x="283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4"/>
            <p:cNvSpPr/>
            <p:nvPr/>
          </p:nvSpPr>
          <p:spPr>
            <a:xfrm>
              <a:off x="1592709" y="191578"/>
              <a:ext cx="78475" cy="78500"/>
            </a:xfrm>
            <a:custGeom>
              <a:avLst/>
              <a:gdLst/>
              <a:ahLst/>
              <a:cxnLst/>
              <a:rect l="l" t="t" r="r" b="b"/>
              <a:pathLst>
                <a:path w="3139" h="3140" extrusionOk="0">
                  <a:moveTo>
                    <a:pt x="0" y="1"/>
                  </a:moveTo>
                  <a:lnTo>
                    <a:pt x="0" y="3139"/>
                  </a:lnTo>
                  <a:lnTo>
                    <a:pt x="3139" y="3139"/>
                  </a:lnTo>
                  <a:lnTo>
                    <a:pt x="313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4"/>
            <p:cNvSpPr/>
            <p:nvPr/>
          </p:nvSpPr>
          <p:spPr>
            <a:xfrm>
              <a:off x="1501884" y="199678"/>
              <a:ext cx="38075" cy="38050"/>
            </a:xfrm>
            <a:custGeom>
              <a:avLst/>
              <a:gdLst/>
              <a:ahLst/>
              <a:cxnLst/>
              <a:rect l="l" t="t" r="r" b="b"/>
              <a:pathLst>
                <a:path w="1523" h="1522" extrusionOk="0">
                  <a:moveTo>
                    <a:pt x="0" y="0"/>
                  </a:moveTo>
                  <a:lnTo>
                    <a:pt x="0" y="1522"/>
                  </a:lnTo>
                  <a:lnTo>
                    <a:pt x="1522" y="1522"/>
                  </a:lnTo>
                  <a:lnTo>
                    <a:pt x="152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4"/>
            <p:cNvSpPr/>
            <p:nvPr/>
          </p:nvSpPr>
          <p:spPr>
            <a:xfrm>
              <a:off x="2524200" y="1567000"/>
              <a:ext cx="64225" cy="64225"/>
            </a:xfrm>
            <a:custGeom>
              <a:avLst/>
              <a:gdLst/>
              <a:ahLst/>
              <a:cxnLst/>
              <a:rect l="l" t="t" r="r" b="b"/>
              <a:pathLst>
                <a:path w="2569" h="2569" extrusionOk="0">
                  <a:moveTo>
                    <a:pt x="1" y="1"/>
                  </a:moveTo>
                  <a:lnTo>
                    <a:pt x="1" y="2568"/>
                  </a:lnTo>
                  <a:lnTo>
                    <a:pt x="2569" y="2568"/>
                  </a:lnTo>
                  <a:lnTo>
                    <a:pt x="256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4"/>
            <p:cNvSpPr/>
            <p:nvPr/>
          </p:nvSpPr>
          <p:spPr>
            <a:xfrm>
              <a:off x="2511850" y="1461925"/>
              <a:ext cx="33300" cy="33300"/>
            </a:xfrm>
            <a:custGeom>
              <a:avLst/>
              <a:gdLst/>
              <a:ahLst/>
              <a:cxnLst/>
              <a:rect l="l" t="t" r="r" b="b"/>
              <a:pathLst>
                <a:path w="1332" h="1332" extrusionOk="0">
                  <a:moveTo>
                    <a:pt x="0" y="0"/>
                  </a:moveTo>
                  <a:lnTo>
                    <a:pt x="0" y="1331"/>
                  </a:lnTo>
                  <a:lnTo>
                    <a:pt x="1332" y="1331"/>
                  </a:lnTo>
                  <a:lnTo>
                    <a:pt x="133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4"/>
            <p:cNvSpPr/>
            <p:nvPr/>
          </p:nvSpPr>
          <p:spPr>
            <a:xfrm>
              <a:off x="2391075" y="1525150"/>
              <a:ext cx="27600" cy="27600"/>
            </a:xfrm>
            <a:custGeom>
              <a:avLst/>
              <a:gdLst/>
              <a:ahLst/>
              <a:cxnLst/>
              <a:rect l="l" t="t" r="r" b="b"/>
              <a:pathLst>
                <a:path w="1104" h="1104" extrusionOk="0">
                  <a:moveTo>
                    <a:pt x="0" y="1"/>
                  </a:moveTo>
                  <a:lnTo>
                    <a:pt x="0" y="1104"/>
                  </a:lnTo>
                  <a:lnTo>
                    <a:pt x="1103" y="1104"/>
                  </a:lnTo>
                  <a:lnTo>
                    <a:pt x="110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4"/>
            <p:cNvSpPr/>
            <p:nvPr/>
          </p:nvSpPr>
          <p:spPr>
            <a:xfrm>
              <a:off x="2307375" y="1326875"/>
              <a:ext cx="48525" cy="49000"/>
            </a:xfrm>
            <a:custGeom>
              <a:avLst/>
              <a:gdLst/>
              <a:ahLst/>
              <a:cxnLst/>
              <a:rect l="l" t="t" r="r" b="b"/>
              <a:pathLst>
                <a:path w="1941" h="1960" extrusionOk="0">
                  <a:moveTo>
                    <a:pt x="0" y="0"/>
                  </a:moveTo>
                  <a:lnTo>
                    <a:pt x="0" y="1959"/>
                  </a:lnTo>
                  <a:lnTo>
                    <a:pt x="1941" y="1959"/>
                  </a:lnTo>
                  <a:lnTo>
                    <a:pt x="1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6" name="Google Shape;1906;p44"/>
            <p:cNvGrpSpPr/>
            <p:nvPr/>
          </p:nvGrpSpPr>
          <p:grpSpPr>
            <a:xfrm>
              <a:off x="3365969" y="-253549"/>
              <a:ext cx="256800" cy="245850"/>
              <a:chOff x="3365969" y="-253549"/>
              <a:chExt cx="256800" cy="245850"/>
            </a:xfrm>
          </p:grpSpPr>
          <p:sp>
            <p:nvSpPr>
              <p:cNvPr id="1907" name="Google Shape;1907;p44"/>
              <p:cNvSpPr/>
              <p:nvPr/>
            </p:nvSpPr>
            <p:spPr>
              <a:xfrm>
                <a:off x="3391644" y="-151324"/>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4"/>
              <p:cNvSpPr/>
              <p:nvPr/>
            </p:nvSpPr>
            <p:spPr>
              <a:xfrm>
                <a:off x="3462969" y="-81899"/>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4"/>
              <p:cNvSpPr/>
              <p:nvPr/>
            </p:nvSpPr>
            <p:spPr>
              <a:xfrm>
                <a:off x="3553794" y="-194599"/>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4"/>
              <p:cNvSpPr/>
              <p:nvPr/>
            </p:nvSpPr>
            <p:spPr>
              <a:xfrm>
                <a:off x="3365969" y="-253549"/>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1" name="Google Shape;1911;p44"/>
            <p:cNvSpPr/>
            <p:nvPr/>
          </p:nvSpPr>
          <p:spPr>
            <a:xfrm>
              <a:off x="2720253" y="147430"/>
              <a:ext cx="94175" cy="94650"/>
            </a:xfrm>
            <a:custGeom>
              <a:avLst/>
              <a:gdLst/>
              <a:ahLst/>
              <a:cxnLst/>
              <a:rect l="l" t="t" r="r" b="b"/>
              <a:pathLst>
                <a:path w="3767" h="3786" extrusionOk="0">
                  <a:moveTo>
                    <a:pt x="0" y="1"/>
                  </a:moveTo>
                  <a:lnTo>
                    <a:pt x="0" y="3786"/>
                  </a:lnTo>
                  <a:lnTo>
                    <a:pt x="3767" y="3786"/>
                  </a:lnTo>
                  <a:lnTo>
                    <a:pt x="376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4"/>
            <p:cNvSpPr/>
            <p:nvPr/>
          </p:nvSpPr>
          <p:spPr>
            <a:xfrm>
              <a:off x="2645603" y="204005"/>
              <a:ext cx="107000" cy="107025"/>
            </a:xfrm>
            <a:custGeom>
              <a:avLst/>
              <a:gdLst/>
              <a:ahLst/>
              <a:cxnLst/>
              <a:rect l="l" t="t" r="r" b="b"/>
              <a:pathLst>
                <a:path w="4280" h="4281" extrusionOk="0">
                  <a:moveTo>
                    <a:pt x="0" y="1"/>
                  </a:moveTo>
                  <a:lnTo>
                    <a:pt x="0" y="4281"/>
                  </a:lnTo>
                  <a:lnTo>
                    <a:pt x="4280" y="4281"/>
                  </a:lnTo>
                  <a:lnTo>
                    <a:pt x="42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4"/>
            <p:cNvSpPr/>
            <p:nvPr/>
          </p:nvSpPr>
          <p:spPr>
            <a:xfrm>
              <a:off x="2538603" y="171205"/>
              <a:ext cx="57075" cy="57100"/>
            </a:xfrm>
            <a:custGeom>
              <a:avLst/>
              <a:gdLst/>
              <a:ahLst/>
              <a:cxnLst/>
              <a:rect l="l" t="t" r="r" b="b"/>
              <a:pathLst>
                <a:path w="2283" h="2284" extrusionOk="0">
                  <a:moveTo>
                    <a:pt x="0" y="1"/>
                  </a:moveTo>
                  <a:lnTo>
                    <a:pt x="0"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4"/>
            <p:cNvSpPr/>
            <p:nvPr/>
          </p:nvSpPr>
          <p:spPr>
            <a:xfrm>
              <a:off x="3781077" y="1901300"/>
              <a:ext cx="82275" cy="81800"/>
            </a:xfrm>
            <a:custGeom>
              <a:avLst/>
              <a:gdLst/>
              <a:ahLst/>
              <a:cxnLst/>
              <a:rect l="l" t="t" r="r" b="b"/>
              <a:pathLst>
                <a:path w="3291" h="3272" extrusionOk="0">
                  <a:moveTo>
                    <a:pt x="0" y="0"/>
                  </a:moveTo>
                  <a:lnTo>
                    <a:pt x="0" y="3272"/>
                  </a:lnTo>
                  <a:lnTo>
                    <a:pt x="3291" y="3272"/>
                  </a:lnTo>
                  <a:lnTo>
                    <a:pt x="3291"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4"/>
            <p:cNvSpPr/>
            <p:nvPr/>
          </p:nvSpPr>
          <p:spPr>
            <a:xfrm>
              <a:off x="3831952" y="1949800"/>
              <a:ext cx="95600" cy="96075"/>
            </a:xfrm>
            <a:custGeom>
              <a:avLst/>
              <a:gdLst/>
              <a:ahLst/>
              <a:cxnLst/>
              <a:rect l="l" t="t" r="r" b="b"/>
              <a:pathLst>
                <a:path w="3824" h="3843" extrusionOk="0">
                  <a:moveTo>
                    <a:pt x="1" y="0"/>
                  </a:moveTo>
                  <a:lnTo>
                    <a:pt x="1" y="3843"/>
                  </a:lnTo>
                  <a:lnTo>
                    <a:pt x="3824" y="3843"/>
                  </a:lnTo>
                  <a:lnTo>
                    <a:pt x="382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4"/>
            <p:cNvSpPr/>
            <p:nvPr/>
          </p:nvSpPr>
          <p:spPr>
            <a:xfrm>
              <a:off x="3916602" y="1873250"/>
              <a:ext cx="99400" cy="99400"/>
            </a:xfrm>
            <a:custGeom>
              <a:avLst/>
              <a:gdLst/>
              <a:ahLst/>
              <a:cxnLst/>
              <a:rect l="l" t="t" r="r" b="b"/>
              <a:pathLst>
                <a:path w="3976" h="3976" extrusionOk="0">
                  <a:moveTo>
                    <a:pt x="0" y="0"/>
                  </a:moveTo>
                  <a:lnTo>
                    <a:pt x="0" y="3975"/>
                  </a:lnTo>
                  <a:lnTo>
                    <a:pt x="3976" y="3975"/>
                  </a:lnTo>
                  <a:lnTo>
                    <a:pt x="3976"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4"/>
            <p:cNvSpPr/>
            <p:nvPr/>
          </p:nvSpPr>
          <p:spPr>
            <a:xfrm>
              <a:off x="3136328" y="415698"/>
              <a:ext cx="57575" cy="57575"/>
            </a:xfrm>
            <a:custGeom>
              <a:avLst/>
              <a:gdLst/>
              <a:ahLst/>
              <a:cxnLst/>
              <a:rect l="l" t="t" r="r" b="b"/>
              <a:pathLst>
                <a:path w="2303" h="2303" extrusionOk="0">
                  <a:moveTo>
                    <a:pt x="1" y="1"/>
                  </a:moveTo>
                  <a:lnTo>
                    <a:pt x="1" y="2302"/>
                  </a:lnTo>
                  <a:lnTo>
                    <a:pt x="2302" y="2302"/>
                  </a:lnTo>
                  <a:lnTo>
                    <a:pt x="230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8" name="Google Shape;1918;p44"/>
            <p:cNvGrpSpPr/>
            <p:nvPr/>
          </p:nvGrpSpPr>
          <p:grpSpPr>
            <a:xfrm>
              <a:off x="855125" y="-39522"/>
              <a:ext cx="642034" cy="707745"/>
              <a:chOff x="855125" y="-39522"/>
              <a:chExt cx="642034" cy="707745"/>
            </a:xfrm>
          </p:grpSpPr>
          <p:sp>
            <p:nvSpPr>
              <p:cNvPr id="1919" name="Google Shape;1919;p44"/>
              <p:cNvSpPr/>
              <p:nvPr/>
            </p:nvSpPr>
            <p:spPr>
              <a:xfrm>
                <a:off x="1440059" y="-39522"/>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4"/>
              <p:cNvSpPr/>
              <p:nvPr/>
            </p:nvSpPr>
            <p:spPr>
              <a:xfrm>
                <a:off x="855125" y="534598"/>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4"/>
              <p:cNvSpPr/>
              <p:nvPr/>
            </p:nvSpPr>
            <p:spPr>
              <a:xfrm>
                <a:off x="917425" y="596873"/>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2" name="Google Shape;1922;p44"/>
            <p:cNvSpPr/>
            <p:nvPr/>
          </p:nvSpPr>
          <p:spPr>
            <a:xfrm>
              <a:off x="835625" y="2706825"/>
              <a:ext cx="93725" cy="93700"/>
            </a:xfrm>
            <a:custGeom>
              <a:avLst/>
              <a:gdLst/>
              <a:ahLst/>
              <a:cxnLst/>
              <a:rect l="l" t="t" r="r" b="b"/>
              <a:pathLst>
                <a:path w="3749" h="3748" extrusionOk="0">
                  <a:moveTo>
                    <a:pt x="1" y="0"/>
                  </a:moveTo>
                  <a:lnTo>
                    <a:pt x="1" y="3748"/>
                  </a:lnTo>
                  <a:lnTo>
                    <a:pt x="3748" y="3748"/>
                  </a:lnTo>
                  <a:lnTo>
                    <a:pt x="3748"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4"/>
            <p:cNvSpPr/>
            <p:nvPr/>
          </p:nvSpPr>
          <p:spPr>
            <a:xfrm>
              <a:off x="1015850" y="2810475"/>
              <a:ext cx="39500" cy="39500"/>
            </a:xfrm>
            <a:custGeom>
              <a:avLst/>
              <a:gdLst/>
              <a:ahLst/>
              <a:cxnLst/>
              <a:rect l="l" t="t" r="r" b="b"/>
              <a:pathLst>
                <a:path w="1580" h="1580" extrusionOk="0">
                  <a:moveTo>
                    <a:pt x="1" y="1"/>
                  </a:moveTo>
                  <a:lnTo>
                    <a:pt x="1" y="1580"/>
                  </a:lnTo>
                  <a:lnTo>
                    <a:pt x="1580" y="1580"/>
                  </a:lnTo>
                  <a:lnTo>
                    <a:pt x="15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4"/>
            <p:cNvSpPr/>
            <p:nvPr/>
          </p:nvSpPr>
          <p:spPr>
            <a:xfrm>
              <a:off x="604456" y="2271725"/>
              <a:ext cx="71350" cy="71350"/>
            </a:xfrm>
            <a:custGeom>
              <a:avLst/>
              <a:gdLst/>
              <a:ahLst/>
              <a:cxnLst/>
              <a:rect l="l" t="t" r="r" b="b"/>
              <a:pathLst>
                <a:path w="2854" h="2854" extrusionOk="0">
                  <a:moveTo>
                    <a:pt x="0" y="0"/>
                  </a:moveTo>
                  <a:lnTo>
                    <a:pt x="0" y="2854"/>
                  </a:lnTo>
                  <a:lnTo>
                    <a:pt x="2853" y="2854"/>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4"/>
            <p:cNvSpPr/>
            <p:nvPr/>
          </p:nvSpPr>
          <p:spPr>
            <a:xfrm>
              <a:off x="656756" y="2325450"/>
              <a:ext cx="55650" cy="56150"/>
            </a:xfrm>
            <a:custGeom>
              <a:avLst/>
              <a:gdLst/>
              <a:ahLst/>
              <a:cxnLst/>
              <a:rect l="l" t="t" r="r" b="b"/>
              <a:pathLst>
                <a:path w="2226" h="2246" extrusionOk="0">
                  <a:moveTo>
                    <a:pt x="1" y="1"/>
                  </a:moveTo>
                  <a:lnTo>
                    <a:pt x="1" y="2245"/>
                  </a:lnTo>
                  <a:lnTo>
                    <a:pt x="2226" y="2245"/>
                  </a:lnTo>
                  <a:lnTo>
                    <a:pt x="2226"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4"/>
            <p:cNvSpPr/>
            <p:nvPr/>
          </p:nvSpPr>
          <p:spPr>
            <a:xfrm>
              <a:off x="735206" y="2278375"/>
              <a:ext cx="36175" cy="36650"/>
            </a:xfrm>
            <a:custGeom>
              <a:avLst/>
              <a:gdLst/>
              <a:ahLst/>
              <a:cxnLst/>
              <a:rect l="l" t="t" r="r" b="b"/>
              <a:pathLst>
                <a:path w="1447" h="1466" extrusionOk="0">
                  <a:moveTo>
                    <a:pt x="1" y="1"/>
                  </a:moveTo>
                  <a:lnTo>
                    <a:pt x="1" y="1465"/>
                  </a:lnTo>
                  <a:lnTo>
                    <a:pt x="1447" y="1465"/>
                  </a:lnTo>
                  <a:lnTo>
                    <a:pt x="144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4"/>
            <p:cNvSpPr/>
            <p:nvPr/>
          </p:nvSpPr>
          <p:spPr>
            <a:xfrm>
              <a:off x="574956" y="2229875"/>
              <a:ext cx="23800" cy="23800"/>
            </a:xfrm>
            <a:custGeom>
              <a:avLst/>
              <a:gdLst/>
              <a:ahLst/>
              <a:cxnLst/>
              <a:rect l="l" t="t" r="r" b="b"/>
              <a:pathLst>
                <a:path w="952" h="952" extrusionOk="0">
                  <a:moveTo>
                    <a:pt x="1" y="1"/>
                  </a:moveTo>
                  <a:lnTo>
                    <a:pt x="1" y="952"/>
                  </a:lnTo>
                  <a:lnTo>
                    <a:pt x="952" y="952"/>
                  </a:lnTo>
                  <a:lnTo>
                    <a:pt x="95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639;p40">
            <a:extLst>
              <a:ext uri="{FF2B5EF4-FFF2-40B4-BE49-F238E27FC236}">
                <a16:creationId xmlns:a16="http://schemas.microsoft.com/office/drawing/2014/main" id="{F1406136-5C59-4075-EBB0-534E5CECAE98}"/>
              </a:ext>
            </a:extLst>
          </p:cNvPr>
          <p:cNvSpPr txBox="1">
            <a:spLocks/>
          </p:cNvSpPr>
          <p:nvPr/>
        </p:nvSpPr>
        <p:spPr>
          <a:xfrm>
            <a:off x="-21715" y="-3479563"/>
            <a:ext cx="3285333" cy="8261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dk1"/>
              </a:buClr>
              <a:buSzPts val="4800"/>
              <a:buFont typeface="Orbitron"/>
              <a:buNone/>
              <a:defRPr sz="73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9pPr>
          </a:lstStyle>
          <a:p>
            <a:r>
              <a:rPr lang="vi-VN" sz="6500" dirty="0">
                <a:solidFill>
                  <a:schemeClr val="tx1"/>
                </a:solidFill>
              </a:rPr>
              <a:t>03.</a:t>
            </a:r>
            <a:endParaRPr lang="en-US" sz="6500" dirty="0">
              <a:solidFill>
                <a:schemeClr val="tx1"/>
              </a:solidFill>
            </a:endParaRPr>
          </a:p>
        </p:txBody>
      </p:sp>
      <p:cxnSp>
        <p:nvCxnSpPr>
          <p:cNvPr id="5" name="Straight Connector 4">
            <a:extLst>
              <a:ext uri="{FF2B5EF4-FFF2-40B4-BE49-F238E27FC236}">
                <a16:creationId xmlns:a16="http://schemas.microsoft.com/office/drawing/2014/main" id="{BA298AF3-56B9-E027-2A2C-627E022A0064}"/>
              </a:ext>
            </a:extLst>
          </p:cNvPr>
          <p:cNvCxnSpPr/>
          <p:nvPr/>
        </p:nvCxnSpPr>
        <p:spPr>
          <a:xfrm>
            <a:off x="3240563" y="804987"/>
            <a:ext cx="0" cy="39769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40322B9B-FA52-20DD-C90F-CFEC93D0C414}"/>
              </a:ext>
            </a:extLst>
          </p:cNvPr>
          <p:cNvSpPr/>
          <p:nvPr/>
        </p:nvSpPr>
        <p:spPr>
          <a:xfrm>
            <a:off x="3115253" y="1418729"/>
            <a:ext cx="250620" cy="598786"/>
          </a:xfrm>
          <a:prstGeom prst="roundRect">
            <a:avLst>
              <a:gd name="adj" fmla="val 4832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1639;p40">
            <a:extLst>
              <a:ext uri="{FF2B5EF4-FFF2-40B4-BE49-F238E27FC236}">
                <a16:creationId xmlns:a16="http://schemas.microsoft.com/office/drawing/2014/main" id="{4A14E86F-81B3-F86C-E82C-B2B650877221}"/>
              </a:ext>
            </a:extLst>
          </p:cNvPr>
          <p:cNvSpPr txBox="1">
            <a:spLocks/>
          </p:cNvSpPr>
          <p:nvPr/>
        </p:nvSpPr>
        <p:spPr>
          <a:xfrm>
            <a:off x="3638683" y="1418729"/>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vi-VN" sz="1800" kern="100" dirty="0">
                <a:latin typeface="Arial" panose="020B0604020202020204" pitchFamily="34" charset="0"/>
                <a:ea typeface="Calibri" panose="020F0502020204030204" pitchFamily="34" charset="0"/>
                <a:cs typeface="Times New Roman" panose="02020603050405020304" pitchFamily="18" charset="0"/>
              </a:rPr>
              <a:t>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á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béo,trứng,bơ,các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loại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oliu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lanh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cải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bão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hòa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Giúp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giảm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Cholesterol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xấu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cung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axit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thiết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yếu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cải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thiện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tình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viêm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hỗ</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trợ</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sức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khỏe</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não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bộ</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cung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lượng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07E3517C-D0E9-828D-494D-D4739219A60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595164">
            <a:off x="352395" y="1618857"/>
            <a:ext cx="2459605" cy="15682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A5388A23-DC1B-4912-A0F1-AA8BC9D7370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rot="21427958">
            <a:off x="447928" y="3102968"/>
            <a:ext cx="2440517" cy="15354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Google Shape;1639;p40">
            <a:extLst>
              <a:ext uri="{FF2B5EF4-FFF2-40B4-BE49-F238E27FC236}">
                <a16:creationId xmlns:a16="http://schemas.microsoft.com/office/drawing/2014/main" id="{9BC7075F-C42F-E330-7576-8ED3EB81F6C9}"/>
              </a:ext>
            </a:extLst>
          </p:cNvPr>
          <p:cNvSpPr txBox="1">
            <a:spLocks/>
          </p:cNvSpPr>
          <p:nvPr/>
        </p:nvSpPr>
        <p:spPr>
          <a:xfrm>
            <a:off x="3638683" y="5940865"/>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vi-VN" sz="1800" kern="100" dirty="0">
              <a:effectLst/>
              <a:latin typeface="Arial" panose="020B060402020202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Kem , da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của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cầm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vật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chocolate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thịt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đỏ</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bò</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cừu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heo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dê</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xúc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xích,đồ</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đóng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hộp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cọ</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dừa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bão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hòa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Sử</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dụng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nhiều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gây</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như</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bệnh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tim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mạch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tiểu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đương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loại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2 ,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cân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cholesterol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xấu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255697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hidden="1">
            <a:extLst>
              <a:ext uri="{FF2B5EF4-FFF2-40B4-BE49-F238E27FC236}">
                <a16:creationId xmlns:a16="http://schemas.microsoft.com/office/drawing/2014/main" id="{B276F898-8B00-5D37-F86A-3A56B5A53CA1}"/>
              </a:ext>
            </a:extLst>
          </p:cNvPr>
          <p:cNvPicPr>
            <a:picLocks noChangeAspect="1"/>
          </p:cNvPicPr>
          <p:nvPr/>
        </p:nvPicPr>
        <p:blipFill>
          <a:blip r:embed="rId2"/>
          <a:stretch>
            <a:fillRect/>
          </a:stretch>
        </p:blipFill>
        <p:spPr>
          <a:xfrm>
            <a:off x="8032848" y="2253386"/>
            <a:ext cx="3015179" cy="2261385"/>
          </a:xfrm>
          <a:prstGeom prst="rect">
            <a:avLst/>
          </a:prstGeom>
        </p:spPr>
      </p:pic>
      <p:sp>
        <p:nvSpPr>
          <p:cNvPr id="7" name="TextBox 6" hidden="1">
            <a:extLst>
              <a:ext uri="{FF2B5EF4-FFF2-40B4-BE49-F238E27FC236}">
                <a16:creationId xmlns:a16="http://schemas.microsoft.com/office/drawing/2014/main" id="{E16C422C-0011-D9CC-2691-CA425E0F315E}"/>
              </a:ext>
            </a:extLst>
          </p:cNvPr>
          <p:cNvSpPr txBox="1"/>
          <p:nvPr/>
        </p:nvSpPr>
        <p:spPr>
          <a:xfrm>
            <a:off x="9481168" y="2134705"/>
            <a:ext cx="8524675" cy="523220"/>
          </a:xfrm>
          <a:prstGeom prst="rect">
            <a:avLst/>
          </a:prstGeom>
          <a:noFill/>
        </p:spPr>
        <p:txBody>
          <a:bodyPr wrap="square" rtlCol="0">
            <a:spAutoFit/>
          </a:bodyPr>
          <a:lstStyle/>
          <a:p>
            <a:r>
              <a:rPr lang="vi-VN" sz="2800" dirty="0">
                <a:latin typeface="Aptos Display" panose="020B0004020202020204" pitchFamily="34" charset="0"/>
              </a:rPr>
              <a:t>Nhóm lười con ngơ ngác</a:t>
            </a:r>
            <a:endParaRPr lang="en-US" sz="2800" dirty="0">
              <a:latin typeface="Aptos Display" panose="020B0004020202020204" pitchFamily="34" charset="0"/>
            </a:endParaRPr>
          </a:p>
        </p:txBody>
      </p:sp>
      <p:sp>
        <p:nvSpPr>
          <p:cNvPr id="13" name="Rectangle 12" hidden="1">
            <a:extLst>
              <a:ext uri="{FF2B5EF4-FFF2-40B4-BE49-F238E27FC236}">
                <a16:creationId xmlns:a16="http://schemas.microsoft.com/office/drawing/2014/main" id="{2ACC77A5-CF8D-B36B-6531-C9F031362E60}"/>
              </a:ext>
            </a:extLst>
          </p:cNvPr>
          <p:cNvSpPr/>
          <p:nvPr/>
        </p:nvSpPr>
        <p:spPr>
          <a:xfrm>
            <a:off x="8171543" y="1245257"/>
            <a:ext cx="1233714" cy="4110513"/>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hidden="1">
            <a:extLst>
              <a:ext uri="{FF2B5EF4-FFF2-40B4-BE49-F238E27FC236}">
                <a16:creationId xmlns:a16="http://schemas.microsoft.com/office/drawing/2014/main" id="{93EF8041-0037-A44C-91EA-7A35D2ECE42F}"/>
              </a:ext>
            </a:extLst>
          </p:cNvPr>
          <p:cNvSpPr txBox="1"/>
          <p:nvPr/>
        </p:nvSpPr>
        <p:spPr>
          <a:xfrm>
            <a:off x="154831" y="1303708"/>
            <a:ext cx="8834338" cy="830997"/>
          </a:xfrm>
          <a:prstGeom prst="rect">
            <a:avLst/>
          </a:prstGeom>
          <a:noFill/>
        </p:spPr>
        <p:txBody>
          <a:bodyPr wrap="square" rtlCol="0">
            <a:spAutoFit/>
          </a:bodyPr>
          <a:lstStyle/>
          <a:p>
            <a:r>
              <a:rPr lang="vi-VN" sz="4800" dirty="0">
                <a:latin typeface="Sitka Text Semibold" pitchFamily="2" charset="0"/>
              </a:rPr>
              <a:t>Bài Thuyết Trình Công Nghệ</a:t>
            </a:r>
            <a:endParaRPr lang="en-US" sz="4800" dirty="0">
              <a:latin typeface="Sitka Text Semibold" pitchFamily="2" charset="0"/>
            </a:endParaRPr>
          </a:p>
        </p:txBody>
      </p:sp>
      <p:pic>
        <p:nvPicPr>
          <p:cNvPr id="5" name="Picture 4" hidden="1">
            <a:extLst>
              <a:ext uri="{FF2B5EF4-FFF2-40B4-BE49-F238E27FC236}">
                <a16:creationId xmlns:a16="http://schemas.microsoft.com/office/drawing/2014/main" id="{67018521-6616-B8AD-BD0C-5A673BF9CBCE}"/>
              </a:ext>
            </a:extLst>
          </p:cNvPr>
          <p:cNvPicPr>
            <a:picLocks noChangeAspect="1"/>
          </p:cNvPicPr>
          <p:nvPr/>
        </p:nvPicPr>
        <p:blipFill>
          <a:blip r:embed="rId3"/>
          <a:stretch>
            <a:fillRect/>
          </a:stretch>
        </p:blipFill>
        <p:spPr>
          <a:xfrm rot="723247">
            <a:off x="-1501488" y="473290"/>
            <a:ext cx="6063393" cy="4082087"/>
          </a:xfrm>
          <a:prstGeom prst="rect">
            <a:avLst/>
          </a:prstGeom>
        </p:spPr>
      </p:pic>
      <p:sp>
        <p:nvSpPr>
          <p:cNvPr id="14" name="Right Triangle 13">
            <a:extLst>
              <a:ext uri="{FF2B5EF4-FFF2-40B4-BE49-F238E27FC236}">
                <a16:creationId xmlns:a16="http://schemas.microsoft.com/office/drawing/2014/main" id="{E4E3D585-C8D5-92AA-18A2-34EDE3E0365C}"/>
              </a:ext>
            </a:extLst>
          </p:cNvPr>
          <p:cNvSpPr/>
          <p:nvPr/>
        </p:nvSpPr>
        <p:spPr>
          <a:xfrm>
            <a:off x="-75913" y="-57417"/>
            <a:ext cx="9557081" cy="5258333"/>
          </a:xfrm>
          <a:prstGeom prst="r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Triangle 14">
            <a:extLst>
              <a:ext uri="{FF2B5EF4-FFF2-40B4-BE49-F238E27FC236}">
                <a16:creationId xmlns:a16="http://schemas.microsoft.com/office/drawing/2014/main" id="{DA19EEE2-80C1-7C6A-CB15-1B13A70C0C28}"/>
              </a:ext>
            </a:extLst>
          </p:cNvPr>
          <p:cNvSpPr/>
          <p:nvPr/>
        </p:nvSpPr>
        <p:spPr>
          <a:xfrm rot="10800000">
            <a:off x="-151824" y="-57418"/>
            <a:ext cx="9632992" cy="5258333"/>
          </a:xfrm>
          <a:prstGeom prst="r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31057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1.11111E-6 1.11111E-6 L -1.11111E-6 0.00031 C 0.00035 -0.02191 -0.00104 -0.04383 0.00122 -0.06512 C 0.00156 -0.06945 0.00504 -0.07099 0.00729 -0.07161 L 0.01337 -0.06945 C 0.0158 -0.06883 0.01823 -0.06821 0.02066 -0.06729 C 0.02188 -0.06605 0.02361 -0.06512 0.02431 -0.06296 C 0.025 -0.06173 0.02691 -0.04846 0.02691 -0.04784 C 0.02431 -0.04568 0.02205 -0.04259 0.01962 -0.04136 C 0.01181 -0.03704 -0.00156 -0.04105 0.02552 -0.03704 C 0.02761 -0.0284 0.02934 -0.02284 0.02934 -0.01296 C 0.02934 -0.00926 0.02899 -0.00556 0.02813 -0.00216 C 0.02726 1.11111E-6 0.0257 0.00092 0.02431 0.00216 C 0.02274 0.00339 0.01962 0.0071 0.01962 0.00432 C 0.01962 0.00092 0.02274 0.00154 0.02431 1.11111E-6 C 0.0257 -0.00124 0.02691 -0.00247 0.02813 -0.00432 C 0.02969 -0.0071 0.03281 -0.01605 0.0342 -0.01975 C 0.03455 -0.02191 0.03403 -0.02624 0.03542 -0.02624 C 0.03698 -0.02624 0.03767 -0.02161 0.03906 -0.01975 C 0.04011 -0.0179 0.04132 -0.01636 0.04271 -0.01512 C 0.04583 -0.01204 0.05243 -0.00648 0.05243 -0.00617 C 0.05521 -0.00741 0.05833 -0.00679 0.06094 -0.00864 C 0.06198 -0.00957 0.06563 -0.02315 0.0658 -0.02408 C 0.06545 -0.02747 0.06511 -0.03117 0.06458 -0.03488 C 0.06424 -0.03766 0.06458 -0.04136 0.06337 -0.04352 C 0.06181 -0.0463 0.05521 -0.04661 0.05729 -0.04784 C 0.06042 -0.04969 0.06372 -0.04661 0.06702 -0.04568 C 0.06945 -0.04506 0.07188 -0.04414 0.07431 -0.04352 C 0.07726 -0.04259 0.08004 -0.04198 0.08299 -0.04136 C 0.08004 -0.02068 0.0816 -0.02963 0.0816 -0.06945 L 0.15 -0.0608 C 0.14392 -0.05926 0.13733 -0.0608 0.1316 -0.05648 C 0.13004 -0.05525 0.13438 -0.05247 0.13542 -0.05 C 0.13681 -0.04599 0.13767 -0.04136 0.13906 -0.03704 C 0.13976 -0.03457 0.14063 -0.03272 0.14149 -0.03056 C 0.14184 -0.01883 0.13889 -0.00494 0.14271 0.00432 C 0.14271 0.00463 0.16493 1.11111E-6 0.1658 1.11111E-6 C 0.16632 -0.0037 0.16702 -0.0071 0.16702 -0.0108 C 0.16702 -0.01266 0.16545 -0.03488 0.16458 -0.0392 C 0.16406 -0.04167 0.16302 -0.04352 0.16215 -0.04568 C 0.1625 -0.05494 0.16146 -0.06512 0.16337 -0.07377 C 0.16424 -0.07747 0.16563 -0.06698 0.1658 -0.06296 C 0.16684 -0.04352 0.16667 -0.02408 0.16702 -0.00432 C 0.16962 -0.01543 0.16945 -0.01358 0.17066 -0.02408 C 0.17118 -0.02747 0.17066 -0.0321 0.17188 -0.03488 C 0.17292 -0.03704 0.17517 -0.03611 0.17674 -0.03704 C 0.17882 -0.03827 0.1809 -0.03982 0.18299 -0.04136 C 0.18455 -0.04043 0.18646 -0.04105 0.18785 -0.0392 C 0.18872 -0.03766 0.18889 -0.03488 0.18906 -0.03272 C 0.18941 -0.02315 0.18906 -0.01389 0.18906 -0.00432 L 0.18906 -0.00401 C 0.19705 -0.00648 0.2059 -0.00463 0.21337 -0.0108 C 0.21563 -0.01266 0.21302 -0.01975 0.21215 -0.02408 C 0.21129 -0.0284 0.20781 -0.03395 0.20608 -0.03704 C 0.20677 -0.02531 0.20313 -0.00124 0.21215 0.00432 C 0.21458 0.00555 0.21702 0.00555 0.21945 0.00648 C 0.22153 0.0071 0.22361 0.00802 0.22552 0.00864 C 0.22674 0.00802 0.2283 0.00802 0.22917 0.00648 C 0.23056 0.00401 0.2316 0.00092 0.2316 -0.00216 C 0.23229 -0.02161 0.23125 -0.02685 0.22917 -0.04136 C 0.23021 -0.01019 0.22379 -0.0037 0.23663 0.00216 C 0.23941 0.00339 0.24219 0.00339 0.24514 0.00432 C 0.2467 0.00339 0.24879 0.00432 0.25 0.00216 C 0.25434 -0.0071 0.25174 -0.02099 0.25 -0.03056 C 0.24948 -0.03303 0.24844 -0.03488 0.24757 -0.03704 C 0.24705 -0.0392 0.24636 -0.04568 0.24636 -0.04352 C 0.24636 -0.03704 0.24705 -0.03056 0.24757 -0.02408 C 0.24792 -0.01945 0.24757 -0.01482 0.24879 -0.0108 C 0.24965 -0.00741 0.25434 -0.00556 0.25608 -0.00432 C 0.25851 -0.00525 0.26111 -0.00463 0.26337 -0.00648 C 0.26476 -0.00772 0.26511 -0.0108 0.2658 -0.01296 C 0.26719 -0.01729 0.26823 -0.02191 0.26945 -0.02624 C 0.26997 -0.03272 0.2724 -0.03982 0.27066 -0.04568 C 0.27014 -0.04784 0.26719 -0.02099 0.26702 -0.01975 C 0.26354 0.01543 0.26788 -0.02377 0.26458 0.00216 C 0.26441 0.0037 0.2632 0.01667 0.26215 0.01944 C 0.26042 0.02407 0.2559 0.02963 0.25365 0.03241 C 0.25 0.03179 0.24601 0.03333 0.24271 0.03025 C 0.24149 0.02932 0.24306 0.02562 0.24392 0.02376 C 0.24445 0.02253 0.24549 0.02222 0.24636 0.0216 L 0.24636 0.02191 C 0.24896 0.01574 0.25208 0.01018 0.25486 0.00432 C 0.25816 -0.00278 0.25886 -0.01111 0.26458 -0.01512 C 0.2724 -0.02068 0.26979 -0.02006 0.27917 -0.02191 C 0.28785 -0.02346 0.29636 -0.02469 0.30486 -0.02624 C 0.30538 -0.02932 0.30799 -0.04321 0.30486 -0.04568 C 0.30191 -0.04815 0.29827 -0.04414 0.29514 -0.04352 C 0.2934 -0.04136 0.29184 -0.0392 0.29028 -0.03704 C 0.28906 -0.03549 0.28698 -0.03519 0.28663 -0.03272 C 0.28611 -0.02994 0.28698 -0.02654 0.28785 -0.02408 C 0.28924 -0.01945 0.29254 -0.01574 0.29514 -0.01296 C 0.29549 -0.0108 0.29549 -0.00833 0.29636 -0.00648 C 0.30087 0.00154 0.30677 -0.0034 0.31215 -0.00432 C 0.31458 -0.00772 0.31754 -0.0108 0.31945 -0.01512 C 0.32049 -0.01729 0.32118 -0.01975 0.32188 -0.02191 C 0.325 -0.03827 0.32483 -0.03025 0.32309 -0.04568 C 0.32361 -0.03611 0.32379 -0.02685 0.32431 -0.01729 C 0.32448 -0.01451 0.32483 -0.01142 0.32552 -0.00864 C 0.32604 -0.00679 0.32708 -0.00525 0.32795 -0.00432 C 0.3309 -0.00185 0.33264 -0.00216 0.33542 -0.00216 L 0.32188 -0.04568 C 0.3349 -0.05031 0.33004 -0.05 0.33663 -0.05 L 0.33663 -0.04969 C 0.34427 -0.05062 0.35208 -0.05124 0.35972 -0.05216 C 0.36302 -0.05247 0.36632 -0.05278 0.36945 -0.05432 C 0.37083 -0.05494 0.3717 -0.05772 0.37309 -0.05864 C 0.37517 -0.05988 0.37726 -0.06019 0.37917 -0.0608 C 0.38386 -0.06266 0.38368 -0.06266 0.38785 -0.06512 C 0.39097 -0.06451 0.39601 -0.06821 0.39757 -0.06296 C 0.39879 -0.05833 0.39184 -0.06049 0.38906 -0.0608 C 0.38229 -0.06173 0.37969 -0.06482 0.37431 -0.06945 C 0.37344 -0.06235 0.37222 -0.0608 0.37431 -0.05432 C 0.375 -0.05247 0.37604 -0.05154 0.37674 -0.05 C 0.37761 -0.04568 0.37899 -0.04167 0.37917 -0.03704 C 0.38073 -0.00957 0.38038 -0.02099 0.38038 -0.00216 L 0.38038 -0.00185 C 0.40399 -0.01389 0.39514 -0.00988 0.40729 -0.01512 C 0.41077 -0.02778 0.41007 -0.02716 0.40851 -0.0108 C 0.40886 -0.00803 0.40886 0.00031 0.40972 -0.00216 C 0.41667 -0.02068 0.41129 -0.02099 0.41458 -0.03704 C 0.41511 -0.03889 0.41597 -0.04043 0.41702 -0.04136 C 0.42431 -0.04784 0.42691 -0.04568 0.43542 -0.04568 L 0.44028 -0.04784 C 0.44097 -0.0392 0.44115 -0.03025 0.44271 -0.02191 C 0.44323 -0.01821 0.44549 -0.01636 0.44636 -0.01296 C 0.44722 -0.00957 0.44618 -0.00494 0.44757 -0.00216 C 0.44861 1.11111E-6 0.45087 -0.00093 0.45243 1.11111E-6 C 0.45486 -0.00432 0.45799 -0.00772 0.45972 -0.01296 C 0.46945 -0.04105 0.45556 -0.02562 0.46094 -0.0108 C 0.46233 -0.00741 0.46337 -0.01821 0.46458 -0.02191 C 0.46545 -0.03117 0.46528 -0.03148 0.46702 -0.0392 C 0.46788 -0.0429 0.46788 -0.04722 0.46945 -0.05 C 0.47066 -0.05216 0.47274 -0.05154 0.47431 -0.05216 C 0.47882 -0.05 0.48403 -0.05062 0.48785 -0.04568 C 0.48976 -0.0429 0.48872 -0.03704 0.48906 -0.03272 C 0.4908 -0.0034 0.48524 -0.00864 0.49514 -0.00432 C 0.49722 -0.0108 0.49931 -0.01729 0.50122 -0.02408 C 0.50226 -0.02747 0.50278 -0.03117 0.50365 -0.03488 C 0.50469 -0.03889 0.50677 -0.0463 0.50851 -0.05 C 0.51042 -0.0537 0.5125 -0.0571 0.51458 -0.0608 L 0.51823 -0.06729 C 0.51875 -0.07161 0.52083 -0.08025 0.51823 -0.08457 C 0.51736 -0.08642 0.5158 -0.08611 0.51458 -0.08673 C 0.51094 -0.08611 0.50695 -0.08766 0.50365 -0.08457 C 0.50208 -0.08333 0.50243 -0.07901 0.50243 -0.07593 C 0.50243 -0.05926 0.50278 -0.05895 0.50486 -0.04784 C 0.50521 -0.03333 0.50313 -0.0179 0.50608 -0.00432 C 0.50712 0.00031 0.51077 -0.0108 0.51215 -0.01512 C 0.5132 -0.01852 0.51285 -0.02253 0.51337 -0.02624 C 0.51372 -0.0284 0.51424 -0.03056 0.51458 -0.03272 C 0.51788 -0.03179 0.52153 -0.03303 0.52431 -0.03056 C 0.52795 -0.02716 0.52674 -0.01235 0.52674 -0.00864 L 0.52674 -0.00833 C 0.54809 -0.01512 0.5349 -0.00926 0.54757 -0.01729 C 0.55 -0.01914 0.55486 -0.02191 0.55486 -0.02161 C 0.55642 -0.02408 0.55799 -0.02624 0.55972 -0.0284 C 0.56129 -0.02994 0.5632 -0.03056 0.56458 -0.03272 C 0.56649 -0.03519 0.56771 -0.03858 0.56945 -0.04136 C 0.57101 -0.04383 0.57292 -0.04537 0.57431 -0.04784 C 0.57743 -0.05278 0.57917 -0.0608 0.58299 -0.06296 C 0.5842 -0.06358 0.58524 -0.0642 0.58663 -0.06512 C 0.58785 -0.06636 0.59149 -0.07068 0.59028 -0.06945 C 0.58733 -0.06729 0.57413 -0.05617 0.57066 -0.05 L 0.56823 -0.04568 C 0.56788 -0.0429 0.56702 -0.03982 0.56702 -0.03704 C 0.56702 -0.03303 0.56875 -0.02809 0.57066 -0.02624 C 0.57257 -0.02408 0.57465 -0.02315 0.57674 -0.02191 C 0.58542 -0.00617 0.5757 -0.02191 0.5842 -0.01296 C 0.58785 -0.00926 0.59514 1.11111E-6 0.59514 0.00031 C 0.60087 -0.00093 0.6066 -0.00093 0.61215 -0.00216 C 0.61354 -0.00247 0.61476 -0.0034 0.6158 -0.00432 C 0.61754 -0.00617 0.6191 -0.00864 0.62066 -0.0108 C 0.62205 -0.01296 0.62309 -0.01512 0.62431 -0.01729 C 0.62552 -0.02562 0.62708 -0.03241 0.62431 -0.04136 C 0.62344 -0.04414 0.62118 -0.04414 0.61945 -0.04568 C 0.61632 -0.04414 0.61285 -0.04352 0.60972 -0.04136 C 0.60712 -0.0392 0.60243 -0.03272 0.60243 -0.03241 C 0.60278 -0.03056 0.60452 -0.0142 0.60712 -0.0108 C 0.60955 -0.00864 0.61215 -0.00803 0.61458 -0.00648 L 0.61806 -0.00432 C 0.62153 -0.00525 0.625 -0.00432 0.62795 -0.00648 C 0.63108 -0.00864 0.63021 -0.01605 0.63177 -0.01975 C 0.6342 -0.02531 0.63785 -0.02901 0.64011 -0.03488 C 0.64149 -0.03766 0.64219 -0.04136 0.64392 -0.04352 C 0.64531 -0.04506 0.64722 -0.04506 0.64879 -0.04568 C 0.65156 -0.02562 0.64879 -0.05062 0.64879 -0.02408 C 0.64879 -0.02099 0.64965 -0.01821 0.65 -0.01512 C 0.65087 -0.01975 0.65174 -0.02377 0.65243 -0.0284 C 0.65295 -0.03241 0.6533 -0.0429 0.65486 -0.04784 C 0.6559 -0.05093 0.65729 -0.0537 0.65851 -0.05648 C 0.66424 -0.05432 0.67101 -0.0537 0.67552 -0.04568 C 0.67691 -0.04321 0.67726 -0.03982 0.67795 -0.03704 C 0.68056 -0.01852 0.67917 -0.03117 0.68056 0.00216 L 0.68056 0.00247 C 0.68733 1.11111E-6 0.69462 0.00031 0.70122 -0.00432 C 0.70886 -0.00988 0.70521 -0.00772 0.71215 -0.0108 C 0.71702 -0.02377 0.72049 -0.02624 0.71458 -0.04352 C 0.71372 -0.04599 0.71129 -0.04506 0.70972 -0.04568 C 0.70573 -0.04506 0.70156 -0.04537 0.69757 -0.04352 C 0.69636 -0.0429 0.69583 -0.04074 0.69514 -0.0392 C 0.6934 -0.03488 0.69028 -0.02624 0.69028 -0.02593 C 0.68976 -0.02315 0.68854 -0.02037 0.68906 -0.01729 C 0.68941 -0.01451 0.69115 -0.01235 0.69271 -0.0108 C 0.69358 -0.01019 0.7059 -0.00679 0.70608 -0.00648 C 0.71285 0.01142 0.71059 0.00123 0.71215 0.02376 C 0.71094 0.02901 0.71077 0.03518 0.70851 0.03889 C 0.70573 0.04383 0.70035 0.04012 0.69757 0.03889 C 0.6967 0.03673 0.69601 0.03457 0.69514 0.03241 C 0.69392 0.02963 0.69097 0.02747 0.69149 0.02376 C 0.69462 -0.00309 0.69931 0.00185 0.71094 1.11111E-6 C 0.71424 -0.00154 0.71788 -0.00124 0.72066 -0.00432 C 0.72274 -0.00648 0.72483 -0.00895 0.72674 -0.0108 C 0.72847 -0.01235 0.73021 -0.01358 0.73177 -0.01512 C 0.73663 -0.0213 0.73958 -0.02716 0.74392 -0.03488 C 0.74479 -0.03827 0.74531 -0.04229 0.74636 -0.04568 C 0.7507 -0.05926 0.74722 -0.03951 0.75 -0.05648 C 0.75226 -0.07037 0.75139 -0.06574 0.74879 -0.05648 C 0.74792 -0.05 0.74636 -0.04352 0.74636 -0.03704 C 0.74636 -0.03241 0.74861 -0.04537 0.74879 -0.05 C 0.74896 -0.05587 0.7467 -0.06173 0.74757 -0.06729 C 0.74792 -0.06945 0.75 -0.06605 0.75122 -0.06512 C 0.75573 -0.05525 0.75712 -0.05247 0.76094 -0.04136 C 0.76198 -0.03858 0.7625 -0.03549 0.76337 -0.03272 C 0.76458 -0.02901 0.76823 -0.02006 0.76945 -0.01729 C 0.77031 -0.01574 0.77083 -0.01389 0.77188 -0.01296 C 0.77431 -0.01111 0.77934 -0.00864 0.77934 -0.00833 C 0.78368 -0.04012 0.78177 -0.02006 0.78177 -0.06945 L 0.78177 -0.06914 C 0.78733 -0.05803 0.78872 -0.05278 0.79514 -0.04568 C 0.80521 -0.03426 0.79531 -0.04661 0.80365 -0.0392 C 0.80504 -0.03796 0.80608 -0.03611 0.80729 -0.03488 C 0.80886 -0.02562 0.80851 -0.01821 0.81337 -0.01296 C 0.81493 -0.01173 0.81667 -0.01173 0.81823 -0.0108 C 0.81632 -0.00957 0.81406 -0.00864 0.81215 -0.00648 C 0.80365 0.00216 0.81788 -0.00587 0.80486 1.11111E-6 C 0.80573 0.00278 0.80573 0.00679 0.80729 0.00864 C 0.80938 0.0108 0.81233 0.00926 0.81458 0.0108 C 0.81563 0.01142 0.81632 0.01358 0.81702 0.01512 C 0.81788 0.0179 0.81945 0.02068 0.81945 0.02376 C 0.81945 0.03179 0.81163 0.03364 0.80972 0.03457 C 0.80521 0.03395 0.8007 0.03364 0.79636 0.03241 C 0.79514 0.0321 0.79202 0.03241 0.79271 0.03025 C 0.7941 0.02531 0.79722 0.02191 0.8 0.01944 C 0.80295 0.01667 0.80972 0.01512 0.80972 0.01543 C 0.81094 0.01296 0.81198 0.01018 0.81337 0.00864 C 0.81441 0.00741 0.81615 0.00771 0.81702 0.00648 C 0.81823 0.00494 0.8184 0.00185 0.81945 1.11111E-6 C 0.82049 -0.00185 0.82188 -0.00309 0.82309 -0.00432 C 0.82396 -0.00648 0.82465 -0.00895 0.82552 -0.0108 C 0.82795 -0.01543 0.83299 -0.02408 0.83299 -0.02377 C 0.83333 -0.02747 0.83351 -0.03117 0.8342 -0.03488 C 0.83472 -0.03858 0.83646 -0.04167 0.83663 -0.04568 C 0.83681 -0.05648 0.83577 -0.06729 0.83542 -0.07809 C 0.83438 -0.06759 0.83299 -0.05401 0.83299 -0.04352 C 0.83299 -0.03333 0.83316 -0.02315 0.8342 -0.01296 C 0.83438 -0.00988 0.83594 -0.00741 0.83663 -0.00432 C 0.8375 -0.00031 0.8382 0.00432 0.83906 0.00864 C 0.84844 -0.04167 0.83872 -0.0392 0.85608 -0.03488 C 0.85642 -0.03272 0.85695 -0.03056 0.85729 -0.0284 C 0.85816 -0.02469 0.85938 -0.0213 0.85972 -0.01729 C 0.86059 -0.01111 0.86059 -0.00432 0.86094 0.00216 C 0.8691 -0.01945 0.85434 0.02222 0.86458 -0.02408 C 0.86511 -0.02593 0.86702 -0.02593 0.86823 -0.02624 C 0.87431 -0.02747 0.88056 -0.02747 0.88663 -0.0284 C 0.88993 -0.02963 0.89479 -0.02901 0.89636 -0.03704 C 0.8967 -0.0392 0.89583 -0.04167 0.89514 -0.04352 C 0.89306 -0.04846 0.88785 -0.05648 0.88785 -0.05617 C 0.88663 -0.05587 0.88524 -0.05556 0.8842 -0.05432 C 0.8816 -0.05185 0.87674 -0.04568 0.87674 -0.04537 C 0.87639 -0.04352 0.87552 -0.04136 0.87552 -0.0392 C 0.87587 -0.03519 0.87726 -0.03179 0.87813 -0.0284 C 0.87847 -0.02624 0.87865 -0.02377 0.87934 -0.02191 C 0.88021 -0.01852 0.88177 -0.01605 0.88299 -0.01296 C 0.88386 -0.01111 0.88438 -0.00864 0.88542 -0.00648 C 0.88646 -0.00432 0.88785 -0.00247 0.88906 1.11111E-6 C 0.89323 0.00895 0.88906 0.00494 0.89514 0.00864 C 0.89028 0.01697 0.89531 0.00957 0.88906 0.01512 C 0.88767 0.01636 0.88542 0.01944 0.88542 0.01975 " pathEditMode="relative" rAng="0" ptsTypes="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cBhvr>
                                        <p:cTn id="6" dur="4000" fill="hold"/>
                                        <p:tgtEl>
                                          <p:spTgt spid="5"/>
                                        </p:tgtEl>
                                        <p:attrNameLst>
                                          <p:attrName>ppt_x</p:attrName>
                                          <p:attrName>ppt_y</p:attrName>
                                        </p:attrNameLst>
                                      </p:cBhvr>
                                      <p:rCtr x="44809" y="-2284"/>
                                    </p:animMotion>
                                  </p:childTnLst>
                                </p:cTn>
                              </p:par>
                              <p:par>
                                <p:cTn id="7" presetID="22" presetClass="entr" presetSubtype="8" fill="hold" grpId="0" nodeType="withEffect">
                                  <p:stCondLst>
                                    <p:cond delay="0"/>
                                  </p:stCondLst>
                                  <p:iterate type="lt">
                                    <p:tmPct val="10000"/>
                                  </p:iterate>
                                  <p:childTnLst>
                                    <p:set>
                                      <p:cBhvr>
                                        <p:cTn id="8" dur="1" fill="hold">
                                          <p:stCondLst>
                                            <p:cond delay="0"/>
                                          </p:stCondLst>
                                        </p:cTn>
                                        <p:tgtEl>
                                          <p:spTgt spid="6"/>
                                        </p:tgtEl>
                                        <p:attrNameLst>
                                          <p:attrName>style.visibility</p:attrName>
                                        </p:attrNameLst>
                                      </p:cBhvr>
                                      <p:to>
                                        <p:strVal val="visible"/>
                                      </p:to>
                                    </p:set>
                                    <p:animEffect transition="in" filter="wipe(left)">
                                      <p:cBhvr>
                                        <p:cTn id="9" dur="1300"/>
                                        <p:tgtEl>
                                          <p:spTgt spid="6"/>
                                        </p:tgtEl>
                                      </p:cBhvr>
                                    </p:animEffect>
                                  </p:childTnLst>
                                </p:cTn>
                              </p:par>
                              <p:par>
                                <p:cTn id="10" presetID="42" presetClass="path" presetSubtype="0" accel="50000" decel="50000" fill="hold" nodeType="withEffect">
                                  <p:stCondLst>
                                    <p:cond delay="4000"/>
                                  </p:stCondLst>
                                  <p:childTnLst>
                                    <p:animMotion origin="layout" path="M 0.88542 0.01975 L 1.05486 0.26204 " pathEditMode="relative" rAng="0" ptsTypes="AA">
                                      <p:cBhvr>
                                        <p:cTn id="11" dur="750" fill="hold"/>
                                        <p:tgtEl>
                                          <p:spTgt spid="5"/>
                                        </p:tgtEl>
                                        <p:attrNameLst>
                                          <p:attrName>ppt_x</p:attrName>
                                          <p:attrName>ppt_y</p:attrName>
                                        </p:attrNameLst>
                                      </p:cBhvr>
                                      <p:rCtr x="8472" y="12099"/>
                                    </p:animMotion>
                                  </p:childTnLst>
                                </p:cTn>
                              </p:par>
                              <p:par>
                                <p:cTn id="12" presetID="35" presetClass="path" presetSubtype="0" accel="50000" decel="50000" fill="hold" nodeType="withEffect">
                                  <p:stCondLst>
                                    <p:cond delay="4250"/>
                                  </p:stCondLst>
                                  <p:childTnLst>
                                    <p:animMotion origin="layout" path="M 0.1151 0.02839 L -0.73177 -0.00247 " pathEditMode="relative" rAng="0" ptsTypes="AA">
                                      <p:cBhvr>
                                        <p:cTn id="13" dur="5000" fill="hold"/>
                                        <p:tgtEl>
                                          <p:spTgt spid="12"/>
                                        </p:tgtEl>
                                        <p:attrNameLst>
                                          <p:attrName>ppt_x</p:attrName>
                                          <p:attrName>ppt_y</p:attrName>
                                        </p:attrNameLst>
                                      </p:cBhvr>
                                      <p:rCtr x="-42344" y="-1543"/>
                                    </p:animMotion>
                                  </p:childTnLst>
                                </p:cTn>
                              </p:par>
                              <p:par>
                                <p:cTn id="14" presetID="35" presetClass="path" presetSubtype="0" accel="50000" decel="50000" fill="hold" nodeType="withEffect">
                                  <p:stCondLst>
                                    <p:cond delay="9250"/>
                                  </p:stCondLst>
                                  <p:childTnLst>
                                    <p:animMotion origin="layout" path="M -0.73177 -0.00247 L -1.2467 -0.00247 " pathEditMode="relative" rAng="0" ptsTypes="AA">
                                      <p:cBhvr>
                                        <p:cTn id="15" dur="4000" fill="hold"/>
                                        <p:tgtEl>
                                          <p:spTgt spid="12"/>
                                        </p:tgtEl>
                                        <p:attrNameLst>
                                          <p:attrName>ppt_x</p:attrName>
                                          <p:attrName>ppt_y</p:attrName>
                                        </p:attrNameLst>
                                      </p:cBhvr>
                                      <p:rCtr x="-25747" y="0"/>
                                    </p:animMotion>
                                  </p:childTnLst>
                                </p:cTn>
                              </p:par>
                              <p:par>
                                <p:cTn id="16" presetID="35" presetClass="path" presetSubtype="0" accel="50000" decel="50000" fill="hold" grpId="0" nodeType="withEffect">
                                  <p:stCondLst>
                                    <p:cond delay="4500"/>
                                  </p:stCondLst>
                                  <p:childTnLst>
                                    <p:animMotion origin="layout" path="M 0.06077 0.225 L -0.55295 0.19784 " pathEditMode="relative" rAng="0" ptsTypes="AA">
                                      <p:cBhvr>
                                        <p:cTn id="17" dur="5000" fill="hold"/>
                                        <p:tgtEl>
                                          <p:spTgt spid="7"/>
                                        </p:tgtEl>
                                        <p:attrNameLst>
                                          <p:attrName>ppt_x</p:attrName>
                                          <p:attrName>ppt_y</p:attrName>
                                        </p:attrNameLst>
                                      </p:cBhvr>
                                      <p:rCtr x="-30694" y="-135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25"/>
        <p:cNvGrpSpPr/>
        <p:nvPr/>
      </p:nvGrpSpPr>
      <p:grpSpPr>
        <a:xfrm>
          <a:off x="0" y="0"/>
          <a:ext cx="0" cy="0"/>
          <a:chOff x="0" y="0"/>
          <a:chExt cx="0" cy="0"/>
        </a:xfrm>
      </p:grpSpPr>
      <p:sp>
        <p:nvSpPr>
          <p:cNvPr id="1827" name="Google Shape;1827;p44"/>
          <p:cNvSpPr txBox="1">
            <a:spLocks noGrp="1"/>
          </p:cNvSpPr>
          <p:nvPr>
            <p:ph type="subTitle" idx="1"/>
          </p:nvPr>
        </p:nvSpPr>
        <p:spPr>
          <a:xfrm>
            <a:off x="49144" y="-133743"/>
            <a:ext cx="3066109" cy="1668145"/>
          </a:xfrm>
          <a:prstGeom prst="rect">
            <a:avLst/>
          </a:prstGeom>
        </p:spPr>
        <p:txBody>
          <a:bodyPr spcFirstLastPara="1" wrap="square" lIns="91425" tIns="91425" rIns="91425" bIns="91425" anchor="ctr" anchorCtr="0">
            <a:noAutofit/>
          </a:bodyPr>
          <a:lstStyle/>
          <a:p>
            <a:pPr marL="0" indent="0" algn="ctr"/>
            <a:r>
              <a:rPr lang="vi-VN" sz="1800" dirty="0"/>
              <a:t>Thực phẩm chứa chất béo nên chọn,không nên chọn và cách chọn thực phẩm</a:t>
            </a:r>
            <a:endParaRPr lang="en-US" sz="1800" dirty="0"/>
          </a:p>
        </p:txBody>
      </p:sp>
      <p:grpSp>
        <p:nvGrpSpPr>
          <p:cNvPr id="1828" name="Google Shape;1828;p44"/>
          <p:cNvGrpSpPr/>
          <p:nvPr/>
        </p:nvGrpSpPr>
        <p:grpSpPr>
          <a:xfrm flipH="1">
            <a:off x="4960770" y="-4080538"/>
            <a:ext cx="4023614" cy="3946795"/>
            <a:chOff x="574956" y="-253549"/>
            <a:chExt cx="3441045" cy="3375349"/>
          </a:xfrm>
        </p:grpSpPr>
        <p:sp>
          <p:nvSpPr>
            <p:cNvPr id="1829" name="Google Shape;1829;p44"/>
            <p:cNvSpPr/>
            <p:nvPr/>
          </p:nvSpPr>
          <p:spPr>
            <a:xfrm>
              <a:off x="1092425" y="2833800"/>
              <a:ext cx="1967250" cy="210675"/>
            </a:xfrm>
            <a:custGeom>
              <a:avLst/>
              <a:gdLst/>
              <a:ahLst/>
              <a:cxnLst/>
              <a:rect l="l" t="t" r="r" b="b"/>
              <a:pathLst>
                <a:path w="78690" h="8427" extrusionOk="0">
                  <a:moveTo>
                    <a:pt x="39335" y="0"/>
                  </a:moveTo>
                  <a:cubicBezTo>
                    <a:pt x="17613" y="0"/>
                    <a:pt x="0" y="1883"/>
                    <a:pt x="0" y="4204"/>
                  </a:cubicBezTo>
                  <a:cubicBezTo>
                    <a:pt x="0" y="6524"/>
                    <a:pt x="17613" y="8426"/>
                    <a:pt x="39335" y="8426"/>
                  </a:cubicBezTo>
                  <a:cubicBezTo>
                    <a:pt x="61076" y="8426"/>
                    <a:pt x="78689" y="6524"/>
                    <a:pt x="78689" y="4204"/>
                  </a:cubicBezTo>
                  <a:cubicBezTo>
                    <a:pt x="78689" y="1883"/>
                    <a:pt x="61076" y="0"/>
                    <a:pt x="39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a:off x="1144725" y="2839500"/>
              <a:ext cx="1862650" cy="198775"/>
            </a:xfrm>
            <a:custGeom>
              <a:avLst/>
              <a:gdLst/>
              <a:ahLst/>
              <a:cxnLst/>
              <a:rect l="l" t="t" r="r" b="b"/>
              <a:pathLst>
                <a:path w="74506" h="7951" extrusionOk="0">
                  <a:moveTo>
                    <a:pt x="37243" y="0"/>
                  </a:moveTo>
                  <a:cubicBezTo>
                    <a:pt x="16663" y="0"/>
                    <a:pt x="0" y="1788"/>
                    <a:pt x="0" y="3976"/>
                  </a:cubicBezTo>
                  <a:cubicBezTo>
                    <a:pt x="0" y="6182"/>
                    <a:pt x="16663" y="7951"/>
                    <a:pt x="37243" y="7951"/>
                  </a:cubicBezTo>
                  <a:cubicBezTo>
                    <a:pt x="57824" y="7951"/>
                    <a:pt x="74505" y="6182"/>
                    <a:pt x="74505" y="3976"/>
                  </a:cubicBezTo>
                  <a:cubicBezTo>
                    <a:pt x="74505" y="1788"/>
                    <a:pt x="57824" y="0"/>
                    <a:pt x="37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p:cNvSpPr/>
            <p:nvPr/>
          </p:nvSpPr>
          <p:spPr>
            <a:xfrm>
              <a:off x="1266450" y="2852800"/>
              <a:ext cx="1619175" cy="149825"/>
            </a:xfrm>
            <a:custGeom>
              <a:avLst/>
              <a:gdLst/>
              <a:ahLst/>
              <a:cxnLst/>
              <a:rect l="l" t="t" r="r" b="b"/>
              <a:pathLst>
                <a:path w="64767" h="5993" extrusionOk="0">
                  <a:moveTo>
                    <a:pt x="32374" y="1"/>
                  </a:moveTo>
                  <a:cubicBezTo>
                    <a:pt x="14495" y="1"/>
                    <a:pt x="1" y="1351"/>
                    <a:pt x="1" y="2987"/>
                  </a:cubicBezTo>
                  <a:cubicBezTo>
                    <a:pt x="1" y="4642"/>
                    <a:pt x="14495" y="5992"/>
                    <a:pt x="32374" y="5992"/>
                  </a:cubicBezTo>
                  <a:cubicBezTo>
                    <a:pt x="50273" y="5992"/>
                    <a:pt x="64767" y="4642"/>
                    <a:pt x="64767" y="2987"/>
                  </a:cubicBezTo>
                  <a:cubicBezTo>
                    <a:pt x="64767" y="1351"/>
                    <a:pt x="50273" y="1"/>
                    <a:pt x="32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p:cNvSpPr/>
            <p:nvPr/>
          </p:nvSpPr>
          <p:spPr>
            <a:xfrm>
              <a:off x="3217525" y="1429375"/>
              <a:ext cx="531175" cy="534700"/>
            </a:xfrm>
            <a:custGeom>
              <a:avLst/>
              <a:gdLst/>
              <a:ahLst/>
              <a:cxnLst/>
              <a:rect l="l" t="t" r="r" b="b"/>
              <a:pathLst>
                <a:path w="21247" h="21388" extrusionOk="0">
                  <a:moveTo>
                    <a:pt x="15186" y="0"/>
                  </a:moveTo>
                  <a:cubicBezTo>
                    <a:pt x="14942" y="0"/>
                    <a:pt x="14696" y="71"/>
                    <a:pt x="14475" y="218"/>
                  </a:cubicBezTo>
                  <a:cubicBezTo>
                    <a:pt x="11356" y="2234"/>
                    <a:pt x="8712" y="4897"/>
                    <a:pt x="6715" y="8035"/>
                  </a:cubicBezTo>
                  <a:cubicBezTo>
                    <a:pt x="6543" y="6685"/>
                    <a:pt x="6696" y="5296"/>
                    <a:pt x="7076" y="3984"/>
                  </a:cubicBezTo>
                  <a:cubicBezTo>
                    <a:pt x="7266" y="3280"/>
                    <a:pt x="6924" y="2538"/>
                    <a:pt x="6258" y="2253"/>
                  </a:cubicBezTo>
                  <a:lnTo>
                    <a:pt x="6239" y="2253"/>
                  </a:lnTo>
                  <a:cubicBezTo>
                    <a:pt x="6053" y="2165"/>
                    <a:pt x="5855" y="2124"/>
                    <a:pt x="5659" y="2124"/>
                  </a:cubicBezTo>
                  <a:cubicBezTo>
                    <a:pt x="5134" y="2124"/>
                    <a:pt x="4619" y="2420"/>
                    <a:pt x="4356" y="2919"/>
                  </a:cubicBezTo>
                  <a:cubicBezTo>
                    <a:pt x="2701" y="6171"/>
                    <a:pt x="2245" y="10033"/>
                    <a:pt x="3158" y="13570"/>
                  </a:cubicBezTo>
                  <a:lnTo>
                    <a:pt x="0" y="16861"/>
                  </a:lnTo>
                  <a:cubicBezTo>
                    <a:pt x="1845" y="18345"/>
                    <a:pt x="3671" y="19866"/>
                    <a:pt x="5497" y="21388"/>
                  </a:cubicBezTo>
                  <a:lnTo>
                    <a:pt x="7704" y="17679"/>
                  </a:lnTo>
                  <a:cubicBezTo>
                    <a:pt x="10443" y="17299"/>
                    <a:pt x="13011" y="15777"/>
                    <a:pt x="14684" y="13570"/>
                  </a:cubicBezTo>
                  <a:cubicBezTo>
                    <a:pt x="16434" y="13019"/>
                    <a:pt x="18222" y="12543"/>
                    <a:pt x="19972" y="12030"/>
                  </a:cubicBezTo>
                  <a:cubicBezTo>
                    <a:pt x="20448" y="11878"/>
                    <a:pt x="20695" y="11383"/>
                    <a:pt x="20543" y="10927"/>
                  </a:cubicBezTo>
                  <a:lnTo>
                    <a:pt x="20543" y="10908"/>
                  </a:lnTo>
                  <a:cubicBezTo>
                    <a:pt x="20429" y="10549"/>
                    <a:pt x="20092" y="10317"/>
                    <a:pt x="19735" y="10317"/>
                  </a:cubicBezTo>
                  <a:cubicBezTo>
                    <a:pt x="19675" y="10317"/>
                    <a:pt x="19614" y="10323"/>
                    <a:pt x="19554" y="10337"/>
                  </a:cubicBezTo>
                  <a:cubicBezTo>
                    <a:pt x="18127" y="10641"/>
                    <a:pt x="16548" y="11003"/>
                    <a:pt x="15179" y="11307"/>
                  </a:cubicBezTo>
                  <a:cubicBezTo>
                    <a:pt x="16777" y="10489"/>
                    <a:pt x="18489" y="9690"/>
                    <a:pt x="20219" y="9158"/>
                  </a:cubicBezTo>
                  <a:cubicBezTo>
                    <a:pt x="20866" y="8929"/>
                    <a:pt x="21247" y="8245"/>
                    <a:pt x="21056" y="7579"/>
                  </a:cubicBezTo>
                  <a:lnTo>
                    <a:pt x="21056" y="7560"/>
                  </a:lnTo>
                  <a:cubicBezTo>
                    <a:pt x="20897" y="7002"/>
                    <a:pt x="20403" y="6644"/>
                    <a:pt x="19855" y="6644"/>
                  </a:cubicBezTo>
                  <a:cubicBezTo>
                    <a:pt x="19750" y="6644"/>
                    <a:pt x="19642" y="6657"/>
                    <a:pt x="19535" y="6685"/>
                  </a:cubicBezTo>
                  <a:cubicBezTo>
                    <a:pt x="17633" y="7160"/>
                    <a:pt x="15769" y="7826"/>
                    <a:pt x="14057" y="8720"/>
                  </a:cubicBezTo>
                  <a:cubicBezTo>
                    <a:pt x="15731" y="7408"/>
                    <a:pt x="17633" y="6362"/>
                    <a:pt x="19630" y="5601"/>
                  </a:cubicBezTo>
                  <a:cubicBezTo>
                    <a:pt x="20391" y="5296"/>
                    <a:pt x="20733" y="4459"/>
                    <a:pt x="20429" y="3737"/>
                  </a:cubicBezTo>
                  <a:lnTo>
                    <a:pt x="20429" y="3699"/>
                  </a:lnTo>
                  <a:cubicBezTo>
                    <a:pt x="20208" y="3169"/>
                    <a:pt x="19679" y="2855"/>
                    <a:pt x="19125" y="2855"/>
                  </a:cubicBezTo>
                  <a:cubicBezTo>
                    <a:pt x="18964" y="2855"/>
                    <a:pt x="18800" y="2882"/>
                    <a:pt x="18641" y="2938"/>
                  </a:cubicBezTo>
                  <a:cubicBezTo>
                    <a:pt x="16149" y="3889"/>
                    <a:pt x="13771" y="5220"/>
                    <a:pt x="11679" y="6894"/>
                  </a:cubicBezTo>
                  <a:cubicBezTo>
                    <a:pt x="12896" y="5201"/>
                    <a:pt x="14361" y="3661"/>
                    <a:pt x="16016" y="2329"/>
                  </a:cubicBezTo>
                  <a:cubicBezTo>
                    <a:pt x="16548" y="1873"/>
                    <a:pt x="16644" y="1093"/>
                    <a:pt x="16225" y="522"/>
                  </a:cubicBezTo>
                  <a:cubicBezTo>
                    <a:pt x="16206" y="522"/>
                    <a:pt x="16206" y="503"/>
                    <a:pt x="16206" y="503"/>
                  </a:cubicBezTo>
                  <a:cubicBezTo>
                    <a:pt x="15950" y="177"/>
                    <a:pt x="15572" y="0"/>
                    <a:pt x="15186"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a:off x="3385375" y="1630725"/>
              <a:ext cx="114150" cy="166925"/>
            </a:xfrm>
            <a:custGeom>
              <a:avLst/>
              <a:gdLst/>
              <a:ahLst/>
              <a:cxnLst/>
              <a:rect l="l" t="t" r="r" b="b"/>
              <a:pathLst>
                <a:path w="4566" h="6677" extrusionOk="0">
                  <a:moveTo>
                    <a:pt x="1" y="0"/>
                  </a:moveTo>
                  <a:lnTo>
                    <a:pt x="1" y="0"/>
                  </a:lnTo>
                  <a:cubicBezTo>
                    <a:pt x="2721" y="2302"/>
                    <a:pt x="1294" y="5897"/>
                    <a:pt x="438" y="6677"/>
                  </a:cubicBezTo>
                  <a:cubicBezTo>
                    <a:pt x="4566" y="4014"/>
                    <a:pt x="1865" y="76"/>
                    <a:pt x="1" y="0"/>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p:cNvSpPr/>
            <p:nvPr/>
          </p:nvSpPr>
          <p:spPr>
            <a:xfrm>
              <a:off x="1429075" y="1653850"/>
              <a:ext cx="2023375" cy="1467950"/>
            </a:xfrm>
            <a:custGeom>
              <a:avLst/>
              <a:gdLst/>
              <a:ahLst/>
              <a:cxnLst/>
              <a:rect l="l" t="t" r="r" b="b"/>
              <a:pathLst>
                <a:path w="80935" h="58718" extrusionOk="0">
                  <a:moveTo>
                    <a:pt x="35578" y="1"/>
                  </a:moveTo>
                  <a:cubicBezTo>
                    <a:pt x="34955" y="1"/>
                    <a:pt x="34330" y="47"/>
                    <a:pt x="33706" y="141"/>
                  </a:cubicBezTo>
                  <a:lnTo>
                    <a:pt x="25375" y="1415"/>
                  </a:lnTo>
                  <a:lnTo>
                    <a:pt x="15256" y="1567"/>
                  </a:lnTo>
                  <a:lnTo>
                    <a:pt x="6544" y="103"/>
                  </a:lnTo>
                  <a:lnTo>
                    <a:pt x="1" y="32628"/>
                  </a:lnTo>
                  <a:lnTo>
                    <a:pt x="2911" y="58572"/>
                  </a:lnTo>
                  <a:cubicBezTo>
                    <a:pt x="7905" y="56799"/>
                    <a:pt x="12098" y="56203"/>
                    <a:pt x="15775" y="56203"/>
                  </a:cubicBezTo>
                  <a:cubicBezTo>
                    <a:pt x="23327" y="56203"/>
                    <a:pt x="28702" y="58718"/>
                    <a:pt x="34363" y="58718"/>
                  </a:cubicBezTo>
                  <a:cubicBezTo>
                    <a:pt x="38336" y="58718"/>
                    <a:pt x="42449" y="57480"/>
                    <a:pt x="47553" y="53266"/>
                  </a:cubicBezTo>
                  <a:lnTo>
                    <a:pt x="42018" y="34321"/>
                  </a:lnTo>
                  <a:lnTo>
                    <a:pt x="41124" y="19523"/>
                  </a:lnTo>
                  <a:lnTo>
                    <a:pt x="52080" y="28653"/>
                  </a:lnTo>
                  <a:cubicBezTo>
                    <a:pt x="53759" y="30061"/>
                    <a:pt x="55821" y="30765"/>
                    <a:pt x="57882" y="30765"/>
                  </a:cubicBezTo>
                  <a:cubicBezTo>
                    <a:pt x="60025" y="30765"/>
                    <a:pt x="62166" y="30004"/>
                    <a:pt x="63873" y="28482"/>
                  </a:cubicBezTo>
                  <a:lnTo>
                    <a:pt x="80935" y="13360"/>
                  </a:lnTo>
                  <a:lnTo>
                    <a:pt x="73516" y="4763"/>
                  </a:lnTo>
                  <a:lnTo>
                    <a:pt x="58851" y="16974"/>
                  </a:lnTo>
                  <a:lnTo>
                    <a:pt x="44205" y="3374"/>
                  </a:lnTo>
                  <a:cubicBezTo>
                    <a:pt x="41836" y="1196"/>
                    <a:pt x="38749" y="1"/>
                    <a:pt x="35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p:cNvSpPr/>
            <p:nvPr/>
          </p:nvSpPr>
          <p:spPr>
            <a:xfrm>
              <a:off x="2438150" y="1823300"/>
              <a:ext cx="69450" cy="337175"/>
            </a:xfrm>
            <a:custGeom>
              <a:avLst/>
              <a:gdLst/>
              <a:ahLst/>
              <a:cxnLst/>
              <a:rect l="l" t="t" r="r" b="b"/>
              <a:pathLst>
                <a:path w="2778" h="13487" extrusionOk="0">
                  <a:moveTo>
                    <a:pt x="0" y="1"/>
                  </a:moveTo>
                  <a:lnTo>
                    <a:pt x="780" y="12726"/>
                  </a:lnTo>
                  <a:lnTo>
                    <a:pt x="1674" y="13487"/>
                  </a:lnTo>
                  <a:cubicBezTo>
                    <a:pt x="2777" y="9378"/>
                    <a:pt x="2378" y="5022"/>
                    <a:pt x="533" y="1161"/>
                  </a:cubicBezTo>
                  <a:lnTo>
                    <a:pt x="0" y="1"/>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a:off x="2759125" y="2061050"/>
              <a:ext cx="141725" cy="135575"/>
            </a:xfrm>
            <a:custGeom>
              <a:avLst/>
              <a:gdLst/>
              <a:ahLst/>
              <a:cxnLst/>
              <a:rect l="l" t="t" r="r" b="b"/>
              <a:pathLst>
                <a:path w="5669" h="5423" extrusionOk="0">
                  <a:moveTo>
                    <a:pt x="4879" y="0"/>
                  </a:moveTo>
                  <a:cubicBezTo>
                    <a:pt x="2842" y="0"/>
                    <a:pt x="1077" y="1341"/>
                    <a:pt x="571" y="3292"/>
                  </a:cubicBezTo>
                  <a:lnTo>
                    <a:pt x="0" y="5422"/>
                  </a:lnTo>
                  <a:lnTo>
                    <a:pt x="5668" y="686"/>
                  </a:lnTo>
                  <a:lnTo>
                    <a:pt x="4965" y="1"/>
                  </a:lnTo>
                  <a:cubicBezTo>
                    <a:pt x="4936" y="1"/>
                    <a:pt x="4908" y="0"/>
                    <a:pt x="4879" y="0"/>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p:cNvSpPr/>
            <p:nvPr/>
          </p:nvSpPr>
          <p:spPr>
            <a:xfrm>
              <a:off x="1451900" y="2036350"/>
              <a:ext cx="1019550" cy="357600"/>
            </a:xfrm>
            <a:custGeom>
              <a:avLst/>
              <a:gdLst/>
              <a:ahLst/>
              <a:cxnLst/>
              <a:rect l="l" t="t" r="r" b="b"/>
              <a:pathLst>
                <a:path w="40782" h="14304" extrusionOk="0">
                  <a:moveTo>
                    <a:pt x="4167" y="0"/>
                  </a:moveTo>
                  <a:lnTo>
                    <a:pt x="2169" y="2130"/>
                  </a:lnTo>
                  <a:lnTo>
                    <a:pt x="1" y="12991"/>
                  </a:lnTo>
                  <a:lnTo>
                    <a:pt x="4167" y="8521"/>
                  </a:lnTo>
                  <a:lnTo>
                    <a:pt x="9530" y="14304"/>
                  </a:lnTo>
                  <a:lnTo>
                    <a:pt x="14913" y="8521"/>
                  </a:lnTo>
                  <a:lnTo>
                    <a:pt x="20277" y="14304"/>
                  </a:lnTo>
                  <a:lnTo>
                    <a:pt x="25660" y="8521"/>
                  </a:lnTo>
                  <a:lnTo>
                    <a:pt x="31024" y="14304"/>
                  </a:lnTo>
                  <a:lnTo>
                    <a:pt x="36407" y="8521"/>
                  </a:lnTo>
                  <a:lnTo>
                    <a:pt x="40782" y="13239"/>
                  </a:lnTo>
                  <a:lnTo>
                    <a:pt x="40230" y="4204"/>
                  </a:lnTo>
                  <a:lnTo>
                    <a:pt x="40553" y="4508"/>
                  </a:lnTo>
                  <a:lnTo>
                    <a:pt x="36407" y="0"/>
                  </a:lnTo>
                  <a:lnTo>
                    <a:pt x="31024" y="5801"/>
                  </a:lnTo>
                  <a:lnTo>
                    <a:pt x="25660" y="0"/>
                  </a:lnTo>
                  <a:lnTo>
                    <a:pt x="20277" y="5801"/>
                  </a:lnTo>
                  <a:lnTo>
                    <a:pt x="14913" y="0"/>
                  </a:lnTo>
                  <a:lnTo>
                    <a:pt x="9530" y="5801"/>
                  </a:lnTo>
                  <a:lnTo>
                    <a:pt x="41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p:cNvSpPr/>
            <p:nvPr/>
          </p:nvSpPr>
          <p:spPr>
            <a:xfrm>
              <a:off x="1810450" y="1462400"/>
              <a:ext cx="253000" cy="375675"/>
            </a:xfrm>
            <a:custGeom>
              <a:avLst/>
              <a:gdLst/>
              <a:ahLst/>
              <a:cxnLst/>
              <a:rect l="l" t="t" r="r" b="b"/>
              <a:pathLst>
                <a:path w="10120" h="15027" extrusionOk="0">
                  <a:moveTo>
                    <a:pt x="1" y="0"/>
                  </a:moveTo>
                  <a:lnTo>
                    <a:pt x="1" y="9967"/>
                  </a:lnTo>
                  <a:cubicBezTo>
                    <a:pt x="1" y="12782"/>
                    <a:pt x="2245" y="15026"/>
                    <a:pt x="5060" y="15026"/>
                  </a:cubicBezTo>
                  <a:cubicBezTo>
                    <a:pt x="7856" y="15026"/>
                    <a:pt x="10120" y="12782"/>
                    <a:pt x="10120" y="9967"/>
                  </a:cubicBezTo>
                  <a:lnTo>
                    <a:pt x="10120" y="3804"/>
                  </a:lnTo>
                  <a:lnTo>
                    <a:pt x="1" y="0"/>
                  </a:ln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a:off x="1810450" y="1462400"/>
              <a:ext cx="253000" cy="206750"/>
            </a:xfrm>
            <a:custGeom>
              <a:avLst/>
              <a:gdLst/>
              <a:ahLst/>
              <a:cxnLst/>
              <a:rect l="l" t="t" r="r" b="b"/>
              <a:pathLst>
                <a:path w="10120" h="8270" extrusionOk="0">
                  <a:moveTo>
                    <a:pt x="1" y="0"/>
                  </a:moveTo>
                  <a:lnTo>
                    <a:pt x="1" y="266"/>
                  </a:lnTo>
                  <a:cubicBezTo>
                    <a:pt x="343" y="1560"/>
                    <a:pt x="857" y="2815"/>
                    <a:pt x="1560" y="3937"/>
                  </a:cubicBezTo>
                  <a:cubicBezTo>
                    <a:pt x="2626" y="5592"/>
                    <a:pt x="4147" y="7000"/>
                    <a:pt x="6011" y="7742"/>
                  </a:cubicBezTo>
                  <a:cubicBezTo>
                    <a:pt x="6897" y="8088"/>
                    <a:pt x="7843" y="8270"/>
                    <a:pt x="8779" y="8270"/>
                  </a:cubicBezTo>
                  <a:cubicBezTo>
                    <a:pt x="9231" y="8270"/>
                    <a:pt x="9680" y="8228"/>
                    <a:pt x="10120" y="8141"/>
                  </a:cubicBezTo>
                  <a:lnTo>
                    <a:pt x="10120" y="3804"/>
                  </a:lnTo>
                  <a:lnTo>
                    <a:pt x="1" y="0"/>
                  </a:lnTo>
                  <a:close/>
                </a:path>
              </a:pathLst>
            </a:custGeom>
            <a:solidFill>
              <a:srgbClr val="2221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p:cNvSpPr/>
            <p:nvPr/>
          </p:nvSpPr>
          <p:spPr>
            <a:xfrm>
              <a:off x="1760525" y="944550"/>
              <a:ext cx="535925" cy="662900"/>
            </a:xfrm>
            <a:custGeom>
              <a:avLst/>
              <a:gdLst/>
              <a:ahLst/>
              <a:cxnLst/>
              <a:rect l="l" t="t" r="r" b="b"/>
              <a:pathLst>
                <a:path w="21437" h="26516" extrusionOk="0">
                  <a:moveTo>
                    <a:pt x="10709" y="0"/>
                  </a:moveTo>
                  <a:cubicBezTo>
                    <a:pt x="4794" y="0"/>
                    <a:pt x="0" y="4813"/>
                    <a:pt x="0" y="10728"/>
                  </a:cubicBezTo>
                  <a:lnTo>
                    <a:pt x="0" y="15807"/>
                  </a:lnTo>
                  <a:cubicBezTo>
                    <a:pt x="0" y="21722"/>
                    <a:pt x="4794" y="26515"/>
                    <a:pt x="10709" y="26515"/>
                  </a:cubicBezTo>
                  <a:cubicBezTo>
                    <a:pt x="16644" y="26515"/>
                    <a:pt x="21437" y="21722"/>
                    <a:pt x="21437" y="15807"/>
                  </a:cubicBezTo>
                  <a:lnTo>
                    <a:pt x="21437" y="10728"/>
                  </a:lnTo>
                  <a:cubicBezTo>
                    <a:pt x="21437" y="4813"/>
                    <a:pt x="16644" y="0"/>
                    <a:pt x="10709"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p:cNvSpPr/>
            <p:nvPr/>
          </p:nvSpPr>
          <p:spPr>
            <a:xfrm>
              <a:off x="1628800" y="794825"/>
              <a:ext cx="731850" cy="578675"/>
            </a:xfrm>
            <a:custGeom>
              <a:avLst/>
              <a:gdLst/>
              <a:ahLst/>
              <a:cxnLst/>
              <a:rect l="l" t="t" r="r" b="b"/>
              <a:pathLst>
                <a:path w="29274" h="23147" extrusionOk="0">
                  <a:moveTo>
                    <a:pt x="14813" y="0"/>
                  </a:moveTo>
                  <a:cubicBezTo>
                    <a:pt x="14466" y="0"/>
                    <a:pt x="14117" y="27"/>
                    <a:pt x="13772" y="74"/>
                  </a:cubicBezTo>
                  <a:cubicBezTo>
                    <a:pt x="11318" y="435"/>
                    <a:pt x="9036" y="1881"/>
                    <a:pt x="7685" y="3954"/>
                  </a:cubicBezTo>
                  <a:cubicBezTo>
                    <a:pt x="6791" y="3498"/>
                    <a:pt x="5802" y="2870"/>
                    <a:pt x="4813" y="2718"/>
                  </a:cubicBezTo>
                  <a:cubicBezTo>
                    <a:pt x="4634" y="2694"/>
                    <a:pt x="4453" y="2682"/>
                    <a:pt x="4271" y="2682"/>
                  </a:cubicBezTo>
                  <a:cubicBezTo>
                    <a:pt x="3432" y="2682"/>
                    <a:pt x="2599" y="2945"/>
                    <a:pt x="2036" y="3555"/>
                  </a:cubicBezTo>
                  <a:cubicBezTo>
                    <a:pt x="1313" y="4335"/>
                    <a:pt x="1237" y="5571"/>
                    <a:pt x="1656" y="6541"/>
                  </a:cubicBezTo>
                  <a:cubicBezTo>
                    <a:pt x="2055" y="7549"/>
                    <a:pt x="2835" y="8329"/>
                    <a:pt x="3691" y="8957"/>
                  </a:cubicBezTo>
                  <a:cubicBezTo>
                    <a:pt x="2645" y="9204"/>
                    <a:pt x="1656" y="9832"/>
                    <a:pt x="990" y="10688"/>
                  </a:cubicBezTo>
                  <a:cubicBezTo>
                    <a:pt x="324" y="11543"/>
                    <a:pt x="1" y="12704"/>
                    <a:pt x="286" y="13750"/>
                  </a:cubicBezTo>
                  <a:cubicBezTo>
                    <a:pt x="571" y="14796"/>
                    <a:pt x="1522" y="15652"/>
                    <a:pt x="2607" y="15747"/>
                  </a:cubicBezTo>
                  <a:lnTo>
                    <a:pt x="2607" y="21929"/>
                  </a:lnTo>
                  <a:lnTo>
                    <a:pt x="5954" y="23146"/>
                  </a:lnTo>
                  <a:cubicBezTo>
                    <a:pt x="8313" y="21434"/>
                    <a:pt x="9663" y="18429"/>
                    <a:pt x="9378" y="15538"/>
                  </a:cubicBezTo>
                  <a:cubicBezTo>
                    <a:pt x="10082" y="15176"/>
                    <a:pt x="10786" y="14606"/>
                    <a:pt x="11109" y="13864"/>
                  </a:cubicBezTo>
                  <a:cubicBezTo>
                    <a:pt x="11451" y="13141"/>
                    <a:pt x="11508" y="12304"/>
                    <a:pt x="11299" y="11543"/>
                  </a:cubicBezTo>
                  <a:lnTo>
                    <a:pt x="11299" y="11543"/>
                  </a:lnTo>
                  <a:cubicBezTo>
                    <a:pt x="11756" y="12000"/>
                    <a:pt x="12497" y="12495"/>
                    <a:pt x="13068" y="12799"/>
                  </a:cubicBezTo>
                  <a:cubicBezTo>
                    <a:pt x="13496" y="13013"/>
                    <a:pt x="13977" y="13152"/>
                    <a:pt x="14456" y="13152"/>
                  </a:cubicBezTo>
                  <a:cubicBezTo>
                    <a:pt x="14616" y="13152"/>
                    <a:pt x="14775" y="13136"/>
                    <a:pt x="14932" y="13103"/>
                  </a:cubicBezTo>
                  <a:cubicBezTo>
                    <a:pt x="15579" y="12989"/>
                    <a:pt x="16168" y="12571"/>
                    <a:pt x="16511" y="12000"/>
                  </a:cubicBezTo>
                  <a:cubicBezTo>
                    <a:pt x="16834" y="11429"/>
                    <a:pt x="16910" y="10707"/>
                    <a:pt x="16701" y="10098"/>
                  </a:cubicBezTo>
                  <a:lnTo>
                    <a:pt x="16701" y="10098"/>
                  </a:lnTo>
                  <a:cubicBezTo>
                    <a:pt x="18817" y="12214"/>
                    <a:pt x="21810" y="13465"/>
                    <a:pt x="24805" y="13465"/>
                  </a:cubicBezTo>
                  <a:cubicBezTo>
                    <a:pt x="25365" y="13465"/>
                    <a:pt x="25924" y="13421"/>
                    <a:pt x="26478" y="13331"/>
                  </a:cubicBezTo>
                  <a:cubicBezTo>
                    <a:pt x="27258" y="13179"/>
                    <a:pt x="28056" y="12951"/>
                    <a:pt x="28608" y="12380"/>
                  </a:cubicBezTo>
                  <a:cubicBezTo>
                    <a:pt x="29084" y="11867"/>
                    <a:pt x="29274" y="11144"/>
                    <a:pt x="29255" y="10440"/>
                  </a:cubicBezTo>
                  <a:cubicBezTo>
                    <a:pt x="29236" y="9756"/>
                    <a:pt x="29007" y="9090"/>
                    <a:pt x="28703" y="8443"/>
                  </a:cubicBezTo>
                  <a:cubicBezTo>
                    <a:pt x="27847" y="6617"/>
                    <a:pt x="26402" y="5095"/>
                    <a:pt x="24614" y="4163"/>
                  </a:cubicBezTo>
                  <a:cubicBezTo>
                    <a:pt x="23282" y="3484"/>
                    <a:pt x="21782" y="3120"/>
                    <a:pt x="20294" y="3120"/>
                  </a:cubicBezTo>
                  <a:cubicBezTo>
                    <a:pt x="19784" y="3120"/>
                    <a:pt x="19275" y="3163"/>
                    <a:pt x="18774" y="3250"/>
                  </a:cubicBezTo>
                  <a:cubicBezTo>
                    <a:pt x="18717" y="2128"/>
                    <a:pt x="18051" y="987"/>
                    <a:pt x="17062" y="492"/>
                  </a:cubicBezTo>
                  <a:cubicBezTo>
                    <a:pt x="16364" y="137"/>
                    <a:pt x="15594" y="0"/>
                    <a:pt x="14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a:off x="1640700" y="794600"/>
              <a:ext cx="680000" cy="319750"/>
            </a:xfrm>
            <a:custGeom>
              <a:avLst/>
              <a:gdLst/>
              <a:ahLst/>
              <a:cxnLst/>
              <a:rect l="l" t="t" r="r" b="b"/>
              <a:pathLst>
                <a:path w="27200" h="12790" extrusionOk="0">
                  <a:moveTo>
                    <a:pt x="14296" y="0"/>
                  </a:moveTo>
                  <a:cubicBezTo>
                    <a:pt x="13944" y="0"/>
                    <a:pt x="13589" y="29"/>
                    <a:pt x="13239" y="83"/>
                  </a:cubicBezTo>
                  <a:cubicBezTo>
                    <a:pt x="10804" y="444"/>
                    <a:pt x="8522" y="1890"/>
                    <a:pt x="7171" y="3963"/>
                  </a:cubicBezTo>
                  <a:cubicBezTo>
                    <a:pt x="6258" y="3507"/>
                    <a:pt x="5288" y="2860"/>
                    <a:pt x="4280" y="2727"/>
                  </a:cubicBezTo>
                  <a:cubicBezTo>
                    <a:pt x="4096" y="2698"/>
                    <a:pt x="3907" y="2684"/>
                    <a:pt x="3717" y="2684"/>
                  </a:cubicBezTo>
                  <a:cubicBezTo>
                    <a:pt x="2888" y="2684"/>
                    <a:pt x="2045" y="2960"/>
                    <a:pt x="1503" y="3564"/>
                  </a:cubicBezTo>
                  <a:cubicBezTo>
                    <a:pt x="799" y="4344"/>
                    <a:pt x="723" y="5561"/>
                    <a:pt x="1122" y="6550"/>
                  </a:cubicBezTo>
                  <a:cubicBezTo>
                    <a:pt x="1522" y="7520"/>
                    <a:pt x="2321" y="8319"/>
                    <a:pt x="3177" y="8947"/>
                  </a:cubicBezTo>
                  <a:cubicBezTo>
                    <a:pt x="2112" y="9213"/>
                    <a:pt x="1122" y="9841"/>
                    <a:pt x="457" y="10697"/>
                  </a:cubicBezTo>
                  <a:cubicBezTo>
                    <a:pt x="286" y="10906"/>
                    <a:pt x="114" y="11172"/>
                    <a:pt x="0" y="11438"/>
                  </a:cubicBezTo>
                  <a:cubicBezTo>
                    <a:pt x="76" y="11552"/>
                    <a:pt x="114" y="11667"/>
                    <a:pt x="209" y="11762"/>
                  </a:cubicBezTo>
                  <a:cubicBezTo>
                    <a:pt x="742" y="12408"/>
                    <a:pt x="1541" y="12732"/>
                    <a:pt x="2378" y="12789"/>
                  </a:cubicBezTo>
                  <a:cubicBezTo>
                    <a:pt x="2406" y="12789"/>
                    <a:pt x="2434" y="12790"/>
                    <a:pt x="2462" y="12790"/>
                  </a:cubicBezTo>
                  <a:cubicBezTo>
                    <a:pt x="3268" y="12790"/>
                    <a:pt x="4038" y="12528"/>
                    <a:pt x="4736" y="12142"/>
                  </a:cubicBezTo>
                  <a:cubicBezTo>
                    <a:pt x="5859" y="11495"/>
                    <a:pt x="6962" y="10392"/>
                    <a:pt x="7418" y="9175"/>
                  </a:cubicBezTo>
                  <a:cubicBezTo>
                    <a:pt x="7815" y="9450"/>
                    <a:pt x="8301" y="9592"/>
                    <a:pt x="8788" y="9592"/>
                  </a:cubicBezTo>
                  <a:cubicBezTo>
                    <a:pt x="9141" y="9592"/>
                    <a:pt x="9495" y="9517"/>
                    <a:pt x="9815" y="9365"/>
                  </a:cubicBezTo>
                  <a:cubicBezTo>
                    <a:pt x="10576" y="9004"/>
                    <a:pt x="11127" y="8224"/>
                    <a:pt x="11203" y="7387"/>
                  </a:cubicBezTo>
                  <a:cubicBezTo>
                    <a:pt x="11720" y="7942"/>
                    <a:pt x="12472" y="8234"/>
                    <a:pt x="13223" y="8234"/>
                  </a:cubicBezTo>
                  <a:cubicBezTo>
                    <a:pt x="13579" y="8234"/>
                    <a:pt x="13935" y="8168"/>
                    <a:pt x="14266" y="8034"/>
                  </a:cubicBezTo>
                  <a:cubicBezTo>
                    <a:pt x="15293" y="7596"/>
                    <a:pt x="15807" y="6493"/>
                    <a:pt x="15749" y="5371"/>
                  </a:cubicBezTo>
                  <a:lnTo>
                    <a:pt x="15749" y="5371"/>
                  </a:lnTo>
                  <a:cubicBezTo>
                    <a:pt x="17633" y="7292"/>
                    <a:pt x="20105" y="8604"/>
                    <a:pt x="22730" y="9061"/>
                  </a:cubicBezTo>
                  <a:cubicBezTo>
                    <a:pt x="23142" y="9133"/>
                    <a:pt x="23567" y="9180"/>
                    <a:pt x="23987" y="9180"/>
                  </a:cubicBezTo>
                  <a:cubicBezTo>
                    <a:pt x="24674" y="9180"/>
                    <a:pt x="25347" y="9053"/>
                    <a:pt x="25926" y="8699"/>
                  </a:cubicBezTo>
                  <a:cubicBezTo>
                    <a:pt x="26610" y="8300"/>
                    <a:pt x="27086" y="7577"/>
                    <a:pt x="27200" y="6816"/>
                  </a:cubicBezTo>
                  <a:cubicBezTo>
                    <a:pt x="26363" y="5713"/>
                    <a:pt x="25298" y="4819"/>
                    <a:pt x="24081" y="4172"/>
                  </a:cubicBezTo>
                  <a:cubicBezTo>
                    <a:pt x="22766" y="3465"/>
                    <a:pt x="21272" y="3116"/>
                    <a:pt x="19779" y="3116"/>
                  </a:cubicBezTo>
                  <a:cubicBezTo>
                    <a:pt x="19264" y="3116"/>
                    <a:pt x="18749" y="3157"/>
                    <a:pt x="18241" y="3240"/>
                  </a:cubicBezTo>
                  <a:cubicBezTo>
                    <a:pt x="18165" y="2137"/>
                    <a:pt x="17518" y="996"/>
                    <a:pt x="16529" y="482"/>
                  </a:cubicBezTo>
                  <a:cubicBezTo>
                    <a:pt x="15836" y="142"/>
                    <a:pt x="15071" y="0"/>
                    <a:pt x="14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p:cNvSpPr/>
            <p:nvPr/>
          </p:nvSpPr>
          <p:spPr>
            <a:xfrm>
              <a:off x="1984975" y="1155200"/>
              <a:ext cx="437500" cy="242550"/>
            </a:xfrm>
            <a:custGeom>
              <a:avLst/>
              <a:gdLst/>
              <a:ahLst/>
              <a:cxnLst/>
              <a:rect l="l" t="t" r="r" b="b"/>
              <a:pathLst>
                <a:path w="17500" h="9702" extrusionOk="0">
                  <a:moveTo>
                    <a:pt x="3633" y="1"/>
                  </a:moveTo>
                  <a:cubicBezTo>
                    <a:pt x="1636" y="1"/>
                    <a:pt x="19" y="1617"/>
                    <a:pt x="19" y="3615"/>
                  </a:cubicBezTo>
                  <a:lnTo>
                    <a:pt x="19" y="6087"/>
                  </a:lnTo>
                  <a:cubicBezTo>
                    <a:pt x="0" y="8065"/>
                    <a:pt x="1617" y="9701"/>
                    <a:pt x="3633" y="9701"/>
                  </a:cubicBezTo>
                  <a:lnTo>
                    <a:pt x="13886" y="9701"/>
                  </a:lnTo>
                  <a:cubicBezTo>
                    <a:pt x="15883" y="9701"/>
                    <a:pt x="17499" y="8084"/>
                    <a:pt x="17499" y="6087"/>
                  </a:cubicBezTo>
                  <a:lnTo>
                    <a:pt x="17499" y="3615"/>
                  </a:lnTo>
                  <a:cubicBezTo>
                    <a:pt x="17499" y="1617"/>
                    <a:pt x="15883" y="1"/>
                    <a:pt x="13886" y="1"/>
                  </a:cubicBezTo>
                  <a:close/>
                </a:path>
              </a:pathLst>
            </a:custGeom>
            <a:solidFill>
              <a:srgbClr val="797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p:cNvSpPr/>
            <p:nvPr/>
          </p:nvSpPr>
          <p:spPr>
            <a:xfrm>
              <a:off x="2003525" y="1172325"/>
              <a:ext cx="401350" cy="206875"/>
            </a:xfrm>
            <a:custGeom>
              <a:avLst/>
              <a:gdLst/>
              <a:ahLst/>
              <a:cxnLst/>
              <a:rect l="l" t="t" r="r" b="b"/>
              <a:pathLst>
                <a:path w="16054" h="8275" extrusionOk="0">
                  <a:moveTo>
                    <a:pt x="2891" y="0"/>
                  </a:moveTo>
                  <a:cubicBezTo>
                    <a:pt x="1313" y="0"/>
                    <a:pt x="0" y="1313"/>
                    <a:pt x="0" y="2911"/>
                  </a:cubicBezTo>
                  <a:lnTo>
                    <a:pt x="0" y="5383"/>
                  </a:lnTo>
                  <a:cubicBezTo>
                    <a:pt x="0" y="6981"/>
                    <a:pt x="1313" y="8274"/>
                    <a:pt x="2891" y="8274"/>
                  </a:cubicBezTo>
                  <a:lnTo>
                    <a:pt x="13144" y="8274"/>
                  </a:lnTo>
                  <a:cubicBezTo>
                    <a:pt x="14741" y="8274"/>
                    <a:pt x="16054" y="7000"/>
                    <a:pt x="16054" y="5383"/>
                  </a:cubicBezTo>
                  <a:lnTo>
                    <a:pt x="16054" y="2911"/>
                  </a:lnTo>
                  <a:cubicBezTo>
                    <a:pt x="16054" y="1313"/>
                    <a:pt x="14741" y="0"/>
                    <a:pt x="13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a:off x="1868475" y="1154725"/>
              <a:ext cx="206875" cy="242550"/>
            </a:xfrm>
            <a:custGeom>
              <a:avLst/>
              <a:gdLst/>
              <a:ahLst/>
              <a:cxnLst/>
              <a:rect l="l" t="t" r="r" b="b"/>
              <a:pathLst>
                <a:path w="8275" h="9702" extrusionOk="0">
                  <a:moveTo>
                    <a:pt x="3614" y="1"/>
                  </a:moveTo>
                  <a:cubicBezTo>
                    <a:pt x="1617" y="1"/>
                    <a:pt x="0" y="1617"/>
                    <a:pt x="0" y="3615"/>
                  </a:cubicBezTo>
                  <a:lnTo>
                    <a:pt x="0" y="6087"/>
                  </a:lnTo>
                  <a:cubicBezTo>
                    <a:pt x="0" y="8084"/>
                    <a:pt x="1617" y="9701"/>
                    <a:pt x="3614" y="9701"/>
                  </a:cubicBezTo>
                  <a:lnTo>
                    <a:pt x="8274" y="9701"/>
                  </a:lnTo>
                  <a:cubicBezTo>
                    <a:pt x="6277" y="9701"/>
                    <a:pt x="4660" y="8084"/>
                    <a:pt x="4660" y="6087"/>
                  </a:cubicBezTo>
                  <a:lnTo>
                    <a:pt x="4660" y="3615"/>
                  </a:lnTo>
                  <a:cubicBezTo>
                    <a:pt x="4660" y="1617"/>
                    <a:pt x="6277" y="1"/>
                    <a:pt x="8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p:cNvSpPr/>
            <p:nvPr/>
          </p:nvSpPr>
          <p:spPr>
            <a:xfrm>
              <a:off x="1681100" y="1230325"/>
              <a:ext cx="237800" cy="75175"/>
            </a:xfrm>
            <a:custGeom>
              <a:avLst/>
              <a:gdLst/>
              <a:ahLst/>
              <a:cxnLst/>
              <a:rect l="l" t="t" r="r" b="b"/>
              <a:pathLst>
                <a:path w="9512" h="3007" extrusionOk="0">
                  <a:moveTo>
                    <a:pt x="1" y="1"/>
                  </a:moveTo>
                  <a:lnTo>
                    <a:pt x="1" y="3006"/>
                  </a:lnTo>
                  <a:lnTo>
                    <a:pt x="9511" y="3006"/>
                  </a:lnTo>
                  <a:lnTo>
                    <a:pt x="95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p:cNvSpPr/>
            <p:nvPr/>
          </p:nvSpPr>
          <p:spPr>
            <a:xfrm>
              <a:off x="1647350" y="1268225"/>
              <a:ext cx="164550" cy="176300"/>
            </a:xfrm>
            <a:custGeom>
              <a:avLst/>
              <a:gdLst/>
              <a:ahLst/>
              <a:cxnLst/>
              <a:rect l="l" t="t" r="r" b="b"/>
              <a:pathLst>
                <a:path w="6582" h="7052" extrusionOk="0">
                  <a:moveTo>
                    <a:pt x="2747" y="1"/>
                  </a:moveTo>
                  <a:cubicBezTo>
                    <a:pt x="2422" y="1"/>
                    <a:pt x="2097" y="52"/>
                    <a:pt x="1788" y="159"/>
                  </a:cubicBezTo>
                  <a:cubicBezTo>
                    <a:pt x="761" y="539"/>
                    <a:pt x="1" y="1585"/>
                    <a:pt x="20" y="2689"/>
                  </a:cubicBezTo>
                  <a:cubicBezTo>
                    <a:pt x="58" y="3449"/>
                    <a:pt x="400" y="4134"/>
                    <a:pt x="837" y="4781"/>
                  </a:cubicBezTo>
                  <a:cubicBezTo>
                    <a:pt x="1332" y="5561"/>
                    <a:pt x="1979" y="6283"/>
                    <a:pt x="2778" y="6702"/>
                  </a:cubicBezTo>
                  <a:cubicBezTo>
                    <a:pt x="3224" y="6940"/>
                    <a:pt x="3680" y="7051"/>
                    <a:pt x="4113" y="7051"/>
                  </a:cubicBezTo>
                  <a:cubicBezTo>
                    <a:pt x="5339" y="7051"/>
                    <a:pt x="6384" y="6158"/>
                    <a:pt x="6525" y="4724"/>
                  </a:cubicBezTo>
                  <a:cubicBezTo>
                    <a:pt x="6582" y="4039"/>
                    <a:pt x="6258" y="3449"/>
                    <a:pt x="5992" y="2822"/>
                  </a:cubicBezTo>
                  <a:cubicBezTo>
                    <a:pt x="5631" y="1966"/>
                    <a:pt x="5383" y="1148"/>
                    <a:pt x="4566" y="577"/>
                  </a:cubicBezTo>
                  <a:cubicBezTo>
                    <a:pt x="4057" y="208"/>
                    <a:pt x="3403" y="1"/>
                    <a:pt x="2747"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p:cNvSpPr/>
            <p:nvPr/>
          </p:nvSpPr>
          <p:spPr>
            <a:xfrm>
              <a:off x="1686825" y="1308700"/>
              <a:ext cx="85600" cy="91850"/>
            </a:xfrm>
            <a:custGeom>
              <a:avLst/>
              <a:gdLst/>
              <a:ahLst/>
              <a:cxnLst/>
              <a:rect l="l" t="t" r="r" b="b"/>
              <a:pathLst>
                <a:path w="3424" h="3674" extrusionOk="0">
                  <a:moveTo>
                    <a:pt x="1357" y="1"/>
                  </a:moveTo>
                  <a:cubicBezTo>
                    <a:pt x="821" y="1"/>
                    <a:pt x="285" y="263"/>
                    <a:pt x="0" y="708"/>
                  </a:cubicBezTo>
                  <a:cubicBezTo>
                    <a:pt x="223" y="502"/>
                    <a:pt x="617" y="420"/>
                    <a:pt x="972" y="420"/>
                  </a:cubicBezTo>
                  <a:cubicBezTo>
                    <a:pt x="1010" y="420"/>
                    <a:pt x="1047" y="421"/>
                    <a:pt x="1084" y="423"/>
                  </a:cubicBezTo>
                  <a:cubicBezTo>
                    <a:pt x="1446" y="423"/>
                    <a:pt x="1864" y="575"/>
                    <a:pt x="2150" y="803"/>
                  </a:cubicBezTo>
                  <a:cubicBezTo>
                    <a:pt x="1769" y="1012"/>
                    <a:pt x="1484" y="1374"/>
                    <a:pt x="1370" y="1792"/>
                  </a:cubicBezTo>
                  <a:cubicBezTo>
                    <a:pt x="1256" y="2211"/>
                    <a:pt x="1294" y="2686"/>
                    <a:pt x="1522" y="3067"/>
                  </a:cubicBezTo>
                  <a:cubicBezTo>
                    <a:pt x="1705" y="3399"/>
                    <a:pt x="2048" y="3674"/>
                    <a:pt x="2424" y="3674"/>
                  </a:cubicBezTo>
                  <a:cubicBezTo>
                    <a:pt x="2478" y="3674"/>
                    <a:pt x="2532" y="3668"/>
                    <a:pt x="2587" y="3656"/>
                  </a:cubicBezTo>
                  <a:cubicBezTo>
                    <a:pt x="2853" y="3618"/>
                    <a:pt x="3063" y="3428"/>
                    <a:pt x="3196" y="3181"/>
                  </a:cubicBezTo>
                  <a:cubicBezTo>
                    <a:pt x="3329" y="2953"/>
                    <a:pt x="3367" y="2686"/>
                    <a:pt x="3386" y="2420"/>
                  </a:cubicBezTo>
                  <a:cubicBezTo>
                    <a:pt x="3424" y="1849"/>
                    <a:pt x="3253" y="1260"/>
                    <a:pt x="2910" y="803"/>
                  </a:cubicBezTo>
                  <a:cubicBezTo>
                    <a:pt x="2587" y="347"/>
                    <a:pt x="2035" y="23"/>
                    <a:pt x="1465" y="4"/>
                  </a:cubicBezTo>
                  <a:cubicBezTo>
                    <a:pt x="1429" y="2"/>
                    <a:pt x="1393" y="1"/>
                    <a:pt x="1357" y="1"/>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4"/>
            <p:cNvSpPr/>
            <p:nvPr/>
          </p:nvSpPr>
          <p:spPr>
            <a:xfrm>
              <a:off x="1931700" y="1432425"/>
              <a:ext cx="214500" cy="95575"/>
            </a:xfrm>
            <a:custGeom>
              <a:avLst/>
              <a:gdLst/>
              <a:ahLst/>
              <a:cxnLst/>
              <a:rect l="l" t="t" r="r" b="b"/>
              <a:pathLst>
                <a:path w="8580" h="3823" extrusionOk="0">
                  <a:moveTo>
                    <a:pt x="1" y="1"/>
                  </a:moveTo>
                  <a:lnTo>
                    <a:pt x="1" y="1"/>
                  </a:lnTo>
                  <a:cubicBezTo>
                    <a:pt x="400" y="1275"/>
                    <a:pt x="1332" y="2797"/>
                    <a:pt x="2569" y="3424"/>
                  </a:cubicBezTo>
                  <a:cubicBezTo>
                    <a:pt x="3094" y="3696"/>
                    <a:pt x="3679" y="3822"/>
                    <a:pt x="4265" y="3822"/>
                  </a:cubicBezTo>
                  <a:cubicBezTo>
                    <a:pt x="4954" y="3822"/>
                    <a:pt x="5644" y="3648"/>
                    <a:pt x="6240" y="3329"/>
                  </a:cubicBezTo>
                  <a:cubicBezTo>
                    <a:pt x="7362" y="2702"/>
                    <a:pt x="8142" y="1579"/>
                    <a:pt x="8579" y="381"/>
                  </a:cubicBezTo>
                  <a:cubicBezTo>
                    <a:pt x="5707" y="248"/>
                    <a:pt x="2854" y="115"/>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4"/>
            <p:cNvSpPr/>
            <p:nvPr/>
          </p:nvSpPr>
          <p:spPr>
            <a:xfrm>
              <a:off x="2309750" y="1269325"/>
              <a:ext cx="52325" cy="80400"/>
            </a:xfrm>
            <a:custGeom>
              <a:avLst/>
              <a:gdLst/>
              <a:ahLst/>
              <a:cxnLst/>
              <a:rect l="l" t="t" r="r" b="b"/>
              <a:pathLst>
                <a:path w="2093" h="3216" extrusionOk="0">
                  <a:moveTo>
                    <a:pt x="1047" y="1"/>
                  </a:moveTo>
                  <a:cubicBezTo>
                    <a:pt x="476" y="1"/>
                    <a:pt x="1" y="476"/>
                    <a:pt x="1" y="1047"/>
                  </a:cubicBezTo>
                  <a:lnTo>
                    <a:pt x="1" y="2188"/>
                  </a:lnTo>
                  <a:cubicBezTo>
                    <a:pt x="20" y="2759"/>
                    <a:pt x="476" y="3215"/>
                    <a:pt x="1047" y="3215"/>
                  </a:cubicBezTo>
                  <a:cubicBezTo>
                    <a:pt x="1617" y="3215"/>
                    <a:pt x="2093" y="2740"/>
                    <a:pt x="2093" y="2169"/>
                  </a:cubicBezTo>
                  <a:lnTo>
                    <a:pt x="2093" y="1047"/>
                  </a:lnTo>
                  <a:cubicBezTo>
                    <a:pt x="2093" y="476"/>
                    <a:pt x="1617" y="1"/>
                    <a:pt x="10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p:cNvSpPr/>
            <p:nvPr/>
          </p:nvSpPr>
          <p:spPr>
            <a:xfrm>
              <a:off x="2313550" y="1206550"/>
              <a:ext cx="45200" cy="45200"/>
            </a:xfrm>
            <a:custGeom>
              <a:avLst/>
              <a:gdLst/>
              <a:ahLst/>
              <a:cxnLst/>
              <a:rect l="l" t="t" r="r" b="b"/>
              <a:pathLst>
                <a:path w="1808" h="1808" extrusionOk="0">
                  <a:moveTo>
                    <a:pt x="914" y="1"/>
                  </a:moveTo>
                  <a:cubicBezTo>
                    <a:pt x="419" y="1"/>
                    <a:pt x="1" y="400"/>
                    <a:pt x="1" y="895"/>
                  </a:cubicBezTo>
                  <a:cubicBezTo>
                    <a:pt x="1" y="1389"/>
                    <a:pt x="419" y="1808"/>
                    <a:pt x="914" y="1808"/>
                  </a:cubicBezTo>
                  <a:cubicBezTo>
                    <a:pt x="1408" y="1808"/>
                    <a:pt x="1808" y="1389"/>
                    <a:pt x="1808" y="895"/>
                  </a:cubicBezTo>
                  <a:cubicBezTo>
                    <a:pt x="1808" y="400"/>
                    <a:pt x="1408" y="1"/>
                    <a:pt x="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p:cNvSpPr/>
            <p:nvPr/>
          </p:nvSpPr>
          <p:spPr>
            <a:xfrm>
              <a:off x="1508075" y="2170450"/>
              <a:ext cx="220625" cy="262400"/>
            </a:xfrm>
            <a:custGeom>
              <a:avLst/>
              <a:gdLst/>
              <a:ahLst/>
              <a:cxnLst/>
              <a:rect l="l" t="t" r="r" b="b"/>
              <a:pathLst>
                <a:path w="8825" h="10496" extrusionOk="0">
                  <a:moveTo>
                    <a:pt x="2871" y="0"/>
                  </a:moveTo>
                  <a:lnTo>
                    <a:pt x="2871" y="0"/>
                  </a:lnTo>
                  <a:cubicBezTo>
                    <a:pt x="1" y="2724"/>
                    <a:pt x="149" y="10496"/>
                    <a:pt x="5352" y="10496"/>
                  </a:cubicBezTo>
                  <a:cubicBezTo>
                    <a:pt x="5597" y="10496"/>
                    <a:pt x="5855" y="10478"/>
                    <a:pt x="6123" y="10442"/>
                  </a:cubicBezTo>
                  <a:cubicBezTo>
                    <a:pt x="6123" y="10442"/>
                    <a:pt x="8824" y="1160"/>
                    <a:pt x="2871" y="0"/>
                  </a:cubicBezTo>
                  <a:close/>
                </a:path>
              </a:pathLst>
            </a:custGeom>
            <a:solidFill>
              <a:srgbClr val="807F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p:cNvSpPr/>
            <p:nvPr/>
          </p:nvSpPr>
          <p:spPr>
            <a:xfrm>
              <a:off x="1819025" y="2160925"/>
              <a:ext cx="251075" cy="94700"/>
            </a:xfrm>
            <a:custGeom>
              <a:avLst/>
              <a:gdLst/>
              <a:ahLst/>
              <a:cxnLst/>
              <a:rect l="l" t="t" r="r" b="b"/>
              <a:pathLst>
                <a:path w="10043" h="3788" extrusionOk="0">
                  <a:moveTo>
                    <a:pt x="4166" y="1"/>
                  </a:moveTo>
                  <a:lnTo>
                    <a:pt x="0" y="153"/>
                  </a:lnTo>
                  <a:lnTo>
                    <a:pt x="2092" y="3215"/>
                  </a:lnTo>
                  <a:lnTo>
                    <a:pt x="8540" y="3786"/>
                  </a:lnTo>
                  <a:cubicBezTo>
                    <a:pt x="8565" y="3787"/>
                    <a:pt x="8590" y="3788"/>
                    <a:pt x="8614" y="3788"/>
                  </a:cubicBezTo>
                  <a:cubicBezTo>
                    <a:pt x="9270" y="3788"/>
                    <a:pt x="9856" y="3304"/>
                    <a:pt x="9948" y="2644"/>
                  </a:cubicBezTo>
                  <a:cubicBezTo>
                    <a:pt x="10043" y="1979"/>
                    <a:pt x="9606" y="1351"/>
                    <a:pt x="8978" y="1199"/>
                  </a:cubicBezTo>
                  <a:lnTo>
                    <a:pt x="4166" y="1"/>
                  </a:ln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p:cNvSpPr/>
            <p:nvPr/>
          </p:nvSpPr>
          <p:spPr>
            <a:xfrm>
              <a:off x="1521325" y="2022550"/>
              <a:ext cx="519775" cy="361650"/>
            </a:xfrm>
            <a:custGeom>
              <a:avLst/>
              <a:gdLst/>
              <a:ahLst/>
              <a:cxnLst/>
              <a:rect l="l" t="t" r="r" b="b"/>
              <a:pathLst>
                <a:path w="20791" h="14466" extrusionOk="0">
                  <a:moveTo>
                    <a:pt x="11984" y="1"/>
                  </a:moveTo>
                  <a:cubicBezTo>
                    <a:pt x="11413" y="1"/>
                    <a:pt x="10862" y="191"/>
                    <a:pt x="10424" y="552"/>
                  </a:cubicBezTo>
                  <a:lnTo>
                    <a:pt x="3501" y="5973"/>
                  </a:lnTo>
                  <a:lnTo>
                    <a:pt x="1" y="8389"/>
                  </a:lnTo>
                  <a:lnTo>
                    <a:pt x="1865" y="12859"/>
                  </a:lnTo>
                  <a:lnTo>
                    <a:pt x="3406" y="11641"/>
                  </a:lnTo>
                  <a:cubicBezTo>
                    <a:pt x="3643" y="11692"/>
                    <a:pt x="3888" y="11715"/>
                    <a:pt x="4137" y="11715"/>
                  </a:cubicBezTo>
                  <a:cubicBezTo>
                    <a:pt x="5922" y="11715"/>
                    <a:pt x="7857" y="10557"/>
                    <a:pt x="7857" y="10557"/>
                  </a:cubicBezTo>
                  <a:lnTo>
                    <a:pt x="10063" y="13981"/>
                  </a:lnTo>
                  <a:cubicBezTo>
                    <a:pt x="10260" y="14291"/>
                    <a:pt x="10604" y="14465"/>
                    <a:pt x="10962" y="14465"/>
                  </a:cubicBezTo>
                  <a:cubicBezTo>
                    <a:pt x="11087" y="14465"/>
                    <a:pt x="11214" y="14444"/>
                    <a:pt x="11337" y="14399"/>
                  </a:cubicBezTo>
                  <a:cubicBezTo>
                    <a:pt x="11946" y="14190"/>
                    <a:pt x="12193" y="13505"/>
                    <a:pt x="11908" y="12935"/>
                  </a:cubicBezTo>
                  <a:lnTo>
                    <a:pt x="9397" y="7818"/>
                  </a:lnTo>
                  <a:lnTo>
                    <a:pt x="13905" y="13144"/>
                  </a:lnTo>
                  <a:cubicBezTo>
                    <a:pt x="14167" y="13438"/>
                    <a:pt x="14546" y="13601"/>
                    <a:pt x="14923" y="13601"/>
                  </a:cubicBezTo>
                  <a:cubicBezTo>
                    <a:pt x="15205" y="13601"/>
                    <a:pt x="15485" y="13510"/>
                    <a:pt x="15712" y="13315"/>
                  </a:cubicBezTo>
                  <a:cubicBezTo>
                    <a:pt x="16245" y="12878"/>
                    <a:pt x="16359" y="12155"/>
                    <a:pt x="15978" y="11565"/>
                  </a:cubicBezTo>
                  <a:lnTo>
                    <a:pt x="11946" y="5631"/>
                  </a:lnTo>
                  <a:lnTo>
                    <a:pt x="16340" y="10082"/>
                  </a:lnTo>
                  <a:cubicBezTo>
                    <a:pt x="16616" y="10357"/>
                    <a:pt x="16967" y="10491"/>
                    <a:pt x="17319" y="10491"/>
                  </a:cubicBezTo>
                  <a:cubicBezTo>
                    <a:pt x="17695" y="10491"/>
                    <a:pt x="18071" y="10338"/>
                    <a:pt x="18356" y="10044"/>
                  </a:cubicBezTo>
                  <a:cubicBezTo>
                    <a:pt x="18851" y="9530"/>
                    <a:pt x="18889" y="8693"/>
                    <a:pt x="18413" y="8141"/>
                  </a:cubicBezTo>
                  <a:lnTo>
                    <a:pt x="13658" y="2759"/>
                  </a:lnTo>
                  <a:lnTo>
                    <a:pt x="15560" y="2701"/>
                  </a:lnTo>
                  <a:lnTo>
                    <a:pt x="18356" y="5536"/>
                  </a:lnTo>
                  <a:cubicBezTo>
                    <a:pt x="18622" y="5792"/>
                    <a:pt x="18970" y="5921"/>
                    <a:pt x="19314" y="5921"/>
                  </a:cubicBezTo>
                  <a:cubicBezTo>
                    <a:pt x="19659" y="5921"/>
                    <a:pt x="20001" y="5792"/>
                    <a:pt x="20258" y="5536"/>
                  </a:cubicBezTo>
                  <a:cubicBezTo>
                    <a:pt x="20791" y="5060"/>
                    <a:pt x="20791" y="4204"/>
                    <a:pt x="20258" y="3691"/>
                  </a:cubicBezTo>
                  <a:lnTo>
                    <a:pt x="17386" y="761"/>
                  </a:lnTo>
                  <a:cubicBezTo>
                    <a:pt x="16911" y="286"/>
                    <a:pt x="16264" y="1"/>
                    <a:pt x="15579"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p:cNvSpPr/>
            <p:nvPr/>
          </p:nvSpPr>
          <p:spPr>
            <a:xfrm>
              <a:off x="990175" y="1653175"/>
              <a:ext cx="733750" cy="1102025"/>
            </a:xfrm>
            <a:custGeom>
              <a:avLst/>
              <a:gdLst/>
              <a:ahLst/>
              <a:cxnLst/>
              <a:rect l="l" t="t" r="r" b="b"/>
              <a:pathLst>
                <a:path w="29350" h="44081" extrusionOk="0">
                  <a:moveTo>
                    <a:pt x="22853" y="0"/>
                  </a:moveTo>
                  <a:cubicBezTo>
                    <a:pt x="20149" y="0"/>
                    <a:pt x="17622" y="1499"/>
                    <a:pt x="16321" y="3953"/>
                  </a:cubicBezTo>
                  <a:lnTo>
                    <a:pt x="1865" y="31267"/>
                  </a:lnTo>
                  <a:cubicBezTo>
                    <a:pt x="1" y="34842"/>
                    <a:pt x="800" y="39236"/>
                    <a:pt x="3824" y="41899"/>
                  </a:cubicBezTo>
                  <a:cubicBezTo>
                    <a:pt x="5473" y="43353"/>
                    <a:pt x="7533" y="44080"/>
                    <a:pt x="9590" y="44080"/>
                  </a:cubicBezTo>
                  <a:cubicBezTo>
                    <a:pt x="11732" y="44080"/>
                    <a:pt x="13872" y="43291"/>
                    <a:pt x="15541" y="41709"/>
                  </a:cubicBezTo>
                  <a:lnTo>
                    <a:pt x="26839" y="31133"/>
                  </a:lnTo>
                  <a:cubicBezTo>
                    <a:pt x="21818" y="28356"/>
                    <a:pt x="22122" y="22688"/>
                    <a:pt x="23587" y="20691"/>
                  </a:cubicBezTo>
                  <a:lnTo>
                    <a:pt x="23587" y="20691"/>
                  </a:lnTo>
                  <a:lnTo>
                    <a:pt x="19877" y="23126"/>
                  </a:lnTo>
                  <a:lnTo>
                    <a:pt x="28114" y="8480"/>
                  </a:lnTo>
                  <a:cubicBezTo>
                    <a:pt x="29350" y="6254"/>
                    <a:pt x="29007" y="3534"/>
                    <a:pt x="27220" y="1727"/>
                  </a:cubicBezTo>
                  <a:cubicBezTo>
                    <a:pt x="26383" y="871"/>
                    <a:pt x="25298" y="301"/>
                    <a:pt x="24119" y="111"/>
                  </a:cubicBezTo>
                  <a:cubicBezTo>
                    <a:pt x="23695" y="36"/>
                    <a:pt x="23272" y="0"/>
                    <a:pt x="22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p:cNvSpPr/>
            <p:nvPr/>
          </p:nvSpPr>
          <p:spPr>
            <a:xfrm>
              <a:off x="1117150" y="2198975"/>
              <a:ext cx="387575" cy="273925"/>
            </a:xfrm>
            <a:custGeom>
              <a:avLst/>
              <a:gdLst/>
              <a:ahLst/>
              <a:cxnLst/>
              <a:rect l="l" t="t" r="r" b="b"/>
              <a:pathLst>
                <a:path w="15503" h="10957" extrusionOk="0">
                  <a:moveTo>
                    <a:pt x="15502" y="0"/>
                  </a:moveTo>
                  <a:lnTo>
                    <a:pt x="15502" y="0"/>
                  </a:lnTo>
                  <a:cubicBezTo>
                    <a:pt x="11223" y="267"/>
                    <a:pt x="7247" y="2283"/>
                    <a:pt x="4489" y="5573"/>
                  </a:cubicBezTo>
                  <a:lnTo>
                    <a:pt x="0" y="10956"/>
                  </a:lnTo>
                  <a:lnTo>
                    <a:pt x="0" y="10956"/>
                  </a:lnTo>
                  <a:lnTo>
                    <a:pt x="14798" y="1294"/>
                  </a:lnTo>
                  <a:lnTo>
                    <a:pt x="15502" y="0"/>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4"/>
            <p:cNvSpPr/>
            <p:nvPr/>
          </p:nvSpPr>
          <p:spPr>
            <a:xfrm>
              <a:off x="1052475" y="2390125"/>
              <a:ext cx="608700" cy="364075"/>
            </a:xfrm>
            <a:custGeom>
              <a:avLst/>
              <a:gdLst/>
              <a:ahLst/>
              <a:cxnLst/>
              <a:rect l="l" t="t" r="r" b="b"/>
              <a:pathLst>
                <a:path w="24348" h="14563" extrusionOk="0">
                  <a:moveTo>
                    <a:pt x="22255" y="1"/>
                  </a:moveTo>
                  <a:lnTo>
                    <a:pt x="10937" y="10614"/>
                  </a:lnTo>
                  <a:cubicBezTo>
                    <a:pt x="9339" y="12114"/>
                    <a:pt x="7317" y="12851"/>
                    <a:pt x="5302" y="12851"/>
                  </a:cubicBezTo>
                  <a:cubicBezTo>
                    <a:pt x="3408" y="12851"/>
                    <a:pt x="1521" y="12200"/>
                    <a:pt x="0" y="10919"/>
                  </a:cubicBezTo>
                  <a:lnTo>
                    <a:pt x="0" y="10919"/>
                  </a:lnTo>
                  <a:cubicBezTo>
                    <a:pt x="381" y="11451"/>
                    <a:pt x="837" y="11946"/>
                    <a:pt x="1332" y="12402"/>
                  </a:cubicBezTo>
                  <a:cubicBezTo>
                    <a:pt x="2978" y="13844"/>
                    <a:pt x="5033" y="14562"/>
                    <a:pt x="7086" y="14562"/>
                  </a:cubicBezTo>
                  <a:cubicBezTo>
                    <a:pt x="9233" y="14562"/>
                    <a:pt x="11377" y="13777"/>
                    <a:pt x="13049" y="12212"/>
                  </a:cubicBezTo>
                  <a:lnTo>
                    <a:pt x="24347" y="1617"/>
                  </a:lnTo>
                  <a:cubicBezTo>
                    <a:pt x="23510" y="1180"/>
                    <a:pt x="22825" y="609"/>
                    <a:pt x="22255" y="1"/>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4"/>
            <p:cNvSpPr/>
            <p:nvPr/>
          </p:nvSpPr>
          <p:spPr>
            <a:xfrm>
              <a:off x="2667350" y="941925"/>
              <a:ext cx="1247300" cy="1136400"/>
            </a:xfrm>
            <a:custGeom>
              <a:avLst/>
              <a:gdLst/>
              <a:ahLst/>
              <a:cxnLst/>
              <a:rect l="l" t="t" r="r" b="b"/>
              <a:pathLst>
                <a:path w="49892" h="45456" extrusionOk="0">
                  <a:moveTo>
                    <a:pt x="24944" y="1"/>
                  </a:moveTo>
                  <a:cubicBezTo>
                    <a:pt x="19126" y="1"/>
                    <a:pt x="13305" y="2217"/>
                    <a:pt x="8864" y="6649"/>
                  </a:cubicBezTo>
                  <a:cubicBezTo>
                    <a:pt x="0" y="15531"/>
                    <a:pt x="0" y="29930"/>
                    <a:pt x="8864" y="38794"/>
                  </a:cubicBezTo>
                  <a:cubicBezTo>
                    <a:pt x="13305" y="43235"/>
                    <a:pt x="19126" y="45456"/>
                    <a:pt x="24944" y="45456"/>
                  </a:cubicBezTo>
                  <a:cubicBezTo>
                    <a:pt x="30762" y="45456"/>
                    <a:pt x="36577" y="43235"/>
                    <a:pt x="41009" y="38794"/>
                  </a:cubicBezTo>
                  <a:cubicBezTo>
                    <a:pt x="49892" y="29930"/>
                    <a:pt x="49892" y="15531"/>
                    <a:pt x="41009" y="6649"/>
                  </a:cubicBezTo>
                  <a:cubicBezTo>
                    <a:pt x="36577" y="2217"/>
                    <a:pt x="30762" y="1"/>
                    <a:pt x="24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4"/>
            <p:cNvSpPr/>
            <p:nvPr/>
          </p:nvSpPr>
          <p:spPr>
            <a:xfrm>
              <a:off x="2978800" y="1003025"/>
              <a:ext cx="864525" cy="377600"/>
            </a:xfrm>
            <a:custGeom>
              <a:avLst/>
              <a:gdLst/>
              <a:ahLst/>
              <a:cxnLst/>
              <a:rect l="l" t="t" r="r" b="b"/>
              <a:pathLst>
                <a:path w="34581" h="15104" extrusionOk="0">
                  <a:moveTo>
                    <a:pt x="2188" y="1"/>
                  </a:moveTo>
                  <a:cubicBezTo>
                    <a:pt x="1446" y="400"/>
                    <a:pt x="724" y="819"/>
                    <a:pt x="1" y="1294"/>
                  </a:cubicBezTo>
                  <a:cubicBezTo>
                    <a:pt x="3406" y="1561"/>
                    <a:pt x="6772" y="2721"/>
                    <a:pt x="9873" y="4186"/>
                  </a:cubicBezTo>
                  <a:cubicBezTo>
                    <a:pt x="14837" y="6563"/>
                    <a:pt x="19383" y="9816"/>
                    <a:pt x="24328" y="12174"/>
                  </a:cubicBezTo>
                  <a:cubicBezTo>
                    <a:pt x="27543" y="13715"/>
                    <a:pt x="31062" y="14856"/>
                    <a:pt x="34581" y="15103"/>
                  </a:cubicBezTo>
                  <a:cubicBezTo>
                    <a:pt x="34410" y="14362"/>
                    <a:pt x="34200" y="13620"/>
                    <a:pt x="33953" y="12916"/>
                  </a:cubicBezTo>
                  <a:cubicBezTo>
                    <a:pt x="31594" y="12840"/>
                    <a:pt x="29293" y="12384"/>
                    <a:pt x="27087" y="11604"/>
                  </a:cubicBezTo>
                  <a:cubicBezTo>
                    <a:pt x="26630" y="11471"/>
                    <a:pt x="26174" y="11280"/>
                    <a:pt x="25850" y="10919"/>
                  </a:cubicBezTo>
                  <a:cubicBezTo>
                    <a:pt x="25546" y="10558"/>
                    <a:pt x="25375" y="10006"/>
                    <a:pt x="25603" y="9587"/>
                  </a:cubicBezTo>
                  <a:cubicBezTo>
                    <a:pt x="25793" y="9226"/>
                    <a:pt x="26231" y="9055"/>
                    <a:pt x="26630" y="9055"/>
                  </a:cubicBezTo>
                  <a:cubicBezTo>
                    <a:pt x="26653" y="9054"/>
                    <a:pt x="26676" y="9053"/>
                    <a:pt x="26699" y="9053"/>
                  </a:cubicBezTo>
                  <a:cubicBezTo>
                    <a:pt x="27073" y="9053"/>
                    <a:pt x="27432" y="9194"/>
                    <a:pt x="27790" y="9283"/>
                  </a:cubicBezTo>
                  <a:cubicBezTo>
                    <a:pt x="29085" y="9626"/>
                    <a:pt x="30419" y="9803"/>
                    <a:pt x="31748" y="9803"/>
                  </a:cubicBezTo>
                  <a:cubicBezTo>
                    <a:pt x="32040" y="9803"/>
                    <a:pt x="32331" y="9795"/>
                    <a:pt x="32622" y="9778"/>
                  </a:cubicBezTo>
                  <a:cubicBezTo>
                    <a:pt x="32317" y="9188"/>
                    <a:pt x="31975" y="8617"/>
                    <a:pt x="31632" y="8047"/>
                  </a:cubicBezTo>
                  <a:cubicBezTo>
                    <a:pt x="31228" y="8072"/>
                    <a:pt x="30820" y="8084"/>
                    <a:pt x="30411" y="8084"/>
                  </a:cubicBezTo>
                  <a:cubicBezTo>
                    <a:pt x="28324" y="8084"/>
                    <a:pt x="26203" y="7767"/>
                    <a:pt x="24214" y="7210"/>
                  </a:cubicBezTo>
                  <a:cubicBezTo>
                    <a:pt x="19402" y="5878"/>
                    <a:pt x="14989" y="3444"/>
                    <a:pt x="10253" y="1865"/>
                  </a:cubicBezTo>
                  <a:cubicBezTo>
                    <a:pt x="7628" y="971"/>
                    <a:pt x="4927" y="362"/>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4"/>
            <p:cNvSpPr/>
            <p:nvPr/>
          </p:nvSpPr>
          <p:spPr>
            <a:xfrm>
              <a:off x="2736300" y="1149075"/>
              <a:ext cx="1122250" cy="500200"/>
            </a:xfrm>
            <a:custGeom>
              <a:avLst/>
              <a:gdLst/>
              <a:ahLst/>
              <a:cxnLst/>
              <a:rect l="l" t="t" r="r" b="b"/>
              <a:pathLst>
                <a:path w="44890" h="20008" extrusionOk="0">
                  <a:moveTo>
                    <a:pt x="24263" y="12210"/>
                  </a:moveTo>
                  <a:cubicBezTo>
                    <a:pt x="25054" y="12210"/>
                    <a:pt x="25901" y="12474"/>
                    <a:pt x="26534" y="12723"/>
                  </a:cubicBezTo>
                  <a:cubicBezTo>
                    <a:pt x="28817" y="13655"/>
                    <a:pt x="31099" y="14587"/>
                    <a:pt x="33382" y="15481"/>
                  </a:cubicBezTo>
                  <a:cubicBezTo>
                    <a:pt x="33724" y="15633"/>
                    <a:pt x="34124" y="15843"/>
                    <a:pt x="34143" y="16204"/>
                  </a:cubicBezTo>
                  <a:cubicBezTo>
                    <a:pt x="34200" y="16699"/>
                    <a:pt x="33534" y="16946"/>
                    <a:pt x="33001" y="16965"/>
                  </a:cubicBezTo>
                  <a:cubicBezTo>
                    <a:pt x="32431" y="17003"/>
                    <a:pt x="31859" y="17022"/>
                    <a:pt x="31289" y="17022"/>
                  </a:cubicBezTo>
                  <a:cubicBezTo>
                    <a:pt x="29005" y="17022"/>
                    <a:pt x="26732" y="16718"/>
                    <a:pt x="24556" y="16109"/>
                  </a:cubicBezTo>
                  <a:cubicBezTo>
                    <a:pt x="23396" y="15805"/>
                    <a:pt x="21551" y="14701"/>
                    <a:pt x="22350" y="13237"/>
                  </a:cubicBezTo>
                  <a:cubicBezTo>
                    <a:pt x="22764" y="12464"/>
                    <a:pt x="23487" y="12210"/>
                    <a:pt x="24263" y="12210"/>
                  </a:cubicBezTo>
                  <a:close/>
                  <a:moveTo>
                    <a:pt x="7443" y="0"/>
                  </a:moveTo>
                  <a:cubicBezTo>
                    <a:pt x="6444" y="0"/>
                    <a:pt x="5445" y="57"/>
                    <a:pt x="4451" y="170"/>
                  </a:cubicBezTo>
                  <a:cubicBezTo>
                    <a:pt x="3919" y="816"/>
                    <a:pt x="3443" y="1482"/>
                    <a:pt x="3025" y="2167"/>
                  </a:cubicBezTo>
                  <a:cubicBezTo>
                    <a:pt x="4003" y="1995"/>
                    <a:pt x="4997" y="1911"/>
                    <a:pt x="5992" y="1911"/>
                  </a:cubicBezTo>
                  <a:cubicBezTo>
                    <a:pt x="10296" y="1911"/>
                    <a:pt x="14617" y="3488"/>
                    <a:pt x="17785" y="6408"/>
                  </a:cubicBezTo>
                  <a:cubicBezTo>
                    <a:pt x="19211" y="7721"/>
                    <a:pt x="20505" y="9566"/>
                    <a:pt x="20048" y="11468"/>
                  </a:cubicBezTo>
                  <a:cubicBezTo>
                    <a:pt x="19668" y="13085"/>
                    <a:pt x="18051" y="14207"/>
                    <a:pt x="16377" y="14473"/>
                  </a:cubicBezTo>
                  <a:cubicBezTo>
                    <a:pt x="16055" y="14521"/>
                    <a:pt x="15732" y="14544"/>
                    <a:pt x="15409" y="14544"/>
                  </a:cubicBezTo>
                  <a:cubicBezTo>
                    <a:pt x="14075" y="14544"/>
                    <a:pt x="12745" y="14164"/>
                    <a:pt x="11489" y="13674"/>
                  </a:cubicBezTo>
                  <a:cubicBezTo>
                    <a:pt x="7456" y="12210"/>
                    <a:pt x="3785" y="9927"/>
                    <a:pt x="666" y="6998"/>
                  </a:cubicBezTo>
                  <a:cubicBezTo>
                    <a:pt x="400" y="7759"/>
                    <a:pt x="171" y="8539"/>
                    <a:pt x="0" y="9357"/>
                  </a:cubicBezTo>
                  <a:cubicBezTo>
                    <a:pt x="5954" y="15253"/>
                    <a:pt x="14247" y="18525"/>
                    <a:pt x="22597" y="19571"/>
                  </a:cubicBezTo>
                  <a:cubicBezTo>
                    <a:pt x="24977" y="19874"/>
                    <a:pt x="27361" y="20008"/>
                    <a:pt x="29743" y="20008"/>
                  </a:cubicBezTo>
                  <a:cubicBezTo>
                    <a:pt x="34692" y="20008"/>
                    <a:pt x="39636" y="19429"/>
                    <a:pt x="44528" y="18582"/>
                  </a:cubicBezTo>
                  <a:cubicBezTo>
                    <a:pt x="44623" y="18087"/>
                    <a:pt x="44699" y="17574"/>
                    <a:pt x="44756" y="17079"/>
                  </a:cubicBezTo>
                  <a:lnTo>
                    <a:pt x="44756" y="17079"/>
                  </a:lnTo>
                  <a:cubicBezTo>
                    <a:pt x="43497" y="17225"/>
                    <a:pt x="42232" y="17298"/>
                    <a:pt x="40964" y="17298"/>
                  </a:cubicBezTo>
                  <a:cubicBezTo>
                    <a:pt x="40086" y="17298"/>
                    <a:pt x="39206" y="17263"/>
                    <a:pt x="38327" y="17193"/>
                  </a:cubicBezTo>
                  <a:cubicBezTo>
                    <a:pt x="37833" y="17155"/>
                    <a:pt x="37243" y="17041"/>
                    <a:pt x="37053" y="16584"/>
                  </a:cubicBezTo>
                  <a:cubicBezTo>
                    <a:pt x="36882" y="16147"/>
                    <a:pt x="37167" y="15652"/>
                    <a:pt x="37566" y="15462"/>
                  </a:cubicBezTo>
                  <a:cubicBezTo>
                    <a:pt x="37966" y="15253"/>
                    <a:pt x="38441" y="15253"/>
                    <a:pt x="38898" y="15253"/>
                  </a:cubicBezTo>
                  <a:cubicBezTo>
                    <a:pt x="40895" y="15272"/>
                    <a:pt x="42873" y="15291"/>
                    <a:pt x="44870" y="15329"/>
                  </a:cubicBezTo>
                  <a:cubicBezTo>
                    <a:pt x="44870" y="15044"/>
                    <a:pt x="44889" y="14720"/>
                    <a:pt x="44889" y="14435"/>
                  </a:cubicBezTo>
                  <a:cubicBezTo>
                    <a:pt x="44889" y="14207"/>
                    <a:pt x="44889" y="13960"/>
                    <a:pt x="44870" y="13731"/>
                  </a:cubicBezTo>
                  <a:cubicBezTo>
                    <a:pt x="44448" y="13757"/>
                    <a:pt x="44025" y="13769"/>
                    <a:pt x="43602" y="13769"/>
                  </a:cubicBezTo>
                  <a:cubicBezTo>
                    <a:pt x="41142" y="13769"/>
                    <a:pt x="38667" y="13350"/>
                    <a:pt x="36330" y="12571"/>
                  </a:cubicBezTo>
                  <a:cubicBezTo>
                    <a:pt x="29444" y="10213"/>
                    <a:pt x="24043" y="4716"/>
                    <a:pt x="17309" y="1938"/>
                  </a:cubicBezTo>
                  <a:cubicBezTo>
                    <a:pt x="14196" y="646"/>
                    <a:pt x="10823" y="0"/>
                    <a:pt x="74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4"/>
            <p:cNvSpPr/>
            <p:nvPr/>
          </p:nvSpPr>
          <p:spPr>
            <a:xfrm>
              <a:off x="2722975" y="1433850"/>
              <a:ext cx="272500" cy="196725"/>
            </a:xfrm>
            <a:custGeom>
              <a:avLst/>
              <a:gdLst/>
              <a:ahLst/>
              <a:cxnLst/>
              <a:rect l="l" t="t" r="r" b="b"/>
              <a:pathLst>
                <a:path w="10900" h="7869" extrusionOk="0">
                  <a:moveTo>
                    <a:pt x="229" y="1"/>
                  </a:moveTo>
                  <a:cubicBezTo>
                    <a:pt x="77" y="1009"/>
                    <a:pt x="1" y="2036"/>
                    <a:pt x="1" y="3044"/>
                  </a:cubicBezTo>
                  <a:cubicBezTo>
                    <a:pt x="1" y="3691"/>
                    <a:pt x="58" y="4357"/>
                    <a:pt x="96" y="5003"/>
                  </a:cubicBezTo>
                  <a:cubicBezTo>
                    <a:pt x="2552" y="6837"/>
                    <a:pt x="5591" y="7868"/>
                    <a:pt x="8639" y="7868"/>
                  </a:cubicBezTo>
                  <a:cubicBezTo>
                    <a:pt x="8942" y="7868"/>
                    <a:pt x="9246" y="7858"/>
                    <a:pt x="9549" y="7837"/>
                  </a:cubicBezTo>
                  <a:cubicBezTo>
                    <a:pt x="9930" y="7780"/>
                    <a:pt x="10348" y="7742"/>
                    <a:pt x="10595" y="7419"/>
                  </a:cubicBezTo>
                  <a:cubicBezTo>
                    <a:pt x="10900" y="7019"/>
                    <a:pt x="10728" y="6411"/>
                    <a:pt x="10348" y="6068"/>
                  </a:cubicBezTo>
                  <a:cubicBezTo>
                    <a:pt x="9968" y="5745"/>
                    <a:pt x="9454" y="5612"/>
                    <a:pt x="8978" y="5479"/>
                  </a:cubicBezTo>
                  <a:cubicBezTo>
                    <a:pt x="5631" y="4528"/>
                    <a:pt x="2549" y="2607"/>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4"/>
            <p:cNvSpPr/>
            <p:nvPr/>
          </p:nvSpPr>
          <p:spPr>
            <a:xfrm>
              <a:off x="2818550" y="1799800"/>
              <a:ext cx="925400" cy="185675"/>
            </a:xfrm>
            <a:custGeom>
              <a:avLst/>
              <a:gdLst/>
              <a:ahLst/>
              <a:cxnLst/>
              <a:rect l="l" t="t" r="r" b="b"/>
              <a:pathLst>
                <a:path w="37016" h="7427" extrusionOk="0">
                  <a:moveTo>
                    <a:pt x="24652" y="0"/>
                  </a:moveTo>
                  <a:cubicBezTo>
                    <a:pt x="24462" y="0"/>
                    <a:pt x="24272" y="3"/>
                    <a:pt x="24081" y="9"/>
                  </a:cubicBezTo>
                  <a:cubicBezTo>
                    <a:pt x="20125" y="142"/>
                    <a:pt x="16321" y="1511"/>
                    <a:pt x="12402" y="2063"/>
                  </a:cubicBezTo>
                  <a:cubicBezTo>
                    <a:pt x="11098" y="2249"/>
                    <a:pt x="9781" y="2341"/>
                    <a:pt x="8462" y="2341"/>
                  </a:cubicBezTo>
                  <a:cubicBezTo>
                    <a:pt x="5607" y="2341"/>
                    <a:pt x="2746" y="1913"/>
                    <a:pt x="1" y="1093"/>
                  </a:cubicBezTo>
                  <a:lnTo>
                    <a:pt x="1" y="1093"/>
                  </a:lnTo>
                  <a:cubicBezTo>
                    <a:pt x="590" y="1968"/>
                    <a:pt x="1237" y="2805"/>
                    <a:pt x="1941" y="3585"/>
                  </a:cubicBezTo>
                  <a:cubicBezTo>
                    <a:pt x="3837" y="3974"/>
                    <a:pt x="5764" y="4168"/>
                    <a:pt x="7689" y="4168"/>
                  </a:cubicBezTo>
                  <a:cubicBezTo>
                    <a:pt x="10186" y="4168"/>
                    <a:pt x="12678" y="3841"/>
                    <a:pt x="15084" y="3185"/>
                  </a:cubicBezTo>
                  <a:cubicBezTo>
                    <a:pt x="16407" y="2812"/>
                    <a:pt x="17767" y="2350"/>
                    <a:pt x="19114" y="2350"/>
                  </a:cubicBezTo>
                  <a:cubicBezTo>
                    <a:pt x="19414" y="2350"/>
                    <a:pt x="19713" y="2372"/>
                    <a:pt x="20011" y="2424"/>
                  </a:cubicBezTo>
                  <a:cubicBezTo>
                    <a:pt x="21818" y="2729"/>
                    <a:pt x="23263" y="3984"/>
                    <a:pt x="24823" y="4935"/>
                  </a:cubicBezTo>
                  <a:cubicBezTo>
                    <a:pt x="26820" y="6153"/>
                    <a:pt x="29046" y="6856"/>
                    <a:pt x="31328" y="7427"/>
                  </a:cubicBezTo>
                  <a:cubicBezTo>
                    <a:pt x="32203" y="6856"/>
                    <a:pt x="33059" y="6229"/>
                    <a:pt x="33858" y="5525"/>
                  </a:cubicBezTo>
                  <a:cubicBezTo>
                    <a:pt x="31328" y="4669"/>
                    <a:pt x="28741" y="4079"/>
                    <a:pt x="26097" y="3756"/>
                  </a:cubicBezTo>
                  <a:cubicBezTo>
                    <a:pt x="25717" y="3699"/>
                    <a:pt x="25318" y="3661"/>
                    <a:pt x="24975" y="3490"/>
                  </a:cubicBezTo>
                  <a:cubicBezTo>
                    <a:pt x="24633" y="3299"/>
                    <a:pt x="24347" y="2957"/>
                    <a:pt x="24347" y="2577"/>
                  </a:cubicBezTo>
                  <a:cubicBezTo>
                    <a:pt x="24347" y="2101"/>
                    <a:pt x="24766" y="1721"/>
                    <a:pt x="25241" y="1607"/>
                  </a:cubicBezTo>
                  <a:cubicBezTo>
                    <a:pt x="25378" y="1573"/>
                    <a:pt x="25515" y="1559"/>
                    <a:pt x="25654" y="1559"/>
                  </a:cubicBezTo>
                  <a:cubicBezTo>
                    <a:pt x="25982" y="1559"/>
                    <a:pt x="26315" y="1635"/>
                    <a:pt x="26649" y="1702"/>
                  </a:cubicBezTo>
                  <a:cubicBezTo>
                    <a:pt x="29654" y="2367"/>
                    <a:pt x="32679" y="3052"/>
                    <a:pt x="35703" y="3718"/>
                  </a:cubicBezTo>
                  <a:cubicBezTo>
                    <a:pt x="36159" y="3223"/>
                    <a:pt x="36616" y="2710"/>
                    <a:pt x="37015" y="2158"/>
                  </a:cubicBezTo>
                  <a:cubicBezTo>
                    <a:pt x="35798" y="1873"/>
                    <a:pt x="34562" y="1607"/>
                    <a:pt x="33344" y="1321"/>
                  </a:cubicBezTo>
                  <a:cubicBezTo>
                    <a:pt x="30470" y="661"/>
                    <a:pt x="27562" y="0"/>
                    <a:pt x="24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4"/>
            <p:cNvSpPr/>
            <p:nvPr/>
          </p:nvSpPr>
          <p:spPr>
            <a:xfrm>
              <a:off x="2733925" y="1623125"/>
              <a:ext cx="1100375" cy="165400"/>
            </a:xfrm>
            <a:custGeom>
              <a:avLst/>
              <a:gdLst/>
              <a:ahLst/>
              <a:cxnLst/>
              <a:rect l="l" t="t" r="r" b="b"/>
              <a:pathLst>
                <a:path w="44015" h="6616" extrusionOk="0">
                  <a:moveTo>
                    <a:pt x="0" y="0"/>
                  </a:moveTo>
                  <a:cubicBezTo>
                    <a:pt x="362" y="1826"/>
                    <a:pt x="951" y="3595"/>
                    <a:pt x="1731" y="5231"/>
                  </a:cubicBezTo>
                  <a:cubicBezTo>
                    <a:pt x="3743" y="6224"/>
                    <a:pt x="6078" y="6615"/>
                    <a:pt x="8422" y="6615"/>
                  </a:cubicBezTo>
                  <a:cubicBezTo>
                    <a:pt x="9490" y="6615"/>
                    <a:pt x="10561" y="6534"/>
                    <a:pt x="11603" y="6391"/>
                  </a:cubicBezTo>
                  <a:cubicBezTo>
                    <a:pt x="15806" y="5820"/>
                    <a:pt x="19896" y="4432"/>
                    <a:pt x="24138" y="4223"/>
                  </a:cubicBezTo>
                  <a:cubicBezTo>
                    <a:pt x="24574" y="4200"/>
                    <a:pt x="25010" y="4189"/>
                    <a:pt x="25445" y="4189"/>
                  </a:cubicBezTo>
                  <a:cubicBezTo>
                    <a:pt x="28612" y="4189"/>
                    <a:pt x="31743" y="4744"/>
                    <a:pt x="34903" y="5079"/>
                  </a:cubicBezTo>
                  <a:cubicBezTo>
                    <a:pt x="36219" y="5220"/>
                    <a:pt x="37552" y="5314"/>
                    <a:pt x="38879" y="5314"/>
                  </a:cubicBezTo>
                  <a:cubicBezTo>
                    <a:pt x="40239" y="5314"/>
                    <a:pt x="41592" y="5215"/>
                    <a:pt x="42911" y="4965"/>
                  </a:cubicBezTo>
                  <a:cubicBezTo>
                    <a:pt x="43349" y="4071"/>
                    <a:pt x="43710" y="3119"/>
                    <a:pt x="44014" y="2130"/>
                  </a:cubicBezTo>
                  <a:lnTo>
                    <a:pt x="44014" y="2130"/>
                  </a:lnTo>
                  <a:cubicBezTo>
                    <a:pt x="40258" y="3066"/>
                    <a:pt x="36402" y="3534"/>
                    <a:pt x="32540" y="3534"/>
                  </a:cubicBezTo>
                  <a:cubicBezTo>
                    <a:pt x="31063" y="3534"/>
                    <a:pt x="29586" y="3466"/>
                    <a:pt x="28113" y="3329"/>
                  </a:cubicBezTo>
                  <a:cubicBezTo>
                    <a:pt x="24784" y="3024"/>
                    <a:pt x="21475" y="2321"/>
                    <a:pt x="18146" y="2264"/>
                  </a:cubicBezTo>
                  <a:cubicBezTo>
                    <a:pt x="17923" y="2259"/>
                    <a:pt x="17700" y="2257"/>
                    <a:pt x="17477" y="2257"/>
                  </a:cubicBezTo>
                  <a:cubicBezTo>
                    <a:pt x="14815" y="2257"/>
                    <a:pt x="12154" y="2573"/>
                    <a:pt x="9492" y="2573"/>
                  </a:cubicBezTo>
                  <a:cubicBezTo>
                    <a:pt x="8858" y="2573"/>
                    <a:pt x="8224" y="2555"/>
                    <a:pt x="7589" y="2511"/>
                  </a:cubicBezTo>
                  <a:cubicBezTo>
                    <a:pt x="4907" y="2359"/>
                    <a:pt x="2111" y="159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4"/>
            <p:cNvSpPr/>
            <p:nvPr/>
          </p:nvSpPr>
          <p:spPr>
            <a:xfrm>
              <a:off x="2965025" y="1921300"/>
              <a:ext cx="527850" cy="146925"/>
            </a:xfrm>
            <a:custGeom>
              <a:avLst/>
              <a:gdLst/>
              <a:ahLst/>
              <a:cxnLst/>
              <a:rect l="l" t="t" r="r" b="b"/>
              <a:pathLst>
                <a:path w="21114" h="5877" extrusionOk="0">
                  <a:moveTo>
                    <a:pt x="11392" y="1"/>
                  </a:moveTo>
                  <a:cubicBezTo>
                    <a:pt x="10169" y="1"/>
                    <a:pt x="8936" y="275"/>
                    <a:pt x="7761" y="627"/>
                  </a:cubicBezTo>
                  <a:cubicBezTo>
                    <a:pt x="6125" y="1121"/>
                    <a:pt x="4508" y="1787"/>
                    <a:pt x="2796" y="2091"/>
                  </a:cubicBezTo>
                  <a:cubicBezTo>
                    <a:pt x="2194" y="2207"/>
                    <a:pt x="1565" y="2270"/>
                    <a:pt x="928" y="2270"/>
                  </a:cubicBezTo>
                  <a:cubicBezTo>
                    <a:pt x="620" y="2270"/>
                    <a:pt x="310" y="2256"/>
                    <a:pt x="0" y="2225"/>
                  </a:cubicBezTo>
                  <a:lnTo>
                    <a:pt x="0" y="2225"/>
                  </a:lnTo>
                  <a:cubicBezTo>
                    <a:pt x="799" y="2757"/>
                    <a:pt x="1598" y="3271"/>
                    <a:pt x="2454" y="3708"/>
                  </a:cubicBezTo>
                  <a:cubicBezTo>
                    <a:pt x="4432" y="3080"/>
                    <a:pt x="6429" y="2548"/>
                    <a:pt x="8445" y="2148"/>
                  </a:cubicBezTo>
                  <a:cubicBezTo>
                    <a:pt x="9316" y="1976"/>
                    <a:pt x="10212" y="1817"/>
                    <a:pt x="11090" y="1817"/>
                  </a:cubicBezTo>
                  <a:cubicBezTo>
                    <a:pt x="11765" y="1817"/>
                    <a:pt x="12431" y="1911"/>
                    <a:pt x="13068" y="2167"/>
                  </a:cubicBezTo>
                  <a:cubicBezTo>
                    <a:pt x="14798" y="2852"/>
                    <a:pt x="15921" y="4602"/>
                    <a:pt x="17271" y="5877"/>
                  </a:cubicBezTo>
                  <a:cubicBezTo>
                    <a:pt x="18603" y="5610"/>
                    <a:pt x="19877" y="5268"/>
                    <a:pt x="21113" y="4792"/>
                  </a:cubicBezTo>
                  <a:cubicBezTo>
                    <a:pt x="19972" y="4355"/>
                    <a:pt x="18926" y="3670"/>
                    <a:pt x="17937" y="2947"/>
                  </a:cubicBezTo>
                  <a:cubicBezTo>
                    <a:pt x="16358" y="1806"/>
                    <a:pt x="14779" y="570"/>
                    <a:pt x="12877" y="151"/>
                  </a:cubicBezTo>
                  <a:cubicBezTo>
                    <a:pt x="12387" y="47"/>
                    <a:pt x="11890" y="1"/>
                    <a:pt x="11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4"/>
            <p:cNvSpPr/>
            <p:nvPr/>
          </p:nvSpPr>
          <p:spPr>
            <a:xfrm>
              <a:off x="2838125" y="1266700"/>
              <a:ext cx="278600" cy="152375"/>
            </a:xfrm>
            <a:custGeom>
              <a:avLst/>
              <a:gdLst/>
              <a:ahLst/>
              <a:cxnLst/>
              <a:rect l="l" t="t" r="r" b="b"/>
              <a:pathLst>
                <a:path w="11144" h="6095" extrusionOk="0">
                  <a:moveTo>
                    <a:pt x="2457" y="0"/>
                  </a:moveTo>
                  <a:cubicBezTo>
                    <a:pt x="65" y="0"/>
                    <a:pt x="0" y="1879"/>
                    <a:pt x="1843" y="3320"/>
                  </a:cubicBezTo>
                  <a:cubicBezTo>
                    <a:pt x="3821" y="4785"/>
                    <a:pt x="6198" y="5736"/>
                    <a:pt x="8652" y="6059"/>
                  </a:cubicBezTo>
                  <a:cubicBezTo>
                    <a:pt x="8834" y="6081"/>
                    <a:pt x="9027" y="6095"/>
                    <a:pt x="9222" y="6095"/>
                  </a:cubicBezTo>
                  <a:cubicBezTo>
                    <a:pt x="9880" y="6095"/>
                    <a:pt x="10555" y="5937"/>
                    <a:pt x="10878" y="5393"/>
                  </a:cubicBezTo>
                  <a:cubicBezTo>
                    <a:pt x="11144" y="4937"/>
                    <a:pt x="11068" y="4366"/>
                    <a:pt x="10840" y="3910"/>
                  </a:cubicBezTo>
                  <a:cubicBezTo>
                    <a:pt x="10592" y="3491"/>
                    <a:pt x="10193" y="3130"/>
                    <a:pt x="9793" y="2826"/>
                  </a:cubicBezTo>
                  <a:cubicBezTo>
                    <a:pt x="7834" y="1323"/>
                    <a:pt x="5266" y="163"/>
                    <a:pt x="2775" y="11"/>
                  </a:cubicBezTo>
                  <a:cubicBezTo>
                    <a:pt x="2664" y="4"/>
                    <a:pt x="2558"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4"/>
            <p:cNvSpPr/>
            <p:nvPr/>
          </p:nvSpPr>
          <p:spPr>
            <a:xfrm>
              <a:off x="2497100" y="797575"/>
              <a:ext cx="535475" cy="488950"/>
            </a:xfrm>
            <a:custGeom>
              <a:avLst/>
              <a:gdLst/>
              <a:ahLst/>
              <a:cxnLst/>
              <a:rect l="l" t="t" r="r" b="b"/>
              <a:pathLst>
                <a:path w="21419" h="19558" extrusionOk="0">
                  <a:moveTo>
                    <a:pt x="10702" y="0"/>
                  </a:moveTo>
                  <a:cubicBezTo>
                    <a:pt x="10008" y="0"/>
                    <a:pt x="9303" y="75"/>
                    <a:pt x="8598" y="230"/>
                  </a:cubicBezTo>
                  <a:cubicBezTo>
                    <a:pt x="3329" y="1391"/>
                    <a:pt x="1" y="6602"/>
                    <a:pt x="1161" y="11890"/>
                  </a:cubicBezTo>
                  <a:cubicBezTo>
                    <a:pt x="2165" y="16451"/>
                    <a:pt x="6206" y="19558"/>
                    <a:pt x="10691" y="19558"/>
                  </a:cubicBezTo>
                  <a:cubicBezTo>
                    <a:pt x="11387" y="19558"/>
                    <a:pt x="12094" y="19483"/>
                    <a:pt x="12802" y="19327"/>
                  </a:cubicBezTo>
                  <a:cubicBezTo>
                    <a:pt x="18071" y="18167"/>
                    <a:pt x="21418" y="12955"/>
                    <a:pt x="20258" y="7686"/>
                  </a:cubicBezTo>
                  <a:cubicBezTo>
                    <a:pt x="19253" y="3123"/>
                    <a:pt x="15194" y="0"/>
                    <a:pt x="10702"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4"/>
            <p:cNvSpPr/>
            <p:nvPr/>
          </p:nvSpPr>
          <p:spPr>
            <a:xfrm>
              <a:off x="2588400" y="865125"/>
              <a:ext cx="352875" cy="352875"/>
            </a:xfrm>
            <a:custGeom>
              <a:avLst/>
              <a:gdLst/>
              <a:ahLst/>
              <a:cxnLst/>
              <a:rect l="l" t="t" r="r" b="b"/>
              <a:pathLst>
                <a:path w="14115" h="14115" extrusionOk="0">
                  <a:moveTo>
                    <a:pt x="7057" y="1"/>
                  </a:moveTo>
                  <a:cubicBezTo>
                    <a:pt x="3158" y="1"/>
                    <a:pt x="1" y="3158"/>
                    <a:pt x="1" y="7058"/>
                  </a:cubicBezTo>
                  <a:cubicBezTo>
                    <a:pt x="1" y="10957"/>
                    <a:pt x="3158" y="14114"/>
                    <a:pt x="7057" y="14114"/>
                  </a:cubicBezTo>
                  <a:cubicBezTo>
                    <a:pt x="10957" y="14114"/>
                    <a:pt x="14114" y="10957"/>
                    <a:pt x="14114" y="7058"/>
                  </a:cubicBezTo>
                  <a:cubicBezTo>
                    <a:pt x="14114" y="3158"/>
                    <a:pt x="10957" y="1"/>
                    <a:pt x="7057"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4"/>
            <p:cNvSpPr/>
            <p:nvPr/>
          </p:nvSpPr>
          <p:spPr>
            <a:xfrm>
              <a:off x="2640725" y="928850"/>
              <a:ext cx="248225" cy="225775"/>
            </a:xfrm>
            <a:custGeom>
              <a:avLst/>
              <a:gdLst/>
              <a:ahLst/>
              <a:cxnLst/>
              <a:rect l="l" t="t" r="r" b="b"/>
              <a:pathLst>
                <a:path w="9929" h="9031" extrusionOk="0">
                  <a:moveTo>
                    <a:pt x="4964" y="1"/>
                  </a:moveTo>
                  <a:cubicBezTo>
                    <a:pt x="3809" y="1"/>
                    <a:pt x="2653" y="438"/>
                    <a:pt x="1769" y="1313"/>
                  </a:cubicBezTo>
                  <a:cubicBezTo>
                    <a:pt x="0" y="3082"/>
                    <a:pt x="0" y="5935"/>
                    <a:pt x="1769" y="7704"/>
                  </a:cubicBezTo>
                  <a:cubicBezTo>
                    <a:pt x="2653" y="8589"/>
                    <a:pt x="3809" y="9031"/>
                    <a:pt x="4964" y="9031"/>
                  </a:cubicBezTo>
                  <a:cubicBezTo>
                    <a:pt x="6120" y="9031"/>
                    <a:pt x="7275" y="8589"/>
                    <a:pt x="8160" y="7704"/>
                  </a:cubicBezTo>
                  <a:cubicBezTo>
                    <a:pt x="9929" y="5935"/>
                    <a:pt x="9929" y="3082"/>
                    <a:pt x="8160" y="1313"/>
                  </a:cubicBezTo>
                  <a:cubicBezTo>
                    <a:pt x="7275" y="438"/>
                    <a:pt x="6120" y="1"/>
                    <a:pt x="4964"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4"/>
            <p:cNvSpPr/>
            <p:nvPr/>
          </p:nvSpPr>
          <p:spPr>
            <a:xfrm>
              <a:off x="2705375" y="982125"/>
              <a:ext cx="118925" cy="118900"/>
            </a:xfrm>
            <a:custGeom>
              <a:avLst/>
              <a:gdLst/>
              <a:ahLst/>
              <a:cxnLst/>
              <a:rect l="l" t="t" r="r" b="b"/>
              <a:pathLst>
                <a:path w="4757" h="4756" extrusionOk="0">
                  <a:moveTo>
                    <a:pt x="2378" y="0"/>
                  </a:moveTo>
                  <a:cubicBezTo>
                    <a:pt x="1066" y="0"/>
                    <a:pt x="1" y="1046"/>
                    <a:pt x="1" y="2378"/>
                  </a:cubicBezTo>
                  <a:cubicBezTo>
                    <a:pt x="1" y="3690"/>
                    <a:pt x="1066" y="4755"/>
                    <a:pt x="2378" y="4755"/>
                  </a:cubicBezTo>
                  <a:cubicBezTo>
                    <a:pt x="3691" y="4755"/>
                    <a:pt x="4756" y="3690"/>
                    <a:pt x="4756" y="2378"/>
                  </a:cubicBezTo>
                  <a:cubicBezTo>
                    <a:pt x="4756" y="1084"/>
                    <a:pt x="3691" y="0"/>
                    <a:pt x="23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4"/>
            <p:cNvSpPr/>
            <p:nvPr/>
          </p:nvSpPr>
          <p:spPr>
            <a:xfrm>
              <a:off x="1763850" y="2277900"/>
              <a:ext cx="543075" cy="543550"/>
            </a:xfrm>
            <a:custGeom>
              <a:avLst/>
              <a:gdLst/>
              <a:ahLst/>
              <a:cxnLst/>
              <a:rect l="l" t="t" r="r" b="b"/>
              <a:pathLst>
                <a:path w="21723" h="21742" extrusionOk="0">
                  <a:moveTo>
                    <a:pt x="10862" y="1"/>
                  </a:moveTo>
                  <a:cubicBezTo>
                    <a:pt x="4870" y="1"/>
                    <a:pt x="1" y="4870"/>
                    <a:pt x="1" y="10881"/>
                  </a:cubicBezTo>
                  <a:cubicBezTo>
                    <a:pt x="1" y="16872"/>
                    <a:pt x="4870" y="21741"/>
                    <a:pt x="10862" y="21741"/>
                  </a:cubicBezTo>
                  <a:cubicBezTo>
                    <a:pt x="16872" y="21741"/>
                    <a:pt x="21722" y="16872"/>
                    <a:pt x="21722" y="10881"/>
                  </a:cubicBezTo>
                  <a:cubicBezTo>
                    <a:pt x="21722" y="4870"/>
                    <a:pt x="16872" y="1"/>
                    <a:pt x="10862"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4"/>
            <p:cNvSpPr/>
            <p:nvPr/>
          </p:nvSpPr>
          <p:spPr>
            <a:xfrm>
              <a:off x="1839450" y="2353525"/>
              <a:ext cx="392350" cy="392325"/>
            </a:xfrm>
            <a:custGeom>
              <a:avLst/>
              <a:gdLst/>
              <a:ahLst/>
              <a:cxnLst/>
              <a:rect l="l" t="t" r="r" b="b"/>
              <a:pathLst>
                <a:path w="15694" h="15693" extrusionOk="0">
                  <a:moveTo>
                    <a:pt x="7838" y="0"/>
                  </a:moveTo>
                  <a:cubicBezTo>
                    <a:pt x="3501" y="0"/>
                    <a:pt x="1" y="3519"/>
                    <a:pt x="1" y="7856"/>
                  </a:cubicBezTo>
                  <a:cubicBezTo>
                    <a:pt x="1" y="12173"/>
                    <a:pt x="3501" y="15692"/>
                    <a:pt x="7838" y="15692"/>
                  </a:cubicBezTo>
                  <a:cubicBezTo>
                    <a:pt x="12174" y="15692"/>
                    <a:pt x="15693" y="12173"/>
                    <a:pt x="15693" y="7856"/>
                  </a:cubicBezTo>
                  <a:cubicBezTo>
                    <a:pt x="15693" y="3519"/>
                    <a:pt x="12174" y="0"/>
                    <a:pt x="7838"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4"/>
            <p:cNvSpPr/>
            <p:nvPr/>
          </p:nvSpPr>
          <p:spPr>
            <a:xfrm>
              <a:off x="1900325" y="2424525"/>
              <a:ext cx="270125" cy="250775"/>
            </a:xfrm>
            <a:custGeom>
              <a:avLst/>
              <a:gdLst/>
              <a:ahLst/>
              <a:cxnLst/>
              <a:rect l="l" t="t" r="r" b="b"/>
              <a:pathLst>
                <a:path w="10805" h="10031" extrusionOk="0">
                  <a:moveTo>
                    <a:pt x="5414" y="1"/>
                  </a:moveTo>
                  <a:cubicBezTo>
                    <a:pt x="5140" y="1"/>
                    <a:pt x="4863" y="23"/>
                    <a:pt x="4585" y="70"/>
                  </a:cubicBezTo>
                  <a:cubicBezTo>
                    <a:pt x="1846" y="527"/>
                    <a:pt x="1" y="3114"/>
                    <a:pt x="457" y="5853"/>
                  </a:cubicBezTo>
                  <a:cubicBezTo>
                    <a:pt x="866" y="8309"/>
                    <a:pt x="2989" y="10031"/>
                    <a:pt x="5399" y="10031"/>
                  </a:cubicBezTo>
                  <a:cubicBezTo>
                    <a:pt x="5676" y="10031"/>
                    <a:pt x="5957" y="10008"/>
                    <a:pt x="6239" y="9961"/>
                  </a:cubicBezTo>
                  <a:cubicBezTo>
                    <a:pt x="8959" y="9505"/>
                    <a:pt x="10804" y="6918"/>
                    <a:pt x="10348" y="4198"/>
                  </a:cubicBezTo>
                  <a:cubicBezTo>
                    <a:pt x="9938" y="1739"/>
                    <a:pt x="7812" y="1"/>
                    <a:pt x="54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4"/>
            <p:cNvSpPr/>
            <p:nvPr/>
          </p:nvSpPr>
          <p:spPr>
            <a:xfrm>
              <a:off x="1969275" y="2483800"/>
              <a:ext cx="132225" cy="131750"/>
            </a:xfrm>
            <a:custGeom>
              <a:avLst/>
              <a:gdLst/>
              <a:ahLst/>
              <a:cxnLst/>
              <a:rect l="l" t="t" r="r" b="b"/>
              <a:pathLst>
                <a:path w="5289" h="5270" extrusionOk="0">
                  <a:moveTo>
                    <a:pt x="2645" y="1"/>
                  </a:moveTo>
                  <a:cubicBezTo>
                    <a:pt x="1199" y="1"/>
                    <a:pt x="1" y="1180"/>
                    <a:pt x="1" y="2645"/>
                  </a:cubicBezTo>
                  <a:cubicBezTo>
                    <a:pt x="1" y="4090"/>
                    <a:pt x="1199" y="5269"/>
                    <a:pt x="2645" y="5269"/>
                  </a:cubicBezTo>
                  <a:cubicBezTo>
                    <a:pt x="4109" y="5269"/>
                    <a:pt x="5288" y="4090"/>
                    <a:pt x="5288" y="2645"/>
                  </a:cubicBezTo>
                  <a:cubicBezTo>
                    <a:pt x="5288" y="1180"/>
                    <a:pt x="4109" y="1"/>
                    <a:pt x="2645" y="1"/>
                  </a:cubicBezTo>
                  <a:close/>
                </a:path>
              </a:pathLst>
            </a:custGeom>
            <a:solidFill>
              <a:srgbClr val="AB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3261750" y="2237475"/>
              <a:ext cx="498850" cy="331475"/>
            </a:xfrm>
            <a:custGeom>
              <a:avLst/>
              <a:gdLst/>
              <a:ahLst/>
              <a:cxnLst/>
              <a:rect l="l" t="t" r="r" b="b"/>
              <a:pathLst>
                <a:path w="19954" h="13259" extrusionOk="0">
                  <a:moveTo>
                    <a:pt x="818" y="1"/>
                  </a:moveTo>
                  <a:cubicBezTo>
                    <a:pt x="362" y="1"/>
                    <a:pt x="0" y="362"/>
                    <a:pt x="0" y="819"/>
                  </a:cubicBezTo>
                  <a:lnTo>
                    <a:pt x="0" y="12441"/>
                  </a:lnTo>
                  <a:cubicBezTo>
                    <a:pt x="0" y="12897"/>
                    <a:pt x="362" y="13258"/>
                    <a:pt x="818" y="13258"/>
                  </a:cubicBezTo>
                  <a:lnTo>
                    <a:pt x="19135" y="13258"/>
                  </a:lnTo>
                  <a:cubicBezTo>
                    <a:pt x="19592" y="13258"/>
                    <a:pt x="19953" y="12897"/>
                    <a:pt x="19953" y="12441"/>
                  </a:cubicBezTo>
                  <a:lnTo>
                    <a:pt x="19953" y="819"/>
                  </a:lnTo>
                  <a:cubicBezTo>
                    <a:pt x="19953" y="362"/>
                    <a:pt x="19592" y="1"/>
                    <a:pt x="19135"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4"/>
            <p:cNvSpPr/>
            <p:nvPr/>
          </p:nvSpPr>
          <p:spPr>
            <a:xfrm>
              <a:off x="2991175" y="2436725"/>
              <a:ext cx="420375" cy="278200"/>
            </a:xfrm>
            <a:custGeom>
              <a:avLst/>
              <a:gdLst/>
              <a:ahLst/>
              <a:cxnLst/>
              <a:rect l="l" t="t" r="r" b="b"/>
              <a:pathLst>
                <a:path w="16815" h="11128" extrusionOk="0">
                  <a:moveTo>
                    <a:pt x="818" y="1"/>
                  </a:moveTo>
                  <a:cubicBezTo>
                    <a:pt x="362" y="1"/>
                    <a:pt x="0" y="362"/>
                    <a:pt x="0" y="819"/>
                  </a:cubicBezTo>
                  <a:lnTo>
                    <a:pt x="0" y="10329"/>
                  </a:lnTo>
                  <a:cubicBezTo>
                    <a:pt x="38" y="10766"/>
                    <a:pt x="381" y="11128"/>
                    <a:pt x="818" y="11128"/>
                  </a:cubicBezTo>
                  <a:lnTo>
                    <a:pt x="16016" y="11128"/>
                  </a:lnTo>
                  <a:cubicBezTo>
                    <a:pt x="16453" y="11128"/>
                    <a:pt x="16815" y="10766"/>
                    <a:pt x="16815" y="10329"/>
                  </a:cubicBezTo>
                  <a:lnTo>
                    <a:pt x="16815" y="819"/>
                  </a:lnTo>
                  <a:cubicBezTo>
                    <a:pt x="16815" y="362"/>
                    <a:pt x="16453" y="1"/>
                    <a:pt x="16016"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4"/>
            <p:cNvSpPr/>
            <p:nvPr/>
          </p:nvSpPr>
          <p:spPr>
            <a:xfrm>
              <a:off x="3501875" y="2662600"/>
              <a:ext cx="161225" cy="161225"/>
            </a:xfrm>
            <a:custGeom>
              <a:avLst/>
              <a:gdLst/>
              <a:ahLst/>
              <a:cxnLst/>
              <a:rect l="l" t="t" r="r" b="b"/>
              <a:pathLst>
                <a:path w="6449" h="6449" extrusionOk="0">
                  <a:moveTo>
                    <a:pt x="819" y="1"/>
                  </a:moveTo>
                  <a:cubicBezTo>
                    <a:pt x="362" y="1"/>
                    <a:pt x="1" y="362"/>
                    <a:pt x="1" y="818"/>
                  </a:cubicBezTo>
                  <a:lnTo>
                    <a:pt x="1" y="5631"/>
                  </a:lnTo>
                  <a:cubicBezTo>
                    <a:pt x="1" y="6087"/>
                    <a:pt x="362" y="6449"/>
                    <a:pt x="819" y="6449"/>
                  </a:cubicBezTo>
                  <a:lnTo>
                    <a:pt x="5631" y="6449"/>
                  </a:lnTo>
                  <a:cubicBezTo>
                    <a:pt x="6087" y="6449"/>
                    <a:pt x="6449" y="6087"/>
                    <a:pt x="6449" y="5631"/>
                  </a:cubicBezTo>
                  <a:lnTo>
                    <a:pt x="6449" y="818"/>
                  </a:lnTo>
                  <a:cubicBezTo>
                    <a:pt x="6449" y="362"/>
                    <a:pt x="6087" y="1"/>
                    <a:pt x="5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4"/>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4"/>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4"/>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4"/>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4"/>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4"/>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4"/>
            <p:cNvSpPr/>
            <p:nvPr/>
          </p:nvSpPr>
          <p:spPr>
            <a:xfrm>
              <a:off x="949750" y="1073550"/>
              <a:ext cx="390450" cy="363525"/>
            </a:xfrm>
            <a:custGeom>
              <a:avLst/>
              <a:gdLst/>
              <a:ahLst/>
              <a:cxnLst/>
              <a:rect l="l" t="t" r="r" b="b"/>
              <a:pathLst>
                <a:path w="15618" h="14541" extrusionOk="0">
                  <a:moveTo>
                    <a:pt x="7820" y="0"/>
                  </a:moveTo>
                  <a:cubicBezTo>
                    <a:pt x="7444" y="0"/>
                    <a:pt x="7062" y="29"/>
                    <a:pt x="6677" y="90"/>
                  </a:cubicBezTo>
                  <a:cubicBezTo>
                    <a:pt x="2702" y="699"/>
                    <a:pt x="1" y="4427"/>
                    <a:pt x="610" y="8402"/>
                  </a:cubicBezTo>
                  <a:cubicBezTo>
                    <a:pt x="1177" y="11976"/>
                    <a:pt x="4273" y="14541"/>
                    <a:pt x="7783" y="14541"/>
                  </a:cubicBezTo>
                  <a:cubicBezTo>
                    <a:pt x="8159" y="14541"/>
                    <a:pt x="8539" y="14512"/>
                    <a:pt x="8922" y="14451"/>
                  </a:cubicBezTo>
                  <a:cubicBezTo>
                    <a:pt x="12897" y="13842"/>
                    <a:pt x="15617" y="10114"/>
                    <a:pt x="14989" y="6139"/>
                  </a:cubicBezTo>
                  <a:cubicBezTo>
                    <a:pt x="14422" y="2565"/>
                    <a:pt x="11341" y="0"/>
                    <a:pt x="7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4"/>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4"/>
            <p:cNvSpPr/>
            <p:nvPr/>
          </p:nvSpPr>
          <p:spPr>
            <a:xfrm>
              <a:off x="983525" y="1693500"/>
              <a:ext cx="321950" cy="25700"/>
            </a:xfrm>
            <a:custGeom>
              <a:avLst/>
              <a:gdLst/>
              <a:ahLst/>
              <a:cxnLst/>
              <a:rect l="l" t="t" r="r" b="b"/>
              <a:pathLst>
                <a:path w="12878" h="1028" extrusionOk="0">
                  <a:moveTo>
                    <a:pt x="0" y="0"/>
                  </a:moveTo>
                  <a:lnTo>
                    <a:pt x="0" y="1027"/>
                  </a:lnTo>
                  <a:lnTo>
                    <a:pt x="12878" y="1027"/>
                  </a:lnTo>
                  <a:lnTo>
                    <a:pt x="12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4"/>
            <p:cNvSpPr/>
            <p:nvPr/>
          </p:nvSpPr>
          <p:spPr>
            <a:xfrm>
              <a:off x="984000" y="1761500"/>
              <a:ext cx="181675" cy="25700"/>
            </a:xfrm>
            <a:custGeom>
              <a:avLst/>
              <a:gdLst/>
              <a:ahLst/>
              <a:cxnLst/>
              <a:rect l="l" t="t" r="r" b="b"/>
              <a:pathLst>
                <a:path w="7267" h="1028" extrusionOk="0">
                  <a:moveTo>
                    <a:pt x="0" y="0"/>
                  </a:moveTo>
                  <a:lnTo>
                    <a:pt x="0" y="1027"/>
                  </a:lnTo>
                  <a:lnTo>
                    <a:pt x="7266" y="1027"/>
                  </a:lnTo>
                  <a:lnTo>
                    <a:pt x="72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4"/>
            <p:cNvSpPr/>
            <p:nvPr/>
          </p:nvSpPr>
          <p:spPr>
            <a:xfrm>
              <a:off x="1207025" y="1761500"/>
              <a:ext cx="97975" cy="25700"/>
            </a:xfrm>
            <a:custGeom>
              <a:avLst/>
              <a:gdLst/>
              <a:ahLst/>
              <a:cxnLst/>
              <a:rect l="l" t="t" r="r" b="b"/>
              <a:pathLst>
                <a:path w="3919" h="1028" extrusionOk="0">
                  <a:moveTo>
                    <a:pt x="0" y="0"/>
                  </a:moveTo>
                  <a:lnTo>
                    <a:pt x="0" y="1027"/>
                  </a:lnTo>
                  <a:lnTo>
                    <a:pt x="3919" y="1027"/>
                  </a:lnTo>
                  <a:lnTo>
                    <a:pt x="39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4"/>
            <p:cNvSpPr/>
            <p:nvPr/>
          </p:nvSpPr>
          <p:spPr>
            <a:xfrm>
              <a:off x="1234125" y="1828550"/>
              <a:ext cx="70875" cy="25700"/>
            </a:xfrm>
            <a:custGeom>
              <a:avLst/>
              <a:gdLst/>
              <a:ahLst/>
              <a:cxnLst/>
              <a:rect l="l" t="t" r="r" b="b"/>
              <a:pathLst>
                <a:path w="2835" h="1028" extrusionOk="0">
                  <a:moveTo>
                    <a:pt x="0" y="0"/>
                  </a:moveTo>
                  <a:lnTo>
                    <a:pt x="0" y="1027"/>
                  </a:lnTo>
                  <a:lnTo>
                    <a:pt x="2835" y="1027"/>
                  </a:lnTo>
                  <a:lnTo>
                    <a:pt x="2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4"/>
            <p:cNvSpPr/>
            <p:nvPr/>
          </p:nvSpPr>
          <p:spPr>
            <a:xfrm>
              <a:off x="984000" y="1828550"/>
              <a:ext cx="195925" cy="25700"/>
            </a:xfrm>
            <a:custGeom>
              <a:avLst/>
              <a:gdLst/>
              <a:ahLst/>
              <a:cxnLst/>
              <a:rect l="l" t="t" r="r" b="b"/>
              <a:pathLst>
                <a:path w="7837" h="1028" extrusionOk="0">
                  <a:moveTo>
                    <a:pt x="0" y="0"/>
                  </a:moveTo>
                  <a:lnTo>
                    <a:pt x="0" y="1027"/>
                  </a:lnTo>
                  <a:lnTo>
                    <a:pt x="7837" y="1027"/>
                  </a:lnTo>
                  <a:lnTo>
                    <a:pt x="7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4"/>
            <p:cNvSpPr/>
            <p:nvPr/>
          </p:nvSpPr>
          <p:spPr>
            <a:xfrm>
              <a:off x="1096700" y="1897025"/>
              <a:ext cx="208775" cy="25700"/>
            </a:xfrm>
            <a:custGeom>
              <a:avLst/>
              <a:gdLst/>
              <a:ahLst/>
              <a:cxnLst/>
              <a:rect l="l" t="t" r="r" b="b"/>
              <a:pathLst>
                <a:path w="8351" h="1028" extrusionOk="0">
                  <a:moveTo>
                    <a:pt x="0" y="0"/>
                  </a:moveTo>
                  <a:lnTo>
                    <a:pt x="0" y="1027"/>
                  </a:lnTo>
                  <a:lnTo>
                    <a:pt x="8351" y="1027"/>
                  </a:lnTo>
                  <a:lnTo>
                    <a:pt x="8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4"/>
            <p:cNvSpPr/>
            <p:nvPr/>
          </p:nvSpPr>
          <p:spPr>
            <a:xfrm>
              <a:off x="1137125" y="1968825"/>
              <a:ext cx="167875" cy="25700"/>
            </a:xfrm>
            <a:custGeom>
              <a:avLst/>
              <a:gdLst/>
              <a:ahLst/>
              <a:cxnLst/>
              <a:rect l="l" t="t" r="r" b="b"/>
              <a:pathLst>
                <a:path w="6715" h="1028" extrusionOk="0">
                  <a:moveTo>
                    <a:pt x="0" y="0"/>
                  </a:moveTo>
                  <a:lnTo>
                    <a:pt x="0" y="1027"/>
                  </a:lnTo>
                  <a:lnTo>
                    <a:pt x="6715" y="1027"/>
                  </a:lnTo>
                  <a:lnTo>
                    <a:pt x="6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4"/>
            <p:cNvSpPr/>
            <p:nvPr/>
          </p:nvSpPr>
          <p:spPr>
            <a:xfrm>
              <a:off x="1060075" y="2111950"/>
              <a:ext cx="244925" cy="25225"/>
            </a:xfrm>
            <a:custGeom>
              <a:avLst/>
              <a:gdLst/>
              <a:ahLst/>
              <a:cxnLst/>
              <a:rect l="l" t="t" r="r" b="b"/>
              <a:pathLst>
                <a:path w="9797" h="1009" extrusionOk="0">
                  <a:moveTo>
                    <a:pt x="1" y="0"/>
                  </a:moveTo>
                  <a:lnTo>
                    <a:pt x="1" y="1009"/>
                  </a:lnTo>
                  <a:lnTo>
                    <a:pt x="9797" y="1009"/>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4"/>
            <p:cNvSpPr/>
            <p:nvPr/>
          </p:nvSpPr>
          <p:spPr>
            <a:xfrm>
              <a:off x="1060075" y="2170925"/>
              <a:ext cx="244925" cy="25700"/>
            </a:xfrm>
            <a:custGeom>
              <a:avLst/>
              <a:gdLst/>
              <a:ahLst/>
              <a:cxnLst/>
              <a:rect l="l" t="t" r="r" b="b"/>
              <a:pathLst>
                <a:path w="9797" h="1028" extrusionOk="0">
                  <a:moveTo>
                    <a:pt x="1" y="0"/>
                  </a:moveTo>
                  <a:lnTo>
                    <a:pt x="1" y="1027"/>
                  </a:lnTo>
                  <a:lnTo>
                    <a:pt x="9797" y="1027"/>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4"/>
            <p:cNvSpPr/>
            <p:nvPr/>
          </p:nvSpPr>
          <p:spPr>
            <a:xfrm>
              <a:off x="1137125" y="2230350"/>
              <a:ext cx="167875" cy="25700"/>
            </a:xfrm>
            <a:custGeom>
              <a:avLst/>
              <a:gdLst/>
              <a:ahLst/>
              <a:cxnLst/>
              <a:rect l="l" t="t" r="r" b="b"/>
              <a:pathLst>
                <a:path w="6715" h="1028" extrusionOk="0">
                  <a:moveTo>
                    <a:pt x="0" y="1"/>
                  </a:moveTo>
                  <a:lnTo>
                    <a:pt x="0" y="1028"/>
                  </a:lnTo>
                  <a:lnTo>
                    <a:pt x="6715" y="1028"/>
                  </a:lnTo>
                  <a:lnTo>
                    <a:pt x="6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4"/>
            <p:cNvSpPr/>
            <p:nvPr/>
          </p:nvSpPr>
          <p:spPr>
            <a:xfrm>
              <a:off x="2597925" y="2479525"/>
              <a:ext cx="121275" cy="121275"/>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4"/>
            <p:cNvSpPr/>
            <p:nvPr/>
          </p:nvSpPr>
          <p:spPr>
            <a:xfrm>
              <a:off x="2667350" y="2548475"/>
              <a:ext cx="85600" cy="85625"/>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4"/>
            <p:cNvSpPr/>
            <p:nvPr/>
          </p:nvSpPr>
          <p:spPr>
            <a:xfrm>
              <a:off x="2879425" y="2548475"/>
              <a:ext cx="52325" cy="52325"/>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4"/>
            <p:cNvSpPr/>
            <p:nvPr/>
          </p:nvSpPr>
          <p:spPr>
            <a:xfrm>
              <a:off x="2737725" y="2742500"/>
              <a:ext cx="71350" cy="71350"/>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4"/>
            <p:cNvSpPr/>
            <p:nvPr/>
          </p:nvSpPr>
          <p:spPr>
            <a:xfrm>
              <a:off x="1635034" y="156403"/>
              <a:ext cx="70875" cy="70875"/>
            </a:xfrm>
            <a:custGeom>
              <a:avLst/>
              <a:gdLst/>
              <a:ahLst/>
              <a:cxnLst/>
              <a:rect l="l" t="t" r="r" b="b"/>
              <a:pathLst>
                <a:path w="2835" h="2835" extrusionOk="0">
                  <a:moveTo>
                    <a:pt x="0" y="0"/>
                  </a:moveTo>
                  <a:lnTo>
                    <a:pt x="0" y="2835"/>
                  </a:lnTo>
                  <a:lnTo>
                    <a:pt x="2834" y="2835"/>
                  </a:lnTo>
                  <a:lnTo>
                    <a:pt x="283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4"/>
            <p:cNvSpPr/>
            <p:nvPr/>
          </p:nvSpPr>
          <p:spPr>
            <a:xfrm>
              <a:off x="1592709" y="191578"/>
              <a:ext cx="78475" cy="78500"/>
            </a:xfrm>
            <a:custGeom>
              <a:avLst/>
              <a:gdLst/>
              <a:ahLst/>
              <a:cxnLst/>
              <a:rect l="l" t="t" r="r" b="b"/>
              <a:pathLst>
                <a:path w="3139" h="3140" extrusionOk="0">
                  <a:moveTo>
                    <a:pt x="0" y="1"/>
                  </a:moveTo>
                  <a:lnTo>
                    <a:pt x="0" y="3139"/>
                  </a:lnTo>
                  <a:lnTo>
                    <a:pt x="3139" y="3139"/>
                  </a:lnTo>
                  <a:lnTo>
                    <a:pt x="313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4"/>
            <p:cNvSpPr/>
            <p:nvPr/>
          </p:nvSpPr>
          <p:spPr>
            <a:xfrm>
              <a:off x="1501884" y="199678"/>
              <a:ext cx="38075" cy="38050"/>
            </a:xfrm>
            <a:custGeom>
              <a:avLst/>
              <a:gdLst/>
              <a:ahLst/>
              <a:cxnLst/>
              <a:rect l="l" t="t" r="r" b="b"/>
              <a:pathLst>
                <a:path w="1523" h="1522" extrusionOk="0">
                  <a:moveTo>
                    <a:pt x="0" y="0"/>
                  </a:moveTo>
                  <a:lnTo>
                    <a:pt x="0" y="1522"/>
                  </a:lnTo>
                  <a:lnTo>
                    <a:pt x="1522" y="1522"/>
                  </a:lnTo>
                  <a:lnTo>
                    <a:pt x="152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4"/>
            <p:cNvSpPr/>
            <p:nvPr/>
          </p:nvSpPr>
          <p:spPr>
            <a:xfrm>
              <a:off x="2524200" y="1567000"/>
              <a:ext cx="64225" cy="64225"/>
            </a:xfrm>
            <a:custGeom>
              <a:avLst/>
              <a:gdLst/>
              <a:ahLst/>
              <a:cxnLst/>
              <a:rect l="l" t="t" r="r" b="b"/>
              <a:pathLst>
                <a:path w="2569" h="2569" extrusionOk="0">
                  <a:moveTo>
                    <a:pt x="1" y="1"/>
                  </a:moveTo>
                  <a:lnTo>
                    <a:pt x="1" y="2568"/>
                  </a:lnTo>
                  <a:lnTo>
                    <a:pt x="2569" y="2568"/>
                  </a:lnTo>
                  <a:lnTo>
                    <a:pt x="256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4"/>
            <p:cNvSpPr/>
            <p:nvPr/>
          </p:nvSpPr>
          <p:spPr>
            <a:xfrm>
              <a:off x="2511850" y="1461925"/>
              <a:ext cx="33300" cy="33300"/>
            </a:xfrm>
            <a:custGeom>
              <a:avLst/>
              <a:gdLst/>
              <a:ahLst/>
              <a:cxnLst/>
              <a:rect l="l" t="t" r="r" b="b"/>
              <a:pathLst>
                <a:path w="1332" h="1332" extrusionOk="0">
                  <a:moveTo>
                    <a:pt x="0" y="0"/>
                  </a:moveTo>
                  <a:lnTo>
                    <a:pt x="0" y="1331"/>
                  </a:lnTo>
                  <a:lnTo>
                    <a:pt x="1332" y="1331"/>
                  </a:lnTo>
                  <a:lnTo>
                    <a:pt x="133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4"/>
            <p:cNvSpPr/>
            <p:nvPr/>
          </p:nvSpPr>
          <p:spPr>
            <a:xfrm>
              <a:off x="2391075" y="1525150"/>
              <a:ext cx="27600" cy="27600"/>
            </a:xfrm>
            <a:custGeom>
              <a:avLst/>
              <a:gdLst/>
              <a:ahLst/>
              <a:cxnLst/>
              <a:rect l="l" t="t" r="r" b="b"/>
              <a:pathLst>
                <a:path w="1104" h="1104" extrusionOk="0">
                  <a:moveTo>
                    <a:pt x="0" y="1"/>
                  </a:moveTo>
                  <a:lnTo>
                    <a:pt x="0" y="1104"/>
                  </a:lnTo>
                  <a:lnTo>
                    <a:pt x="1103" y="1104"/>
                  </a:lnTo>
                  <a:lnTo>
                    <a:pt x="110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4"/>
            <p:cNvSpPr/>
            <p:nvPr/>
          </p:nvSpPr>
          <p:spPr>
            <a:xfrm>
              <a:off x="2307375" y="1326875"/>
              <a:ext cx="48525" cy="49000"/>
            </a:xfrm>
            <a:custGeom>
              <a:avLst/>
              <a:gdLst/>
              <a:ahLst/>
              <a:cxnLst/>
              <a:rect l="l" t="t" r="r" b="b"/>
              <a:pathLst>
                <a:path w="1941" h="1960" extrusionOk="0">
                  <a:moveTo>
                    <a:pt x="0" y="0"/>
                  </a:moveTo>
                  <a:lnTo>
                    <a:pt x="0" y="1959"/>
                  </a:lnTo>
                  <a:lnTo>
                    <a:pt x="1941" y="1959"/>
                  </a:lnTo>
                  <a:lnTo>
                    <a:pt x="1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6" name="Google Shape;1906;p44"/>
            <p:cNvGrpSpPr/>
            <p:nvPr/>
          </p:nvGrpSpPr>
          <p:grpSpPr>
            <a:xfrm>
              <a:off x="3365969" y="-253549"/>
              <a:ext cx="256800" cy="245850"/>
              <a:chOff x="3365969" y="-253549"/>
              <a:chExt cx="256800" cy="245850"/>
            </a:xfrm>
          </p:grpSpPr>
          <p:sp>
            <p:nvSpPr>
              <p:cNvPr id="1907" name="Google Shape;1907;p44"/>
              <p:cNvSpPr/>
              <p:nvPr/>
            </p:nvSpPr>
            <p:spPr>
              <a:xfrm>
                <a:off x="3391644" y="-151324"/>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4"/>
              <p:cNvSpPr/>
              <p:nvPr/>
            </p:nvSpPr>
            <p:spPr>
              <a:xfrm>
                <a:off x="3462969" y="-81899"/>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4"/>
              <p:cNvSpPr/>
              <p:nvPr/>
            </p:nvSpPr>
            <p:spPr>
              <a:xfrm>
                <a:off x="3553794" y="-194599"/>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4"/>
              <p:cNvSpPr/>
              <p:nvPr/>
            </p:nvSpPr>
            <p:spPr>
              <a:xfrm>
                <a:off x="3365969" y="-253549"/>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1" name="Google Shape;1911;p44"/>
            <p:cNvSpPr/>
            <p:nvPr/>
          </p:nvSpPr>
          <p:spPr>
            <a:xfrm>
              <a:off x="2720253" y="147430"/>
              <a:ext cx="94175" cy="94650"/>
            </a:xfrm>
            <a:custGeom>
              <a:avLst/>
              <a:gdLst/>
              <a:ahLst/>
              <a:cxnLst/>
              <a:rect l="l" t="t" r="r" b="b"/>
              <a:pathLst>
                <a:path w="3767" h="3786" extrusionOk="0">
                  <a:moveTo>
                    <a:pt x="0" y="1"/>
                  </a:moveTo>
                  <a:lnTo>
                    <a:pt x="0" y="3786"/>
                  </a:lnTo>
                  <a:lnTo>
                    <a:pt x="3767" y="3786"/>
                  </a:lnTo>
                  <a:lnTo>
                    <a:pt x="376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4"/>
            <p:cNvSpPr/>
            <p:nvPr/>
          </p:nvSpPr>
          <p:spPr>
            <a:xfrm>
              <a:off x="2645603" y="204005"/>
              <a:ext cx="107000" cy="107025"/>
            </a:xfrm>
            <a:custGeom>
              <a:avLst/>
              <a:gdLst/>
              <a:ahLst/>
              <a:cxnLst/>
              <a:rect l="l" t="t" r="r" b="b"/>
              <a:pathLst>
                <a:path w="4280" h="4281" extrusionOk="0">
                  <a:moveTo>
                    <a:pt x="0" y="1"/>
                  </a:moveTo>
                  <a:lnTo>
                    <a:pt x="0" y="4281"/>
                  </a:lnTo>
                  <a:lnTo>
                    <a:pt x="4280" y="4281"/>
                  </a:lnTo>
                  <a:lnTo>
                    <a:pt x="42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4"/>
            <p:cNvSpPr/>
            <p:nvPr/>
          </p:nvSpPr>
          <p:spPr>
            <a:xfrm>
              <a:off x="2538603" y="171205"/>
              <a:ext cx="57075" cy="57100"/>
            </a:xfrm>
            <a:custGeom>
              <a:avLst/>
              <a:gdLst/>
              <a:ahLst/>
              <a:cxnLst/>
              <a:rect l="l" t="t" r="r" b="b"/>
              <a:pathLst>
                <a:path w="2283" h="2284" extrusionOk="0">
                  <a:moveTo>
                    <a:pt x="0" y="1"/>
                  </a:moveTo>
                  <a:lnTo>
                    <a:pt x="0"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4"/>
            <p:cNvSpPr/>
            <p:nvPr/>
          </p:nvSpPr>
          <p:spPr>
            <a:xfrm>
              <a:off x="3781077" y="1901300"/>
              <a:ext cx="82275" cy="81800"/>
            </a:xfrm>
            <a:custGeom>
              <a:avLst/>
              <a:gdLst/>
              <a:ahLst/>
              <a:cxnLst/>
              <a:rect l="l" t="t" r="r" b="b"/>
              <a:pathLst>
                <a:path w="3291" h="3272" extrusionOk="0">
                  <a:moveTo>
                    <a:pt x="0" y="0"/>
                  </a:moveTo>
                  <a:lnTo>
                    <a:pt x="0" y="3272"/>
                  </a:lnTo>
                  <a:lnTo>
                    <a:pt x="3291" y="3272"/>
                  </a:lnTo>
                  <a:lnTo>
                    <a:pt x="3291"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4"/>
            <p:cNvSpPr/>
            <p:nvPr/>
          </p:nvSpPr>
          <p:spPr>
            <a:xfrm>
              <a:off x="3831952" y="1949800"/>
              <a:ext cx="95600" cy="96075"/>
            </a:xfrm>
            <a:custGeom>
              <a:avLst/>
              <a:gdLst/>
              <a:ahLst/>
              <a:cxnLst/>
              <a:rect l="l" t="t" r="r" b="b"/>
              <a:pathLst>
                <a:path w="3824" h="3843" extrusionOk="0">
                  <a:moveTo>
                    <a:pt x="1" y="0"/>
                  </a:moveTo>
                  <a:lnTo>
                    <a:pt x="1" y="3843"/>
                  </a:lnTo>
                  <a:lnTo>
                    <a:pt x="3824" y="3843"/>
                  </a:lnTo>
                  <a:lnTo>
                    <a:pt x="382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4"/>
            <p:cNvSpPr/>
            <p:nvPr/>
          </p:nvSpPr>
          <p:spPr>
            <a:xfrm>
              <a:off x="3916602" y="1873250"/>
              <a:ext cx="99400" cy="99400"/>
            </a:xfrm>
            <a:custGeom>
              <a:avLst/>
              <a:gdLst/>
              <a:ahLst/>
              <a:cxnLst/>
              <a:rect l="l" t="t" r="r" b="b"/>
              <a:pathLst>
                <a:path w="3976" h="3976" extrusionOk="0">
                  <a:moveTo>
                    <a:pt x="0" y="0"/>
                  </a:moveTo>
                  <a:lnTo>
                    <a:pt x="0" y="3975"/>
                  </a:lnTo>
                  <a:lnTo>
                    <a:pt x="3976" y="3975"/>
                  </a:lnTo>
                  <a:lnTo>
                    <a:pt x="3976"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4"/>
            <p:cNvSpPr/>
            <p:nvPr/>
          </p:nvSpPr>
          <p:spPr>
            <a:xfrm>
              <a:off x="3136328" y="415698"/>
              <a:ext cx="57575" cy="57575"/>
            </a:xfrm>
            <a:custGeom>
              <a:avLst/>
              <a:gdLst/>
              <a:ahLst/>
              <a:cxnLst/>
              <a:rect l="l" t="t" r="r" b="b"/>
              <a:pathLst>
                <a:path w="2303" h="2303" extrusionOk="0">
                  <a:moveTo>
                    <a:pt x="1" y="1"/>
                  </a:moveTo>
                  <a:lnTo>
                    <a:pt x="1" y="2302"/>
                  </a:lnTo>
                  <a:lnTo>
                    <a:pt x="2302" y="2302"/>
                  </a:lnTo>
                  <a:lnTo>
                    <a:pt x="230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8" name="Google Shape;1918;p44"/>
            <p:cNvGrpSpPr/>
            <p:nvPr/>
          </p:nvGrpSpPr>
          <p:grpSpPr>
            <a:xfrm>
              <a:off x="855125" y="-39522"/>
              <a:ext cx="642034" cy="707745"/>
              <a:chOff x="855125" y="-39522"/>
              <a:chExt cx="642034" cy="707745"/>
            </a:xfrm>
          </p:grpSpPr>
          <p:sp>
            <p:nvSpPr>
              <p:cNvPr id="1919" name="Google Shape;1919;p44"/>
              <p:cNvSpPr/>
              <p:nvPr/>
            </p:nvSpPr>
            <p:spPr>
              <a:xfrm>
                <a:off x="1440059" y="-39522"/>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4"/>
              <p:cNvSpPr/>
              <p:nvPr/>
            </p:nvSpPr>
            <p:spPr>
              <a:xfrm>
                <a:off x="855125" y="534598"/>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4"/>
              <p:cNvSpPr/>
              <p:nvPr/>
            </p:nvSpPr>
            <p:spPr>
              <a:xfrm>
                <a:off x="917425" y="596873"/>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2" name="Google Shape;1922;p44"/>
            <p:cNvSpPr/>
            <p:nvPr/>
          </p:nvSpPr>
          <p:spPr>
            <a:xfrm>
              <a:off x="835625" y="2706825"/>
              <a:ext cx="93725" cy="93700"/>
            </a:xfrm>
            <a:custGeom>
              <a:avLst/>
              <a:gdLst/>
              <a:ahLst/>
              <a:cxnLst/>
              <a:rect l="l" t="t" r="r" b="b"/>
              <a:pathLst>
                <a:path w="3749" h="3748" extrusionOk="0">
                  <a:moveTo>
                    <a:pt x="1" y="0"/>
                  </a:moveTo>
                  <a:lnTo>
                    <a:pt x="1" y="3748"/>
                  </a:lnTo>
                  <a:lnTo>
                    <a:pt x="3748" y="3748"/>
                  </a:lnTo>
                  <a:lnTo>
                    <a:pt x="3748"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4"/>
            <p:cNvSpPr/>
            <p:nvPr/>
          </p:nvSpPr>
          <p:spPr>
            <a:xfrm>
              <a:off x="1015850" y="2810475"/>
              <a:ext cx="39500" cy="39500"/>
            </a:xfrm>
            <a:custGeom>
              <a:avLst/>
              <a:gdLst/>
              <a:ahLst/>
              <a:cxnLst/>
              <a:rect l="l" t="t" r="r" b="b"/>
              <a:pathLst>
                <a:path w="1580" h="1580" extrusionOk="0">
                  <a:moveTo>
                    <a:pt x="1" y="1"/>
                  </a:moveTo>
                  <a:lnTo>
                    <a:pt x="1" y="1580"/>
                  </a:lnTo>
                  <a:lnTo>
                    <a:pt x="1580" y="1580"/>
                  </a:lnTo>
                  <a:lnTo>
                    <a:pt x="15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4"/>
            <p:cNvSpPr/>
            <p:nvPr/>
          </p:nvSpPr>
          <p:spPr>
            <a:xfrm>
              <a:off x="604456" y="2271725"/>
              <a:ext cx="71350" cy="71350"/>
            </a:xfrm>
            <a:custGeom>
              <a:avLst/>
              <a:gdLst/>
              <a:ahLst/>
              <a:cxnLst/>
              <a:rect l="l" t="t" r="r" b="b"/>
              <a:pathLst>
                <a:path w="2854" h="2854" extrusionOk="0">
                  <a:moveTo>
                    <a:pt x="0" y="0"/>
                  </a:moveTo>
                  <a:lnTo>
                    <a:pt x="0" y="2854"/>
                  </a:lnTo>
                  <a:lnTo>
                    <a:pt x="2853" y="2854"/>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4"/>
            <p:cNvSpPr/>
            <p:nvPr/>
          </p:nvSpPr>
          <p:spPr>
            <a:xfrm>
              <a:off x="656756" y="2325450"/>
              <a:ext cx="55650" cy="56150"/>
            </a:xfrm>
            <a:custGeom>
              <a:avLst/>
              <a:gdLst/>
              <a:ahLst/>
              <a:cxnLst/>
              <a:rect l="l" t="t" r="r" b="b"/>
              <a:pathLst>
                <a:path w="2226" h="2246" extrusionOk="0">
                  <a:moveTo>
                    <a:pt x="1" y="1"/>
                  </a:moveTo>
                  <a:lnTo>
                    <a:pt x="1" y="2245"/>
                  </a:lnTo>
                  <a:lnTo>
                    <a:pt x="2226" y="2245"/>
                  </a:lnTo>
                  <a:lnTo>
                    <a:pt x="2226"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4"/>
            <p:cNvSpPr/>
            <p:nvPr/>
          </p:nvSpPr>
          <p:spPr>
            <a:xfrm>
              <a:off x="735206" y="2278375"/>
              <a:ext cx="36175" cy="36650"/>
            </a:xfrm>
            <a:custGeom>
              <a:avLst/>
              <a:gdLst/>
              <a:ahLst/>
              <a:cxnLst/>
              <a:rect l="l" t="t" r="r" b="b"/>
              <a:pathLst>
                <a:path w="1447" h="1466" extrusionOk="0">
                  <a:moveTo>
                    <a:pt x="1" y="1"/>
                  </a:moveTo>
                  <a:lnTo>
                    <a:pt x="1" y="1465"/>
                  </a:lnTo>
                  <a:lnTo>
                    <a:pt x="1447" y="1465"/>
                  </a:lnTo>
                  <a:lnTo>
                    <a:pt x="144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4"/>
            <p:cNvSpPr/>
            <p:nvPr/>
          </p:nvSpPr>
          <p:spPr>
            <a:xfrm>
              <a:off x="574956" y="2229875"/>
              <a:ext cx="23800" cy="23800"/>
            </a:xfrm>
            <a:custGeom>
              <a:avLst/>
              <a:gdLst/>
              <a:ahLst/>
              <a:cxnLst/>
              <a:rect l="l" t="t" r="r" b="b"/>
              <a:pathLst>
                <a:path w="952" h="952" extrusionOk="0">
                  <a:moveTo>
                    <a:pt x="1" y="1"/>
                  </a:moveTo>
                  <a:lnTo>
                    <a:pt x="1" y="952"/>
                  </a:lnTo>
                  <a:lnTo>
                    <a:pt x="952" y="952"/>
                  </a:lnTo>
                  <a:lnTo>
                    <a:pt x="95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639;p40">
            <a:extLst>
              <a:ext uri="{FF2B5EF4-FFF2-40B4-BE49-F238E27FC236}">
                <a16:creationId xmlns:a16="http://schemas.microsoft.com/office/drawing/2014/main" id="{F1406136-5C59-4075-EBB0-534E5CECAE98}"/>
              </a:ext>
            </a:extLst>
          </p:cNvPr>
          <p:cNvSpPr txBox="1">
            <a:spLocks/>
          </p:cNvSpPr>
          <p:nvPr/>
        </p:nvSpPr>
        <p:spPr>
          <a:xfrm>
            <a:off x="-21715" y="-3479563"/>
            <a:ext cx="3285333" cy="8261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dk1"/>
              </a:buClr>
              <a:buSzPts val="4800"/>
              <a:buFont typeface="Orbitron"/>
              <a:buNone/>
              <a:defRPr sz="73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9pPr>
          </a:lstStyle>
          <a:p>
            <a:r>
              <a:rPr lang="vi-VN" sz="6500" dirty="0">
                <a:solidFill>
                  <a:schemeClr val="tx1"/>
                </a:solidFill>
              </a:rPr>
              <a:t>03.</a:t>
            </a:r>
            <a:endParaRPr lang="en-US" sz="6500" dirty="0">
              <a:solidFill>
                <a:schemeClr val="tx1"/>
              </a:solidFill>
            </a:endParaRPr>
          </a:p>
        </p:txBody>
      </p:sp>
      <p:cxnSp>
        <p:nvCxnSpPr>
          <p:cNvPr id="5" name="Straight Connector 4">
            <a:extLst>
              <a:ext uri="{FF2B5EF4-FFF2-40B4-BE49-F238E27FC236}">
                <a16:creationId xmlns:a16="http://schemas.microsoft.com/office/drawing/2014/main" id="{BA298AF3-56B9-E027-2A2C-627E022A0064}"/>
              </a:ext>
            </a:extLst>
          </p:cNvPr>
          <p:cNvCxnSpPr/>
          <p:nvPr/>
        </p:nvCxnSpPr>
        <p:spPr>
          <a:xfrm>
            <a:off x="3240563" y="804987"/>
            <a:ext cx="0" cy="39769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40322B9B-FA52-20DD-C90F-CFEC93D0C414}"/>
              </a:ext>
            </a:extLst>
          </p:cNvPr>
          <p:cNvSpPr/>
          <p:nvPr/>
        </p:nvSpPr>
        <p:spPr>
          <a:xfrm>
            <a:off x="3115253" y="1804173"/>
            <a:ext cx="250620" cy="598786"/>
          </a:xfrm>
          <a:prstGeom prst="roundRect">
            <a:avLst>
              <a:gd name="adj" fmla="val 4832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1639;p40">
            <a:extLst>
              <a:ext uri="{FF2B5EF4-FFF2-40B4-BE49-F238E27FC236}">
                <a16:creationId xmlns:a16="http://schemas.microsoft.com/office/drawing/2014/main" id="{4A14E86F-81B3-F86C-E82C-B2B650877221}"/>
              </a:ext>
            </a:extLst>
          </p:cNvPr>
          <p:cNvSpPr txBox="1">
            <a:spLocks/>
          </p:cNvSpPr>
          <p:nvPr/>
        </p:nvSpPr>
        <p:spPr>
          <a:xfrm>
            <a:off x="3638683" y="1534402"/>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vi-VN" sz="1800" kern="100" dirty="0">
              <a:effectLst/>
              <a:latin typeface="Arial" panose="020B060402020202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Kem , da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của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cầm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vật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chocolate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thịt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đỏ</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bò</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cừu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heo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dê</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xúc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xích,đồ</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đóng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hộp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cọ</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dừa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bão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hòa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Sử</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dụng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nhiều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gây</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như</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bệnh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tim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mạch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tiểu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đương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loại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2 ,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cân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cholesterol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xấu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07E3517C-D0E9-828D-494D-D4739219A60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595164">
            <a:off x="352395" y="1618857"/>
            <a:ext cx="2459605" cy="15682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A5388A23-DC1B-4912-A0F1-AA8BC9D7370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rot="21427958">
            <a:off x="447928" y="3102968"/>
            <a:ext cx="2440517" cy="15354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Google Shape;1639;p40">
            <a:extLst>
              <a:ext uri="{FF2B5EF4-FFF2-40B4-BE49-F238E27FC236}">
                <a16:creationId xmlns:a16="http://schemas.microsoft.com/office/drawing/2014/main" id="{C773A257-E62C-A823-CD8C-20250A77709C}"/>
              </a:ext>
            </a:extLst>
          </p:cNvPr>
          <p:cNvSpPr txBox="1">
            <a:spLocks/>
          </p:cNvSpPr>
          <p:nvPr/>
        </p:nvSpPr>
        <p:spPr>
          <a:xfrm>
            <a:off x="3638683" y="-2022373"/>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vi-VN" sz="1800" kern="100" dirty="0">
                <a:latin typeface="Arial" panose="020B0604020202020204" pitchFamily="34" charset="0"/>
                <a:ea typeface="Calibri" panose="020F0502020204030204" pitchFamily="34" charset="0"/>
                <a:cs typeface="Times New Roman" panose="02020603050405020304" pitchFamily="18" charset="0"/>
              </a:rPr>
              <a:t>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á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béo,trứng,bơ,các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loại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oliu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lanh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cải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bão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hòa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Giúp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giảm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Cholesterol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xấu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cung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axit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thiết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yếu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cải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thiện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tình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viêm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hỗ</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trợ</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sức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khỏe</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não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bộ</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cung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cấp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lượng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Google Shape;1639;p40">
            <a:extLst>
              <a:ext uri="{FF2B5EF4-FFF2-40B4-BE49-F238E27FC236}">
                <a16:creationId xmlns:a16="http://schemas.microsoft.com/office/drawing/2014/main" id="{CDB8F0F0-977E-0CE4-BE87-BDC3F7ED72C7}"/>
              </a:ext>
            </a:extLst>
          </p:cNvPr>
          <p:cNvSpPr txBox="1">
            <a:spLocks/>
          </p:cNvSpPr>
          <p:nvPr/>
        </p:nvSpPr>
        <p:spPr>
          <a:xfrm>
            <a:off x="3585888" y="6236990"/>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động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vật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tươi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lớp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dày</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trong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màu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sắc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tươi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mùi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hôi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thường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Ví</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dụ</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lợn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mỏng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màu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trắng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đục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màng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xanh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lợn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hoặc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lợn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gầy</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ít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mùi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hôi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r>
              <a:rPr lang="vi-VN" sz="1800" dirty="0">
                <a:latin typeface="Arial" panose="020B0604020202020204" pitchFamily="34" charset="0"/>
                <a:ea typeface="Calibri" panose="020F0502020204030204" pitchFamily="34" charset="0"/>
              </a:rPr>
              <a: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Dầu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thực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vật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nên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chọn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loại</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dầu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ăn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có</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đầy</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đủ</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thông</a:t>
            </a:r>
            <a:r>
              <a:rPr lang="en-US" sz="1800" dirty="0">
                <a:effectLst/>
                <a:latin typeface="Arial" panose="020B0604020202020204" pitchFamily="34" charset="0"/>
                <a:ea typeface="Calibri" panose="020F0502020204030204" pitchFamily="34" charset="0"/>
              </a:rPr>
              <a:t> tin </a:t>
            </a:r>
            <a:r>
              <a:rPr lang="en-US" sz="1800" dirty="0" err="1">
                <a:effectLst/>
                <a:latin typeface="Arial" panose="020B0604020202020204" pitchFamily="34" charset="0"/>
                <a:ea typeface="Calibri" panose="020F0502020204030204" pitchFamily="34" charset="0"/>
              </a:rPr>
              <a:t>thành</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phần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ngày</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sản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xuất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hạn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sử</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dụng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Dầu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có</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màu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nhạt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trong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suốt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không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bị</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vẫn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đục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ôi</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khét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không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có</a:t>
            </a:r>
            <a:r>
              <a:rPr lang="en-US" sz="1800" dirty="0">
                <a:effectLst/>
                <a:latin typeface="Arial" panose="020B0604020202020204" pitchFamily="34" charset="0"/>
                <a:ea typeface="Calibri" panose="020F0502020204030204" pitchFamily="34"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371165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25"/>
        <p:cNvGrpSpPr/>
        <p:nvPr/>
      </p:nvGrpSpPr>
      <p:grpSpPr>
        <a:xfrm>
          <a:off x="0" y="0"/>
          <a:ext cx="0" cy="0"/>
          <a:chOff x="0" y="0"/>
          <a:chExt cx="0" cy="0"/>
        </a:xfrm>
      </p:grpSpPr>
      <p:sp>
        <p:nvSpPr>
          <p:cNvPr id="1827" name="Google Shape;1827;p44"/>
          <p:cNvSpPr txBox="1">
            <a:spLocks noGrp="1"/>
          </p:cNvSpPr>
          <p:nvPr>
            <p:ph type="subTitle" idx="1"/>
          </p:nvPr>
        </p:nvSpPr>
        <p:spPr>
          <a:xfrm>
            <a:off x="49144" y="-133743"/>
            <a:ext cx="3066109" cy="1668145"/>
          </a:xfrm>
          <a:prstGeom prst="rect">
            <a:avLst/>
          </a:prstGeom>
        </p:spPr>
        <p:txBody>
          <a:bodyPr spcFirstLastPara="1" wrap="square" lIns="91425" tIns="91425" rIns="91425" bIns="91425" anchor="ctr" anchorCtr="0">
            <a:noAutofit/>
          </a:bodyPr>
          <a:lstStyle/>
          <a:p>
            <a:pPr marL="0" indent="0" algn="ctr"/>
            <a:r>
              <a:rPr lang="vi-VN" sz="1800" dirty="0"/>
              <a:t>Thực phẩm chứa chất béo nên chọn,không nên chọn và cách chọn thực phẩm</a:t>
            </a:r>
            <a:endParaRPr lang="en-US" sz="1800" dirty="0"/>
          </a:p>
        </p:txBody>
      </p:sp>
      <p:grpSp>
        <p:nvGrpSpPr>
          <p:cNvPr id="1828" name="Google Shape;1828;p44"/>
          <p:cNvGrpSpPr/>
          <p:nvPr/>
        </p:nvGrpSpPr>
        <p:grpSpPr>
          <a:xfrm flipH="1">
            <a:off x="4960770" y="-4080538"/>
            <a:ext cx="4023614" cy="3946795"/>
            <a:chOff x="574956" y="-253549"/>
            <a:chExt cx="3441045" cy="3375349"/>
          </a:xfrm>
        </p:grpSpPr>
        <p:sp>
          <p:nvSpPr>
            <p:cNvPr id="1829" name="Google Shape;1829;p44"/>
            <p:cNvSpPr/>
            <p:nvPr/>
          </p:nvSpPr>
          <p:spPr>
            <a:xfrm>
              <a:off x="1092425" y="2833800"/>
              <a:ext cx="1967250" cy="210675"/>
            </a:xfrm>
            <a:custGeom>
              <a:avLst/>
              <a:gdLst/>
              <a:ahLst/>
              <a:cxnLst/>
              <a:rect l="l" t="t" r="r" b="b"/>
              <a:pathLst>
                <a:path w="78690" h="8427" extrusionOk="0">
                  <a:moveTo>
                    <a:pt x="39335" y="0"/>
                  </a:moveTo>
                  <a:cubicBezTo>
                    <a:pt x="17613" y="0"/>
                    <a:pt x="0" y="1883"/>
                    <a:pt x="0" y="4204"/>
                  </a:cubicBezTo>
                  <a:cubicBezTo>
                    <a:pt x="0" y="6524"/>
                    <a:pt x="17613" y="8426"/>
                    <a:pt x="39335" y="8426"/>
                  </a:cubicBezTo>
                  <a:cubicBezTo>
                    <a:pt x="61076" y="8426"/>
                    <a:pt x="78689" y="6524"/>
                    <a:pt x="78689" y="4204"/>
                  </a:cubicBezTo>
                  <a:cubicBezTo>
                    <a:pt x="78689" y="1883"/>
                    <a:pt x="61076" y="0"/>
                    <a:pt x="39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a:off x="1144725" y="2839500"/>
              <a:ext cx="1862650" cy="198775"/>
            </a:xfrm>
            <a:custGeom>
              <a:avLst/>
              <a:gdLst/>
              <a:ahLst/>
              <a:cxnLst/>
              <a:rect l="l" t="t" r="r" b="b"/>
              <a:pathLst>
                <a:path w="74506" h="7951" extrusionOk="0">
                  <a:moveTo>
                    <a:pt x="37243" y="0"/>
                  </a:moveTo>
                  <a:cubicBezTo>
                    <a:pt x="16663" y="0"/>
                    <a:pt x="0" y="1788"/>
                    <a:pt x="0" y="3976"/>
                  </a:cubicBezTo>
                  <a:cubicBezTo>
                    <a:pt x="0" y="6182"/>
                    <a:pt x="16663" y="7951"/>
                    <a:pt x="37243" y="7951"/>
                  </a:cubicBezTo>
                  <a:cubicBezTo>
                    <a:pt x="57824" y="7951"/>
                    <a:pt x="74505" y="6182"/>
                    <a:pt x="74505" y="3976"/>
                  </a:cubicBezTo>
                  <a:cubicBezTo>
                    <a:pt x="74505" y="1788"/>
                    <a:pt x="57824" y="0"/>
                    <a:pt x="37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p:cNvSpPr/>
            <p:nvPr/>
          </p:nvSpPr>
          <p:spPr>
            <a:xfrm>
              <a:off x="1266450" y="2852800"/>
              <a:ext cx="1619175" cy="149825"/>
            </a:xfrm>
            <a:custGeom>
              <a:avLst/>
              <a:gdLst/>
              <a:ahLst/>
              <a:cxnLst/>
              <a:rect l="l" t="t" r="r" b="b"/>
              <a:pathLst>
                <a:path w="64767" h="5993" extrusionOk="0">
                  <a:moveTo>
                    <a:pt x="32374" y="1"/>
                  </a:moveTo>
                  <a:cubicBezTo>
                    <a:pt x="14495" y="1"/>
                    <a:pt x="1" y="1351"/>
                    <a:pt x="1" y="2987"/>
                  </a:cubicBezTo>
                  <a:cubicBezTo>
                    <a:pt x="1" y="4642"/>
                    <a:pt x="14495" y="5992"/>
                    <a:pt x="32374" y="5992"/>
                  </a:cubicBezTo>
                  <a:cubicBezTo>
                    <a:pt x="50273" y="5992"/>
                    <a:pt x="64767" y="4642"/>
                    <a:pt x="64767" y="2987"/>
                  </a:cubicBezTo>
                  <a:cubicBezTo>
                    <a:pt x="64767" y="1351"/>
                    <a:pt x="50273" y="1"/>
                    <a:pt x="32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p:cNvSpPr/>
            <p:nvPr/>
          </p:nvSpPr>
          <p:spPr>
            <a:xfrm>
              <a:off x="3217525" y="1429375"/>
              <a:ext cx="531175" cy="534700"/>
            </a:xfrm>
            <a:custGeom>
              <a:avLst/>
              <a:gdLst/>
              <a:ahLst/>
              <a:cxnLst/>
              <a:rect l="l" t="t" r="r" b="b"/>
              <a:pathLst>
                <a:path w="21247" h="21388" extrusionOk="0">
                  <a:moveTo>
                    <a:pt x="15186" y="0"/>
                  </a:moveTo>
                  <a:cubicBezTo>
                    <a:pt x="14942" y="0"/>
                    <a:pt x="14696" y="71"/>
                    <a:pt x="14475" y="218"/>
                  </a:cubicBezTo>
                  <a:cubicBezTo>
                    <a:pt x="11356" y="2234"/>
                    <a:pt x="8712" y="4897"/>
                    <a:pt x="6715" y="8035"/>
                  </a:cubicBezTo>
                  <a:cubicBezTo>
                    <a:pt x="6543" y="6685"/>
                    <a:pt x="6696" y="5296"/>
                    <a:pt x="7076" y="3984"/>
                  </a:cubicBezTo>
                  <a:cubicBezTo>
                    <a:pt x="7266" y="3280"/>
                    <a:pt x="6924" y="2538"/>
                    <a:pt x="6258" y="2253"/>
                  </a:cubicBezTo>
                  <a:lnTo>
                    <a:pt x="6239" y="2253"/>
                  </a:lnTo>
                  <a:cubicBezTo>
                    <a:pt x="6053" y="2165"/>
                    <a:pt x="5855" y="2124"/>
                    <a:pt x="5659" y="2124"/>
                  </a:cubicBezTo>
                  <a:cubicBezTo>
                    <a:pt x="5134" y="2124"/>
                    <a:pt x="4619" y="2420"/>
                    <a:pt x="4356" y="2919"/>
                  </a:cubicBezTo>
                  <a:cubicBezTo>
                    <a:pt x="2701" y="6171"/>
                    <a:pt x="2245" y="10033"/>
                    <a:pt x="3158" y="13570"/>
                  </a:cubicBezTo>
                  <a:lnTo>
                    <a:pt x="0" y="16861"/>
                  </a:lnTo>
                  <a:cubicBezTo>
                    <a:pt x="1845" y="18345"/>
                    <a:pt x="3671" y="19866"/>
                    <a:pt x="5497" y="21388"/>
                  </a:cubicBezTo>
                  <a:lnTo>
                    <a:pt x="7704" y="17679"/>
                  </a:lnTo>
                  <a:cubicBezTo>
                    <a:pt x="10443" y="17299"/>
                    <a:pt x="13011" y="15777"/>
                    <a:pt x="14684" y="13570"/>
                  </a:cubicBezTo>
                  <a:cubicBezTo>
                    <a:pt x="16434" y="13019"/>
                    <a:pt x="18222" y="12543"/>
                    <a:pt x="19972" y="12030"/>
                  </a:cubicBezTo>
                  <a:cubicBezTo>
                    <a:pt x="20448" y="11878"/>
                    <a:pt x="20695" y="11383"/>
                    <a:pt x="20543" y="10927"/>
                  </a:cubicBezTo>
                  <a:lnTo>
                    <a:pt x="20543" y="10908"/>
                  </a:lnTo>
                  <a:cubicBezTo>
                    <a:pt x="20429" y="10549"/>
                    <a:pt x="20092" y="10317"/>
                    <a:pt x="19735" y="10317"/>
                  </a:cubicBezTo>
                  <a:cubicBezTo>
                    <a:pt x="19675" y="10317"/>
                    <a:pt x="19614" y="10323"/>
                    <a:pt x="19554" y="10337"/>
                  </a:cubicBezTo>
                  <a:cubicBezTo>
                    <a:pt x="18127" y="10641"/>
                    <a:pt x="16548" y="11003"/>
                    <a:pt x="15179" y="11307"/>
                  </a:cubicBezTo>
                  <a:cubicBezTo>
                    <a:pt x="16777" y="10489"/>
                    <a:pt x="18489" y="9690"/>
                    <a:pt x="20219" y="9158"/>
                  </a:cubicBezTo>
                  <a:cubicBezTo>
                    <a:pt x="20866" y="8929"/>
                    <a:pt x="21247" y="8245"/>
                    <a:pt x="21056" y="7579"/>
                  </a:cubicBezTo>
                  <a:lnTo>
                    <a:pt x="21056" y="7560"/>
                  </a:lnTo>
                  <a:cubicBezTo>
                    <a:pt x="20897" y="7002"/>
                    <a:pt x="20403" y="6644"/>
                    <a:pt x="19855" y="6644"/>
                  </a:cubicBezTo>
                  <a:cubicBezTo>
                    <a:pt x="19750" y="6644"/>
                    <a:pt x="19642" y="6657"/>
                    <a:pt x="19535" y="6685"/>
                  </a:cubicBezTo>
                  <a:cubicBezTo>
                    <a:pt x="17633" y="7160"/>
                    <a:pt x="15769" y="7826"/>
                    <a:pt x="14057" y="8720"/>
                  </a:cubicBezTo>
                  <a:cubicBezTo>
                    <a:pt x="15731" y="7408"/>
                    <a:pt x="17633" y="6362"/>
                    <a:pt x="19630" y="5601"/>
                  </a:cubicBezTo>
                  <a:cubicBezTo>
                    <a:pt x="20391" y="5296"/>
                    <a:pt x="20733" y="4459"/>
                    <a:pt x="20429" y="3737"/>
                  </a:cubicBezTo>
                  <a:lnTo>
                    <a:pt x="20429" y="3699"/>
                  </a:lnTo>
                  <a:cubicBezTo>
                    <a:pt x="20208" y="3169"/>
                    <a:pt x="19679" y="2855"/>
                    <a:pt x="19125" y="2855"/>
                  </a:cubicBezTo>
                  <a:cubicBezTo>
                    <a:pt x="18964" y="2855"/>
                    <a:pt x="18800" y="2882"/>
                    <a:pt x="18641" y="2938"/>
                  </a:cubicBezTo>
                  <a:cubicBezTo>
                    <a:pt x="16149" y="3889"/>
                    <a:pt x="13771" y="5220"/>
                    <a:pt x="11679" y="6894"/>
                  </a:cubicBezTo>
                  <a:cubicBezTo>
                    <a:pt x="12896" y="5201"/>
                    <a:pt x="14361" y="3661"/>
                    <a:pt x="16016" y="2329"/>
                  </a:cubicBezTo>
                  <a:cubicBezTo>
                    <a:pt x="16548" y="1873"/>
                    <a:pt x="16644" y="1093"/>
                    <a:pt x="16225" y="522"/>
                  </a:cubicBezTo>
                  <a:cubicBezTo>
                    <a:pt x="16206" y="522"/>
                    <a:pt x="16206" y="503"/>
                    <a:pt x="16206" y="503"/>
                  </a:cubicBezTo>
                  <a:cubicBezTo>
                    <a:pt x="15950" y="177"/>
                    <a:pt x="15572" y="0"/>
                    <a:pt x="15186"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a:off x="3385375" y="1630725"/>
              <a:ext cx="114150" cy="166925"/>
            </a:xfrm>
            <a:custGeom>
              <a:avLst/>
              <a:gdLst/>
              <a:ahLst/>
              <a:cxnLst/>
              <a:rect l="l" t="t" r="r" b="b"/>
              <a:pathLst>
                <a:path w="4566" h="6677" extrusionOk="0">
                  <a:moveTo>
                    <a:pt x="1" y="0"/>
                  </a:moveTo>
                  <a:lnTo>
                    <a:pt x="1" y="0"/>
                  </a:lnTo>
                  <a:cubicBezTo>
                    <a:pt x="2721" y="2302"/>
                    <a:pt x="1294" y="5897"/>
                    <a:pt x="438" y="6677"/>
                  </a:cubicBezTo>
                  <a:cubicBezTo>
                    <a:pt x="4566" y="4014"/>
                    <a:pt x="1865" y="76"/>
                    <a:pt x="1" y="0"/>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p:cNvSpPr/>
            <p:nvPr/>
          </p:nvSpPr>
          <p:spPr>
            <a:xfrm>
              <a:off x="1429075" y="1653850"/>
              <a:ext cx="2023375" cy="1467950"/>
            </a:xfrm>
            <a:custGeom>
              <a:avLst/>
              <a:gdLst/>
              <a:ahLst/>
              <a:cxnLst/>
              <a:rect l="l" t="t" r="r" b="b"/>
              <a:pathLst>
                <a:path w="80935" h="58718" extrusionOk="0">
                  <a:moveTo>
                    <a:pt x="35578" y="1"/>
                  </a:moveTo>
                  <a:cubicBezTo>
                    <a:pt x="34955" y="1"/>
                    <a:pt x="34330" y="47"/>
                    <a:pt x="33706" y="141"/>
                  </a:cubicBezTo>
                  <a:lnTo>
                    <a:pt x="25375" y="1415"/>
                  </a:lnTo>
                  <a:lnTo>
                    <a:pt x="15256" y="1567"/>
                  </a:lnTo>
                  <a:lnTo>
                    <a:pt x="6544" y="103"/>
                  </a:lnTo>
                  <a:lnTo>
                    <a:pt x="1" y="32628"/>
                  </a:lnTo>
                  <a:lnTo>
                    <a:pt x="2911" y="58572"/>
                  </a:lnTo>
                  <a:cubicBezTo>
                    <a:pt x="7905" y="56799"/>
                    <a:pt x="12098" y="56203"/>
                    <a:pt x="15775" y="56203"/>
                  </a:cubicBezTo>
                  <a:cubicBezTo>
                    <a:pt x="23327" y="56203"/>
                    <a:pt x="28702" y="58718"/>
                    <a:pt x="34363" y="58718"/>
                  </a:cubicBezTo>
                  <a:cubicBezTo>
                    <a:pt x="38336" y="58718"/>
                    <a:pt x="42449" y="57480"/>
                    <a:pt x="47553" y="53266"/>
                  </a:cubicBezTo>
                  <a:lnTo>
                    <a:pt x="42018" y="34321"/>
                  </a:lnTo>
                  <a:lnTo>
                    <a:pt x="41124" y="19523"/>
                  </a:lnTo>
                  <a:lnTo>
                    <a:pt x="52080" y="28653"/>
                  </a:lnTo>
                  <a:cubicBezTo>
                    <a:pt x="53759" y="30061"/>
                    <a:pt x="55821" y="30765"/>
                    <a:pt x="57882" y="30765"/>
                  </a:cubicBezTo>
                  <a:cubicBezTo>
                    <a:pt x="60025" y="30765"/>
                    <a:pt x="62166" y="30004"/>
                    <a:pt x="63873" y="28482"/>
                  </a:cubicBezTo>
                  <a:lnTo>
                    <a:pt x="80935" y="13360"/>
                  </a:lnTo>
                  <a:lnTo>
                    <a:pt x="73516" y="4763"/>
                  </a:lnTo>
                  <a:lnTo>
                    <a:pt x="58851" y="16974"/>
                  </a:lnTo>
                  <a:lnTo>
                    <a:pt x="44205" y="3374"/>
                  </a:lnTo>
                  <a:cubicBezTo>
                    <a:pt x="41836" y="1196"/>
                    <a:pt x="38749" y="1"/>
                    <a:pt x="35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p:cNvSpPr/>
            <p:nvPr/>
          </p:nvSpPr>
          <p:spPr>
            <a:xfrm>
              <a:off x="2438150" y="1823300"/>
              <a:ext cx="69450" cy="337175"/>
            </a:xfrm>
            <a:custGeom>
              <a:avLst/>
              <a:gdLst/>
              <a:ahLst/>
              <a:cxnLst/>
              <a:rect l="l" t="t" r="r" b="b"/>
              <a:pathLst>
                <a:path w="2778" h="13487" extrusionOk="0">
                  <a:moveTo>
                    <a:pt x="0" y="1"/>
                  </a:moveTo>
                  <a:lnTo>
                    <a:pt x="780" y="12726"/>
                  </a:lnTo>
                  <a:lnTo>
                    <a:pt x="1674" y="13487"/>
                  </a:lnTo>
                  <a:cubicBezTo>
                    <a:pt x="2777" y="9378"/>
                    <a:pt x="2378" y="5022"/>
                    <a:pt x="533" y="1161"/>
                  </a:cubicBezTo>
                  <a:lnTo>
                    <a:pt x="0" y="1"/>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a:off x="2759125" y="2061050"/>
              <a:ext cx="141725" cy="135575"/>
            </a:xfrm>
            <a:custGeom>
              <a:avLst/>
              <a:gdLst/>
              <a:ahLst/>
              <a:cxnLst/>
              <a:rect l="l" t="t" r="r" b="b"/>
              <a:pathLst>
                <a:path w="5669" h="5423" extrusionOk="0">
                  <a:moveTo>
                    <a:pt x="4879" y="0"/>
                  </a:moveTo>
                  <a:cubicBezTo>
                    <a:pt x="2842" y="0"/>
                    <a:pt x="1077" y="1341"/>
                    <a:pt x="571" y="3292"/>
                  </a:cubicBezTo>
                  <a:lnTo>
                    <a:pt x="0" y="5422"/>
                  </a:lnTo>
                  <a:lnTo>
                    <a:pt x="5668" y="686"/>
                  </a:lnTo>
                  <a:lnTo>
                    <a:pt x="4965" y="1"/>
                  </a:lnTo>
                  <a:cubicBezTo>
                    <a:pt x="4936" y="1"/>
                    <a:pt x="4908" y="0"/>
                    <a:pt x="4879" y="0"/>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p:cNvSpPr/>
            <p:nvPr/>
          </p:nvSpPr>
          <p:spPr>
            <a:xfrm>
              <a:off x="1451900" y="2036350"/>
              <a:ext cx="1019550" cy="357600"/>
            </a:xfrm>
            <a:custGeom>
              <a:avLst/>
              <a:gdLst/>
              <a:ahLst/>
              <a:cxnLst/>
              <a:rect l="l" t="t" r="r" b="b"/>
              <a:pathLst>
                <a:path w="40782" h="14304" extrusionOk="0">
                  <a:moveTo>
                    <a:pt x="4167" y="0"/>
                  </a:moveTo>
                  <a:lnTo>
                    <a:pt x="2169" y="2130"/>
                  </a:lnTo>
                  <a:lnTo>
                    <a:pt x="1" y="12991"/>
                  </a:lnTo>
                  <a:lnTo>
                    <a:pt x="4167" y="8521"/>
                  </a:lnTo>
                  <a:lnTo>
                    <a:pt x="9530" y="14304"/>
                  </a:lnTo>
                  <a:lnTo>
                    <a:pt x="14913" y="8521"/>
                  </a:lnTo>
                  <a:lnTo>
                    <a:pt x="20277" y="14304"/>
                  </a:lnTo>
                  <a:lnTo>
                    <a:pt x="25660" y="8521"/>
                  </a:lnTo>
                  <a:lnTo>
                    <a:pt x="31024" y="14304"/>
                  </a:lnTo>
                  <a:lnTo>
                    <a:pt x="36407" y="8521"/>
                  </a:lnTo>
                  <a:lnTo>
                    <a:pt x="40782" y="13239"/>
                  </a:lnTo>
                  <a:lnTo>
                    <a:pt x="40230" y="4204"/>
                  </a:lnTo>
                  <a:lnTo>
                    <a:pt x="40553" y="4508"/>
                  </a:lnTo>
                  <a:lnTo>
                    <a:pt x="36407" y="0"/>
                  </a:lnTo>
                  <a:lnTo>
                    <a:pt x="31024" y="5801"/>
                  </a:lnTo>
                  <a:lnTo>
                    <a:pt x="25660" y="0"/>
                  </a:lnTo>
                  <a:lnTo>
                    <a:pt x="20277" y="5801"/>
                  </a:lnTo>
                  <a:lnTo>
                    <a:pt x="14913" y="0"/>
                  </a:lnTo>
                  <a:lnTo>
                    <a:pt x="9530" y="5801"/>
                  </a:lnTo>
                  <a:lnTo>
                    <a:pt x="41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p:cNvSpPr/>
            <p:nvPr/>
          </p:nvSpPr>
          <p:spPr>
            <a:xfrm>
              <a:off x="1810450" y="1462400"/>
              <a:ext cx="253000" cy="375675"/>
            </a:xfrm>
            <a:custGeom>
              <a:avLst/>
              <a:gdLst/>
              <a:ahLst/>
              <a:cxnLst/>
              <a:rect l="l" t="t" r="r" b="b"/>
              <a:pathLst>
                <a:path w="10120" h="15027" extrusionOk="0">
                  <a:moveTo>
                    <a:pt x="1" y="0"/>
                  </a:moveTo>
                  <a:lnTo>
                    <a:pt x="1" y="9967"/>
                  </a:lnTo>
                  <a:cubicBezTo>
                    <a:pt x="1" y="12782"/>
                    <a:pt x="2245" y="15026"/>
                    <a:pt x="5060" y="15026"/>
                  </a:cubicBezTo>
                  <a:cubicBezTo>
                    <a:pt x="7856" y="15026"/>
                    <a:pt x="10120" y="12782"/>
                    <a:pt x="10120" y="9967"/>
                  </a:cubicBezTo>
                  <a:lnTo>
                    <a:pt x="10120" y="3804"/>
                  </a:lnTo>
                  <a:lnTo>
                    <a:pt x="1" y="0"/>
                  </a:ln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a:off x="1810450" y="1462400"/>
              <a:ext cx="253000" cy="206750"/>
            </a:xfrm>
            <a:custGeom>
              <a:avLst/>
              <a:gdLst/>
              <a:ahLst/>
              <a:cxnLst/>
              <a:rect l="l" t="t" r="r" b="b"/>
              <a:pathLst>
                <a:path w="10120" h="8270" extrusionOk="0">
                  <a:moveTo>
                    <a:pt x="1" y="0"/>
                  </a:moveTo>
                  <a:lnTo>
                    <a:pt x="1" y="266"/>
                  </a:lnTo>
                  <a:cubicBezTo>
                    <a:pt x="343" y="1560"/>
                    <a:pt x="857" y="2815"/>
                    <a:pt x="1560" y="3937"/>
                  </a:cubicBezTo>
                  <a:cubicBezTo>
                    <a:pt x="2626" y="5592"/>
                    <a:pt x="4147" y="7000"/>
                    <a:pt x="6011" y="7742"/>
                  </a:cubicBezTo>
                  <a:cubicBezTo>
                    <a:pt x="6897" y="8088"/>
                    <a:pt x="7843" y="8270"/>
                    <a:pt x="8779" y="8270"/>
                  </a:cubicBezTo>
                  <a:cubicBezTo>
                    <a:pt x="9231" y="8270"/>
                    <a:pt x="9680" y="8228"/>
                    <a:pt x="10120" y="8141"/>
                  </a:cubicBezTo>
                  <a:lnTo>
                    <a:pt x="10120" y="3804"/>
                  </a:lnTo>
                  <a:lnTo>
                    <a:pt x="1" y="0"/>
                  </a:lnTo>
                  <a:close/>
                </a:path>
              </a:pathLst>
            </a:custGeom>
            <a:solidFill>
              <a:srgbClr val="2221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p:cNvSpPr/>
            <p:nvPr/>
          </p:nvSpPr>
          <p:spPr>
            <a:xfrm>
              <a:off x="1760525" y="944550"/>
              <a:ext cx="535925" cy="662900"/>
            </a:xfrm>
            <a:custGeom>
              <a:avLst/>
              <a:gdLst/>
              <a:ahLst/>
              <a:cxnLst/>
              <a:rect l="l" t="t" r="r" b="b"/>
              <a:pathLst>
                <a:path w="21437" h="26516" extrusionOk="0">
                  <a:moveTo>
                    <a:pt x="10709" y="0"/>
                  </a:moveTo>
                  <a:cubicBezTo>
                    <a:pt x="4794" y="0"/>
                    <a:pt x="0" y="4813"/>
                    <a:pt x="0" y="10728"/>
                  </a:cubicBezTo>
                  <a:lnTo>
                    <a:pt x="0" y="15807"/>
                  </a:lnTo>
                  <a:cubicBezTo>
                    <a:pt x="0" y="21722"/>
                    <a:pt x="4794" y="26515"/>
                    <a:pt x="10709" y="26515"/>
                  </a:cubicBezTo>
                  <a:cubicBezTo>
                    <a:pt x="16644" y="26515"/>
                    <a:pt x="21437" y="21722"/>
                    <a:pt x="21437" y="15807"/>
                  </a:cubicBezTo>
                  <a:lnTo>
                    <a:pt x="21437" y="10728"/>
                  </a:lnTo>
                  <a:cubicBezTo>
                    <a:pt x="21437" y="4813"/>
                    <a:pt x="16644" y="0"/>
                    <a:pt x="10709"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p:cNvSpPr/>
            <p:nvPr/>
          </p:nvSpPr>
          <p:spPr>
            <a:xfrm>
              <a:off x="1628800" y="794825"/>
              <a:ext cx="731850" cy="578675"/>
            </a:xfrm>
            <a:custGeom>
              <a:avLst/>
              <a:gdLst/>
              <a:ahLst/>
              <a:cxnLst/>
              <a:rect l="l" t="t" r="r" b="b"/>
              <a:pathLst>
                <a:path w="29274" h="23147" extrusionOk="0">
                  <a:moveTo>
                    <a:pt x="14813" y="0"/>
                  </a:moveTo>
                  <a:cubicBezTo>
                    <a:pt x="14466" y="0"/>
                    <a:pt x="14117" y="27"/>
                    <a:pt x="13772" y="74"/>
                  </a:cubicBezTo>
                  <a:cubicBezTo>
                    <a:pt x="11318" y="435"/>
                    <a:pt x="9036" y="1881"/>
                    <a:pt x="7685" y="3954"/>
                  </a:cubicBezTo>
                  <a:cubicBezTo>
                    <a:pt x="6791" y="3498"/>
                    <a:pt x="5802" y="2870"/>
                    <a:pt x="4813" y="2718"/>
                  </a:cubicBezTo>
                  <a:cubicBezTo>
                    <a:pt x="4634" y="2694"/>
                    <a:pt x="4453" y="2682"/>
                    <a:pt x="4271" y="2682"/>
                  </a:cubicBezTo>
                  <a:cubicBezTo>
                    <a:pt x="3432" y="2682"/>
                    <a:pt x="2599" y="2945"/>
                    <a:pt x="2036" y="3555"/>
                  </a:cubicBezTo>
                  <a:cubicBezTo>
                    <a:pt x="1313" y="4335"/>
                    <a:pt x="1237" y="5571"/>
                    <a:pt x="1656" y="6541"/>
                  </a:cubicBezTo>
                  <a:cubicBezTo>
                    <a:pt x="2055" y="7549"/>
                    <a:pt x="2835" y="8329"/>
                    <a:pt x="3691" y="8957"/>
                  </a:cubicBezTo>
                  <a:cubicBezTo>
                    <a:pt x="2645" y="9204"/>
                    <a:pt x="1656" y="9832"/>
                    <a:pt x="990" y="10688"/>
                  </a:cubicBezTo>
                  <a:cubicBezTo>
                    <a:pt x="324" y="11543"/>
                    <a:pt x="1" y="12704"/>
                    <a:pt x="286" y="13750"/>
                  </a:cubicBezTo>
                  <a:cubicBezTo>
                    <a:pt x="571" y="14796"/>
                    <a:pt x="1522" y="15652"/>
                    <a:pt x="2607" y="15747"/>
                  </a:cubicBezTo>
                  <a:lnTo>
                    <a:pt x="2607" y="21929"/>
                  </a:lnTo>
                  <a:lnTo>
                    <a:pt x="5954" y="23146"/>
                  </a:lnTo>
                  <a:cubicBezTo>
                    <a:pt x="8313" y="21434"/>
                    <a:pt x="9663" y="18429"/>
                    <a:pt x="9378" y="15538"/>
                  </a:cubicBezTo>
                  <a:cubicBezTo>
                    <a:pt x="10082" y="15176"/>
                    <a:pt x="10786" y="14606"/>
                    <a:pt x="11109" y="13864"/>
                  </a:cubicBezTo>
                  <a:cubicBezTo>
                    <a:pt x="11451" y="13141"/>
                    <a:pt x="11508" y="12304"/>
                    <a:pt x="11299" y="11543"/>
                  </a:cubicBezTo>
                  <a:lnTo>
                    <a:pt x="11299" y="11543"/>
                  </a:lnTo>
                  <a:cubicBezTo>
                    <a:pt x="11756" y="12000"/>
                    <a:pt x="12497" y="12495"/>
                    <a:pt x="13068" y="12799"/>
                  </a:cubicBezTo>
                  <a:cubicBezTo>
                    <a:pt x="13496" y="13013"/>
                    <a:pt x="13977" y="13152"/>
                    <a:pt x="14456" y="13152"/>
                  </a:cubicBezTo>
                  <a:cubicBezTo>
                    <a:pt x="14616" y="13152"/>
                    <a:pt x="14775" y="13136"/>
                    <a:pt x="14932" y="13103"/>
                  </a:cubicBezTo>
                  <a:cubicBezTo>
                    <a:pt x="15579" y="12989"/>
                    <a:pt x="16168" y="12571"/>
                    <a:pt x="16511" y="12000"/>
                  </a:cubicBezTo>
                  <a:cubicBezTo>
                    <a:pt x="16834" y="11429"/>
                    <a:pt x="16910" y="10707"/>
                    <a:pt x="16701" y="10098"/>
                  </a:cubicBezTo>
                  <a:lnTo>
                    <a:pt x="16701" y="10098"/>
                  </a:lnTo>
                  <a:cubicBezTo>
                    <a:pt x="18817" y="12214"/>
                    <a:pt x="21810" y="13465"/>
                    <a:pt x="24805" y="13465"/>
                  </a:cubicBezTo>
                  <a:cubicBezTo>
                    <a:pt x="25365" y="13465"/>
                    <a:pt x="25924" y="13421"/>
                    <a:pt x="26478" y="13331"/>
                  </a:cubicBezTo>
                  <a:cubicBezTo>
                    <a:pt x="27258" y="13179"/>
                    <a:pt x="28056" y="12951"/>
                    <a:pt x="28608" y="12380"/>
                  </a:cubicBezTo>
                  <a:cubicBezTo>
                    <a:pt x="29084" y="11867"/>
                    <a:pt x="29274" y="11144"/>
                    <a:pt x="29255" y="10440"/>
                  </a:cubicBezTo>
                  <a:cubicBezTo>
                    <a:pt x="29236" y="9756"/>
                    <a:pt x="29007" y="9090"/>
                    <a:pt x="28703" y="8443"/>
                  </a:cubicBezTo>
                  <a:cubicBezTo>
                    <a:pt x="27847" y="6617"/>
                    <a:pt x="26402" y="5095"/>
                    <a:pt x="24614" y="4163"/>
                  </a:cubicBezTo>
                  <a:cubicBezTo>
                    <a:pt x="23282" y="3484"/>
                    <a:pt x="21782" y="3120"/>
                    <a:pt x="20294" y="3120"/>
                  </a:cubicBezTo>
                  <a:cubicBezTo>
                    <a:pt x="19784" y="3120"/>
                    <a:pt x="19275" y="3163"/>
                    <a:pt x="18774" y="3250"/>
                  </a:cubicBezTo>
                  <a:cubicBezTo>
                    <a:pt x="18717" y="2128"/>
                    <a:pt x="18051" y="987"/>
                    <a:pt x="17062" y="492"/>
                  </a:cubicBezTo>
                  <a:cubicBezTo>
                    <a:pt x="16364" y="137"/>
                    <a:pt x="15594" y="0"/>
                    <a:pt x="14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a:off x="1640700" y="794600"/>
              <a:ext cx="680000" cy="319750"/>
            </a:xfrm>
            <a:custGeom>
              <a:avLst/>
              <a:gdLst/>
              <a:ahLst/>
              <a:cxnLst/>
              <a:rect l="l" t="t" r="r" b="b"/>
              <a:pathLst>
                <a:path w="27200" h="12790" extrusionOk="0">
                  <a:moveTo>
                    <a:pt x="14296" y="0"/>
                  </a:moveTo>
                  <a:cubicBezTo>
                    <a:pt x="13944" y="0"/>
                    <a:pt x="13589" y="29"/>
                    <a:pt x="13239" y="83"/>
                  </a:cubicBezTo>
                  <a:cubicBezTo>
                    <a:pt x="10804" y="444"/>
                    <a:pt x="8522" y="1890"/>
                    <a:pt x="7171" y="3963"/>
                  </a:cubicBezTo>
                  <a:cubicBezTo>
                    <a:pt x="6258" y="3507"/>
                    <a:pt x="5288" y="2860"/>
                    <a:pt x="4280" y="2727"/>
                  </a:cubicBezTo>
                  <a:cubicBezTo>
                    <a:pt x="4096" y="2698"/>
                    <a:pt x="3907" y="2684"/>
                    <a:pt x="3717" y="2684"/>
                  </a:cubicBezTo>
                  <a:cubicBezTo>
                    <a:pt x="2888" y="2684"/>
                    <a:pt x="2045" y="2960"/>
                    <a:pt x="1503" y="3564"/>
                  </a:cubicBezTo>
                  <a:cubicBezTo>
                    <a:pt x="799" y="4344"/>
                    <a:pt x="723" y="5561"/>
                    <a:pt x="1122" y="6550"/>
                  </a:cubicBezTo>
                  <a:cubicBezTo>
                    <a:pt x="1522" y="7520"/>
                    <a:pt x="2321" y="8319"/>
                    <a:pt x="3177" y="8947"/>
                  </a:cubicBezTo>
                  <a:cubicBezTo>
                    <a:pt x="2112" y="9213"/>
                    <a:pt x="1122" y="9841"/>
                    <a:pt x="457" y="10697"/>
                  </a:cubicBezTo>
                  <a:cubicBezTo>
                    <a:pt x="286" y="10906"/>
                    <a:pt x="114" y="11172"/>
                    <a:pt x="0" y="11438"/>
                  </a:cubicBezTo>
                  <a:cubicBezTo>
                    <a:pt x="76" y="11552"/>
                    <a:pt x="114" y="11667"/>
                    <a:pt x="209" y="11762"/>
                  </a:cubicBezTo>
                  <a:cubicBezTo>
                    <a:pt x="742" y="12408"/>
                    <a:pt x="1541" y="12732"/>
                    <a:pt x="2378" y="12789"/>
                  </a:cubicBezTo>
                  <a:cubicBezTo>
                    <a:pt x="2406" y="12789"/>
                    <a:pt x="2434" y="12790"/>
                    <a:pt x="2462" y="12790"/>
                  </a:cubicBezTo>
                  <a:cubicBezTo>
                    <a:pt x="3268" y="12790"/>
                    <a:pt x="4038" y="12528"/>
                    <a:pt x="4736" y="12142"/>
                  </a:cubicBezTo>
                  <a:cubicBezTo>
                    <a:pt x="5859" y="11495"/>
                    <a:pt x="6962" y="10392"/>
                    <a:pt x="7418" y="9175"/>
                  </a:cubicBezTo>
                  <a:cubicBezTo>
                    <a:pt x="7815" y="9450"/>
                    <a:pt x="8301" y="9592"/>
                    <a:pt x="8788" y="9592"/>
                  </a:cubicBezTo>
                  <a:cubicBezTo>
                    <a:pt x="9141" y="9592"/>
                    <a:pt x="9495" y="9517"/>
                    <a:pt x="9815" y="9365"/>
                  </a:cubicBezTo>
                  <a:cubicBezTo>
                    <a:pt x="10576" y="9004"/>
                    <a:pt x="11127" y="8224"/>
                    <a:pt x="11203" y="7387"/>
                  </a:cubicBezTo>
                  <a:cubicBezTo>
                    <a:pt x="11720" y="7942"/>
                    <a:pt x="12472" y="8234"/>
                    <a:pt x="13223" y="8234"/>
                  </a:cubicBezTo>
                  <a:cubicBezTo>
                    <a:pt x="13579" y="8234"/>
                    <a:pt x="13935" y="8168"/>
                    <a:pt x="14266" y="8034"/>
                  </a:cubicBezTo>
                  <a:cubicBezTo>
                    <a:pt x="15293" y="7596"/>
                    <a:pt x="15807" y="6493"/>
                    <a:pt x="15749" y="5371"/>
                  </a:cubicBezTo>
                  <a:lnTo>
                    <a:pt x="15749" y="5371"/>
                  </a:lnTo>
                  <a:cubicBezTo>
                    <a:pt x="17633" y="7292"/>
                    <a:pt x="20105" y="8604"/>
                    <a:pt x="22730" y="9061"/>
                  </a:cubicBezTo>
                  <a:cubicBezTo>
                    <a:pt x="23142" y="9133"/>
                    <a:pt x="23567" y="9180"/>
                    <a:pt x="23987" y="9180"/>
                  </a:cubicBezTo>
                  <a:cubicBezTo>
                    <a:pt x="24674" y="9180"/>
                    <a:pt x="25347" y="9053"/>
                    <a:pt x="25926" y="8699"/>
                  </a:cubicBezTo>
                  <a:cubicBezTo>
                    <a:pt x="26610" y="8300"/>
                    <a:pt x="27086" y="7577"/>
                    <a:pt x="27200" y="6816"/>
                  </a:cubicBezTo>
                  <a:cubicBezTo>
                    <a:pt x="26363" y="5713"/>
                    <a:pt x="25298" y="4819"/>
                    <a:pt x="24081" y="4172"/>
                  </a:cubicBezTo>
                  <a:cubicBezTo>
                    <a:pt x="22766" y="3465"/>
                    <a:pt x="21272" y="3116"/>
                    <a:pt x="19779" y="3116"/>
                  </a:cubicBezTo>
                  <a:cubicBezTo>
                    <a:pt x="19264" y="3116"/>
                    <a:pt x="18749" y="3157"/>
                    <a:pt x="18241" y="3240"/>
                  </a:cubicBezTo>
                  <a:cubicBezTo>
                    <a:pt x="18165" y="2137"/>
                    <a:pt x="17518" y="996"/>
                    <a:pt x="16529" y="482"/>
                  </a:cubicBezTo>
                  <a:cubicBezTo>
                    <a:pt x="15836" y="142"/>
                    <a:pt x="15071" y="0"/>
                    <a:pt x="14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p:cNvSpPr/>
            <p:nvPr/>
          </p:nvSpPr>
          <p:spPr>
            <a:xfrm>
              <a:off x="1984975" y="1155200"/>
              <a:ext cx="437500" cy="242550"/>
            </a:xfrm>
            <a:custGeom>
              <a:avLst/>
              <a:gdLst/>
              <a:ahLst/>
              <a:cxnLst/>
              <a:rect l="l" t="t" r="r" b="b"/>
              <a:pathLst>
                <a:path w="17500" h="9702" extrusionOk="0">
                  <a:moveTo>
                    <a:pt x="3633" y="1"/>
                  </a:moveTo>
                  <a:cubicBezTo>
                    <a:pt x="1636" y="1"/>
                    <a:pt x="19" y="1617"/>
                    <a:pt x="19" y="3615"/>
                  </a:cubicBezTo>
                  <a:lnTo>
                    <a:pt x="19" y="6087"/>
                  </a:lnTo>
                  <a:cubicBezTo>
                    <a:pt x="0" y="8065"/>
                    <a:pt x="1617" y="9701"/>
                    <a:pt x="3633" y="9701"/>
                  </a:cubicBezTo>
                  <a:lnTo>
                    <a:pt x="13886" y="9701"/>
                  </a:lnTo>
                  <a:cubicBezTo>
                    <a:pt x="15883" y="9701"/>
                    <a:pt x="17499" y="8084"/>
                    <a:pt x="17499" y="6087"/>
                  </a:cubicBezTo>
                  <a:lnTo>
                    <a:pt x="17499" y="3615"/>
                  </a:lnTo>
                  <a:cubicBezTo>
                    <a:pt x="17499" y="1617"/>
                    <a:pt x="15883" y="1"/>
                    <a:pt x="13886" y="1"/>
                  </a:cubicBezTo>
                  <a:close/>
                </a:path>
              </a:pathLst>
            </a:custGeom>
            <a:solidFill>
              <a:srgbClr val="797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p:cNvSpPr/>
            <p:nvPr/>
          </p:nvSpPr>
          <p:spPr>
            <a:xfrm>
              <a:off x="2003525" y="1172325"/>
              <a:ext cx="401350" cy="206875"/>
            </a:xfrm>
            <a:custGeom>
              <a:avLst/>
              <a:gdLst/>
              <a:ahLst/>
              <a:cxnLst/>
              <a:rect l="l" t="t" r="r" b="b"/>
              <a:pathLst>
                <a:path w="16054" h="8275" extrusionOk="0">
                  <a:moveTo>
                    <a:pt x="2891" y="0"/>
                  </a:moveTo>
                  <a:cubicBezTo>
                    <a:pt x="1313" y="0"/>
                    <a:pt x="0" y="1313"/>
                    <a:pt x="0" y="2911"/>
                  </a:cubicBezTo>
                  <a:lnTo>
                    <a:pt x="0" y="5383"/>
                  </a:lnTo>
                  <a:cubicBezTo>
                    <a:pt x="0" y="6981"/>
                    <a:pt x="1313" y="8274"/>
                    <a:pt x="2891" y="8274"/>
                  </a:cubicBezTo>
                  <a:lnTo>
                    <a:pt x="13144" y="8274"/>
                  </a:lnTo>
                  <a:cubicBezTo>
                    <a:pt x="14741" y="8274"/>
                    <a:pt x="16054" y="7000"/>
                    <a:pt x="16054" y="5383"/>
                  </a:cubicBezTo>
                  <a:lnTo>
                    <a:pt x="16054" y="2911"/>
                  </a:lnTo>
                  <a:cubicBezTo>
                    <a:pt x="16054" y="1313"/>
                    <a:pt x="14741" y="0"/>
                    <a:pt x="13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a:off x="1868475" y="1154725"/>
              <a:ext cx="206875" cy="242550"/>
            </a:xfrm>
            <a:custGeom>
              <a:avLst/>
              <a:gdLst/>
              <a:ahLst/>
              <a:cxnLst/>
              <a:rect l="l" t="t" r="r" b="b"/>
              <a:pathLst>
                <a:path w="8275" h="9702" extrusionOk="0">
                  <a:moveTo>
                    <a:pt x="3614" y="1"/>
                  </a:moveTo>
                  <a:cubicBezTo>
                    <a:pt x="1617" y="1"/>
                    <a:pt x="0" y="1617"/>
                    <a:pt x="0" y="3615"/>
                  </a:cubicBezTo>
                  <a:lnTo>
                    <a:pt x="0" y="6087"/>
                  </a:lnTo>
                  <a:cubicBezTo>
                    <a:pt x="0" y="8084"/>
                    <a:pt x="1617" y="9701"/>
                    <a:pt x="3614" y="9701"/>
                  </a:cubicBezTo>
                  <a:lnTo>
                    <a:pt x="8274" y="9701"/>
                  </a:lnTo>
                  <a:cubicBezTo>
                    <a:pt x="6277" y="9701"/>
                    <a:pt x="4660" y="8084"/>
                    <a:pt x="4660" y="6087"/>
                  </a:cubicBezTo>
                  <a:lnTo>
                    <a:pt x="4660" y="3615"/>
                  </a:lnTo>
                  <a:cubicBezTo>
                    <a:pt x="4660" y="1617"/>
                    <a:pt x="6277" y="1"/>
                    <a:pt x="8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p:cNvSpPr/>
            <p:nvPr/>
          </p:nvSpPr>
          <p:spPr>
            <a:xfrm>
              <a:off x="1681100" y="1230325"/>
              <a:ext cx="237800" cy="75175"/>
            </a:xfrm>
            <a:custGeom>
              <a:avLst/>
              <a:gdLst/>
              <a:ahLst/>
              <a:cxnLst/>
              <a:rect l="l" t="t" r="r" b="b"/>
              <a:pathLst>
                <a:path w="9512" h="3007" extrusionOk="0">
                  <a:moveTo>
                    <a:pt x="1" y="1"/>
                  </a:moveTo>
                  <a:lnTo>
                    <a:pt x="1" y="3006"/>
                  </a:lnTo>
                  <a:lnTo>
                    <a:pt x="9511" y="3006"/>
                  </a:lnTo>
                  <a:lnTo>
                    <a:pt x="95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p:cNvSpPr/>
            <p:nvPr/>
          </p:nvSpPr>
          <p:spPr>
            <a:xfrm>
              <a:off x="1647350" y="1268225"/>
              <a:ext cx="164550" cy="176300"/>
            </a:xfrm>
            <a:custGeom>
              <a:avLst/>
              <a:gdLst/>
              <a:ahLst/>
              <a:cxnLst/>
              <a:rect l="l" t="t" r="r" b="b"/>
              <a:pathLst>
                <a:path w="6582" h="7052" extrusionOk="0">
                  <a:moveTo>
                    <a:pt x="2747" y="1"/>
                  </a:moveTo>
                  <a:cubicBezTo>
                    <a:pt x="2422" y="1"/>
                    <a:pt x="2097" y="52"/>
                    <a:pt x="1788" y="159"/>
                  </a:cubicBezTo>
                  <a:cubicBezTo>
                    <a:pt x="761" y="539"/>
                    <a:pt x="1" y="1585"/>
                    <a:pt x="20" y="2689"/>
                  </a:cubicBezTo>
                  <a:cubicBezTo>
                    <a:pt x="58" y="3449"/>
                    <a:pt x="400" y="4134"/>
                    <a:pt x="837" y="4781"/>
                  </a:cubicBezTo>
                  <a:cubicBezTo>
                    <a:pt x="1332" y="5561"/>
                    <a:pt x="1979" y="6283"/>
                    <a:pt x="2778" y="6702"/>
                  </a:cubicBezTo>
                  <a:cubicBezTo>
                    <a:pt x="3224" y="6940"/>
                    <a:pt x="3680" y="7051"/>
                    <a:pt x="4113" y="7051"/>
                  </a:cubicBezTo>
                  <a:cubicBezTo>
                    <a:pt x="5339" y="7051"/>
                    <a:pt x="6384" y="6158"/>
                    <a:pt x="6525" y="4724"/>
                  </a:cubicBezTo>
                  <a:cubicBezTo>
                    <a:pt x="6582" y="4039"/>
                    <a:pt x="6258" y="3449"/>
                    <a:pt x="5992" y="2822"/>
                  </a:cubicBezTo>
                  <a:cubicBezTo>
                    <a:pt x="5631" y="1966"/>
                    <a:pt x="5383" y="1148"/>
                    <a:pt x="4566" y="577"/>
                  </a:cubicBezTo>
                  <a:cubicBezTo>
                    <a:pt x="4057" y="208"/>
                    <a:pt x="3403" y="1"/>
                    <a:pt x="2747"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p:cNvSpPr/>
            <p:nvPr/>
          </p:nvSpPr>
          <p:spPr>
            <a:xfrm>
              <a:off x="1686825" y="1308700"/>
              <a:ext cx="85600" cy="91850"/>
            </a:xfrm>
            <a:custGeom>
              <a:avLst/>
              <a:gdLst/>
              <a:ahLst/>
              <a:cxnLst/>
              <a:rect l="l" t="t" r="r" b="b"/>
              <a:pathLst>
                <a:path w="3424" h="3674" extrusionOk="0">
                  <a:moveTo>
                    <a:pt x="1357" y="1"/>
                  </a:moveTo>
                  <a:cubicBezTo>
                    <a:pt x="821" y="1"/>
                    <a:pt x="285" y="263"/>
                    <a:pt x="0" y="708"/>
                  </a:cubicBezTo>
                  <a:cubicBezTo>
                    <a:pt x="223" y="502"/>
                    <a:pt x="617" y="420"/>
                    <a:pt x="972" y="420"/>
                  </a:cubicBezTo>
                  <a:cubicBezTo>
                    <a:pt x="1010" y="420"/>
                    <a:pt x="1047" y="421"/>
                    <a:pt x="1084" y="423"/>
                  </a:cubicBezTo>
                  <a:cubicBezTo>
                    <a:pt x="1446" y="423"/>
                    <a:pt x="1864" y="575"/>
                    <a:pt x="2150" y="803"/>
                  </a:cubicBezTo>
                  <a:cubicBezTo>
                    <a:pt x="1769" y="1012"/>
                    <a:pt x="1484" y="1374"/>
                    <a:pt x="1370" y="1792"/>
                  </a:cubicBezTo>
                  <a:cubicBezTo>
                    <a:pt x="1256" y="2211"/>
                    <a:pt x="1294" y="2686"/>
                    <a:pt x="1522" y="3067"/>
                  </a:cubicBezTo>
                  <a:cubicBezTo>
                    <a:pt x="1705" y="3399"/>
                    <a:pt x="2048" y="3674"/>
                    <a:pt x="2424" y="3674"/>
                  </a:cubicBezTo>
                  <a:cubicBezTo>
                    <a:pt x="2478" y="3674"/>
                    <a:pt x="2532" y="3668"/>
                    <a:pt x="2587" y="3656"/>
                  </a:cubicBezTo>
                  <a:cubicBezTo>
                    <a:pt x="2853" y="3618"/>
                    <a:pt x="3063" y="3428"/>
                    <a:pt x="3196" y="3181"/>
                  </a:cubicBezTo>
                  <a:cubicBezTo>
                    <a:pt x="3329" y="2953"/>
                    <a:pt x="3367" y="2686"/>
                    <a:pt x="3386" y="2420"/>
                  </a:cubicBezTo>
                  <a:cubicBezTo>
                    <a:pt x="3424" y="1849"/>
                    <a:pt x="3253" y="1260"/>
                    <a:pt x="2910" y="803"/>
                  </a:cubicBezTo>
                  <a:cubicBezTo>
                    <a:pt x="2587" y="347"/>
                    <a:pt x="2035" y="23"/>
                    <a:pt x="1465" y="4"/>
                  </a:cubicBezTo>
                  <a:cubicBezTo>
                    <a:pt x="1429" y="2"/>
                    <a:pt x="1393" y="1"/>
                    <a:pt x="1357" y="1"/>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4"/>
            <p:cNvSpPr/>
            <p:nvPr/>
          </p:nvSpPr>
          <p:spPr>
            <a:xfrm>
              <a:off x="1931700" y="1432425"/>
              <a:ext cx="214500" cy="95575"/>
            </a:xfrm>
            <a:custGeom>
              <a:avLst/>
              <a:gdLst/>
              <a:ahLst/>
              <a:cxnLst/>
              <a:rect l="l" t="t" r="r" b="b"/>
              <a:pathLst>
                <a:path w="8580" h="3823" extrusionOk="0">
                  <a:moveTo>
                    <a:pt x="1" y="1"/>
                  </a:moveTo>
                  <a:lnTo>
                    <a:pt x="1" y="1"/>
                  </a:lnTo>
                  <a:cubicBezTo>
                    <a:pt x="400" y="1275"/>
                    <a:pt x="1332" y="2797"/>
                    <a:pt x="2569" y="3424"/>
                  </a:cubicBezTo>
                  <a:cubicBezTo>
                    <a:pt x="3094" y="3696"/>
                    <a:pt x="3679" y="3822"/>
                    <a:pt x="4265" y="3822"/>
                  </a:cubicBezTo>
                  <a:cubicBezTo>
                    <a:pt x="4954" y="3822"/>
                    <a:pt x="5644" y="3648"/>
                    <a:pt x="6240" y="3329"/>
                  </a:cubicBezTo>
                  <a:cubicBezTo>
                    <a:pt x="7362" y="2702"/>
                    <a:pt x="8142" y="1579"/>
                    <a:pt x="8579" y="381"/>
                  </a:cubicBezTo>
                  <a:cubicBezTo>
                    <a:pt x="5707" y="248"/>
                    <a:pt x="2854" y="115"/>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4"/>
            <p:cNvSpPr/>
            <p:nvPr/>
          </p:nvSpPr>
          <p:spPr>
            <a:xfrm>
              <a:off x="2309750" y="1269325"/>
              <a:ext cx="52325" cy="80400"/>
            </a:xfrm>
            <a:custGeom>
              <a:avLst/>
              <a:gdLst/>
              <a:ahLst/>
              <a:cxnLst/>
              <a:rect l="l" t="t" r="r" b="b"/>
              <a:pathLst>
                <a:path w="2093" h="3216" extrusionOk="0">
                  <a:moveTo>
                    <a:pt x="1047" y="1"/>
                  </a:moveTo>
                  <a:cubicBezTo>
                    <a:pt x="476" y="1"/>
                    <a:pt x="1" y="476"/>
                    <a:pt x="1" y="1047"/>
                  </a:cubicBezTo>
                  <a:lnTo>
                    <a:pt x="1" y="2188"/>
                  </a:lnTo>
                  <a:cubicBezTo>
                    <a:pt x="20" y="2759"/>
                    <a:pt x="476" y="3215"/>
                    <a:pt x="1047" y="3215"/>
                  </a:cubicBezTo>
                  <a:cubicBezTo>
                    <a:pt x="1617" y="3215"/>
                    <a:pt x="2093" y="2740"/>
                    <a:pt x="2093" y="2169"/>
                  </a:cubicBezTo>
                  <a:lnTo>
                    <a:pt x="2093" y="1047"/>
                  </a:lnTo>
                  <a:cubicBezTo>
                    <a:pt x="2093" y="476"/>
                    <a:pt x="1617" y="1"/>
                    <a:pt x="10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p:cNvSpPr/>
            <p:nvPr/>
          </p:nvSpPr>
          <p:spPr>
            <a:xfrm>
              <a:off x="2313550" y="1206550"/>
              <a:ext cx="45200" cy="45200"/>
            </a:xfrm>
            <a:custGeom>
              <a:avLst/>
              <a:gdLst/>
              <a:ahLst/>
              <a:cxnLst/>
              <a:rect l="l" t="t" r="r" b="b"/>
              <a:pathLst>
                <a:path w="1808" h="1808" extrusionOk="0">
                  <a:moveTo>
                    <a:pt x="914" y="1"/>
                  </a:moveTo>
                  <a:cubicBezTo>
                    <a:pt x="419" y="1"/>
                    <a:pt x="1" y="400"/>
                    <a:pt x="1" y="895"/>
                  </a:cubicBezTo>
                  <a:cubicBezTo>
                    <a:pt x="1" y="1389"/>
                    <a:pt x="419" y="1808"/>
                    <a:pt x="914" y="1808"/>
                  </a:cubicBezTo>
                  <a:cubicBezTo>
                    <a:pt x="1408" y="1808"/>
                    <a:pt x="1808" y="1389"/>
                    <a:pt x="1808" y="895"/>
                  </a:cubicBezTo>
                  <a:cubicBezTo>
                    <a:pt x="1808" y="400"/>
                    <a:pt x="1408" y="1"/>
                    <a:pt x="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p:cNvSpPr/>
            <p:nvPr/>
          </p:nvSpPr>
          <p:spPr>
            <a:xfrm>
              <a:off x="1508075" y="2170450"/>
              <a:ext cx="220625" cy="262400"/>
            </a:xfrm>
            <a:custGeom>
              <a:avLst/>
              <a:gdLst/>
              <a:ahLst/>
              <a:cxnLst/>
              <a:rect l="l" t="t" r="r" b="b"/>
              <a:pathLst>
                <a:path w="8825" h="10496" extrusionOk="0">
                  <a:moveTo>
                    <a:pt x="2871" y="0"/>
                  </a:moveTo>
                  <a:lnTo>
                    <a:pt x="2871" y="0"/>
                  </a:lnTo>
                  <a:cubicBezTo>
                    <a:pt x="1" y="2724"/>
                    <a:pt x="149" y="10496"/>
                    <a:pt x="5352" y="10496"/>
                  </a:cubicBezTo>
                  <a:cubicBezTo>
                    <a:pt x="5597" y="10496"/>
                    <a:pt x="5855" y="10478"/>
                    <a:pt x="6123" y="10442"/>
                  </a:cubicBezTo>
                  <a:cubicBezTo>
                    <a:pt x="6123" y="10442"/>
                    <a:pt x="8824" y="1160"/>
                    <a:pt x="2871" y="0"/>
                  </a:cubicBezTo>
                  <a:close/>
                </a:path>
              </a:pathLst>
            </a:custGeom>
            <a:solidFill>
              <a:srgbClr val="807F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p:cNvSpPr/>
            <p:nvPr/>
          </p:nvSpPr>
          <p:spPr>
            <a:xfrm>
              <a:off x="1819025" y="2160925"/>
              <a:ext cx="251075" cy="94700"/>
            </a:xfrm>
            <a:custGeom>
              <a:avLst/>
              <a:gdLst/>
              <a:ahLst/>
              <a:cxnLst/>
              <a:rect l="l" t="t" r="r" b="b"/>
              <a:pathLst>
                <a:path w="10043" h="3788" extrusionOk="0">
                  <a:moveTo>
                    <a:pt x="4166" y="1"/>
                  </a:moveTo>
                  <a:lnTo>
                    <a:pt x="0" y="153"/>
                  </a:lnTo>
                  <a:lnTo>
                    <a:pt x="2092" y="3215"/>
                  </a:lnTo>
                  <a:lnTo>
                    <a:pt x="8540" y="3786"/>
                  </a:lnTo>
                  <a:cubicBezTo>
                    <a:pt x="8565" y="3787"/>
                    <a:pt x="8590" y="3788"/>
                    <a:pt x="8614" y="3788"/>
                  </a:cubicBezTo>
                  <a:cubicBezTo>
                    <a:pt x="9270" y="3788"/>
                    <a:pt x="9856" y="3304"/>
                    <a:pt x="9948" y="2644"/>
                  </a:cubicBezTo>
                  <a:cubicBezTo>
                    <a:pt x="10043" y="1979"/>
                    <a:pt x="9606" y="1351"/>
                    <a:pt x="8978" y="1199"/>
                  </a:cubicBezTo>
                  <a:lnTo>
                    <a:pt x="4166" y="1"/>
                  </a:ln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p:cNvSpPr/>
            <p:nvPr/>
          </p:nvSpPr>
          <p:spPr>
            <a:xfrm>
              <a:off x="1521325" y="2022550"/>
              <a:ext cx="519775" cy="361650"/>
            </a:xfrm>
            <a:custGeom>
              <a:avLst/>
              <a:gdLst/>
              <a:ahLst/>
              <a:cxnLst/>
              <a:rect l="l" t="t" r="r" b="b"/>
              <a:pathLst>
                <a:path w="20791" h="14466" extrusionOk="0">
                  <a:moveTo>
                    <a:pt x="11984" y="1"/>
                  </a:moveTo>
                  <a:cubicBezTo>
                    <a:pt x="11413" y="1"/>
                    <a:pt x="10862" y="191"/>
                    <a:pt x="10424" y="552"/>
                  </a:cubicBezTo>
                  <a:lnTo>
                    <a:pt x="3501" y="5973"/>
                  </a:lnTo>
                  <a:lnTo>
                    <a:pt x="1" y="8389"/>
                  </a:lnTo>
                  <a:lnTo>
                    <a:pt x="1865" y="12859"/>
                  </a:lnTo>
                  <a:lnTo>
                    <a:pt x="3406" y="11641"/>
                  </a:lnTo>
                  <a:cubicBezTo>
                    <a:pt x="3643" y="11692"/>
                    <a:pt x="3888" y="11715"/>
                    <a:pt x="4137" y="11715"/>
                  </a:cubicBezTo>
                  <a:cubicBezTo>
                    <a:pt x="5922" y="11715"/>
                    <a:pt x="7857" y="10557"/>
                    <a:pt x="7857" y="10557"/>
                  </a:cubicBezTo>
                  <a:lnTo>
                    <a:pt x="10063" y="13981"/>
                  </a:lnTo>
                  <a:cubicBezTo>
                    <a:pt x="10260" y="14291"/>
                    <a:pt x="10604" y="14465"/>
                    <a:pt x="10962" y="14465"/>
                  </a:cubicBezTo>
                  <a:cubicBezTo>
                    <a:pt x="11087" y="14465"/>
                    <a:pt x="11214" y="14444"/>
                    <a:pt x="11337" y="14399"/>
                  </a:cubicBezTo>
                  <a:cubicBezTo>
                    <a:pt x="11946" y="14190"/>
                    <a:pt x="12193" y="13505"/>
                    <a:pt x="11908" y="12935"/>
                  </a:cubicBezTo>
                  <a:lnTo>
                    <a:pt x="9397" y="7818"/>
                  </a:lnTo>
                  <a:lnTo>
                    <a:pt x="13905" y="13144"/>
                  </a:lnTo>
                  <a:cubicBezTo>
                    <a:pt x="14167" y="13438"/>
                    <a:pt x="14546" y="13601"/>
                    <a:pt x="14923" y="13601"/>
                  </a:cubicBezTo>
                  <a:cubicBezTo>
                    <a:pt x="15205" y="13601"/>
                    <a:pt x="15485" y="13510"/>
                    <a:pt x="15712" y="13315"/>
                  </a:cubicBezTo>
                  <a:cubicBezTo>
                    <a:pt x="16245" y="12878"/>
                    <a:pt x="16359" y="12155"/>
                    <a:pt x="15978" y="11565"/>
                  </a:cubicBezTo>
                  <a:lnTo>
                    <a:pt x="11946" y="5631"/>
                  </a:lnTo>
                  <a:lnTo>
                    <a:pt x="16340" y="10082"/>
                  </a:lnTo>
                  <a:cubicBezTo>
                    <a:pt x="16616" y="10357"/>
                    <a:pt x="16967" y="10491"/>
                    <a:pt x="17319" y="10491"/>
                  </a:cubicBezTo>
                  <a:cubicBezTo>
                    <a:pt x="17695" y="10491"/>
                    <a:pt x="18071" y="10338"/>
                    <a:pt x="18356" y="10044"/>
                  </a:cubicBezTo>
                  <a:cubicBezTo>
                    <a:pt x="18851" y="9530"/>
                    <a:pt x="18889" y="8693"/>
                    <a:pt x="18413" y="8141"/>
                  </a:cubicBezTo>
                  <a:lnTo>
                    <a:pt x="13658" y="2759"/>
                  </a:lnTo>
                  <a:lnTo>
                    <a:pt x="15560" y="2701"/>
                  </a:lnTo>
                  <a:lnTo>
                    <a:pt x="18356" y="5536"/>
                  </a:lnTo>
                  <a:cubicBezTo>
                    <a:pt x="18622" y="5792"/>
                    <a:pt x="18970" y="5921"/>
                    <a:pt x="19314" y="5921"/>
                  </a:cubicBezTo>
                  <a:cubicBezTo>
                    <a:pt x="19659" y="5921"/>
                    <a:pt x="20001" y="5792"/>
                    <a:pt x="20258" y="5536"/>
                  </a:cubicBezTo>
                  <a:cubicBezTo>
                    <a:pt x="20791" y="5060"/>
                    <a:pt x="20791" y="4204"/>
                    <a:pt x="20258" y="3691"/>
                  </a:cubicBezTo>
                  <a:lnTo>
                    <a:pt x="17386" y="761"/>
                  </a:lnTo>
                  <a:cubicBezTo>
                    <a:pt x="16911" y="286"/>
                    <a:pt x="16264" y="1"/>
                    <a:pt x="15579"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p:cNvSpPr/>
            <p:nvPr/>
          </p:nvSpPr>
          <p:spPr>
            <a:xfrm>
              <a:off x="990175" y="1653175"/>
              <a:ext cx="733750" cy="1102025"/>
            </a:xfrm>
            <a:custGeom>
              <a:avLst/>
              <a:gdLst/>
              <a:ahLst/>
              <a:cxnLst/>
              <a:rect l="l" t="t" r="r" b="b"/>
              <a:pathLst>
                <a:path w="29350" h="44081" extrusionOk="0">
                  <a:moveTo>
                    <a:pt x="22853" y="0"/>
                  </a:moveTo>
                  <a:cubicBezTo>
                    <a:pt x="20149" y="0"/>
                    <a:pt x="17622" y="1499"/>
                    <a:pt x="16321" y="3953"/>
                  </a:cubicBezTo>
                  <a:lnTo>
                    <a:pt x="1865" y="31267"/>
                  </a:lnTo>
                  <a:cubicBezTo>
                    <a:pt x="1" y="34842"/>
                    <a:pt x="800" y="39236"/>
                    <a:pt x="3824" y="41899"/>
                  </a:cubicBezTo>
                  <a:cubicBezTo>
                    <a:pt x="5473" y="43353"/>
                    <a:pt x="7533" y="44080"/>
                    <a:pt x="9590" y="44080"/>
                  </a:cubicBezTo>
                  <a:cubicBezTo>
                    <a:pt x="11732" y="44080"/>
                    <a:pt x="13872" y="43291"/>
                    <a:pt x="15541" y="41709"/>
                  </a:cubicBezTo>
                  <a:lnTo>
                    <a:pt x="26839" y="31133"/>
                  </a:lnTo>
                  <a:cubicBezTo>
                    <a:pt x="21818" y="28356"/>
                    <a:pt x="22122" y="22688"/>
                    <a:pt x="23587" y="20691"/>
                  </a:cubicBezTo>
                  <a:lnTo>
                    <a:pt x="23587" y="20691"/>
                  </a:lnTo>
                  <a:lnTo>
                    <a:pt x="19877" y="23126"/>
                  </a:lnTo>
                  <a:lnTo>
                    <a:pt x="28114" y="8480"/>
                  </a:lnTo>
                  <a:cubicBezTo>
                    <a:pt x="29350" y="6254"/>
                    <a:pt x="29007" y="3534"/>
                    <a:pt x="27220" y="1727"/>
                  </a:cubicBezTo>
                  <a:cubicBezTo>
                    <a:pt x="26383" y="871"/>
                    <a:pt x="25298" y="301"/>
                    <a:pt x="24119" y="111"/>
                  </a:cubicBezTo>
                  <a:cubicBezTo>
                    <a:pt x="23695" y="36"/>
                    <a:pt x="23272" y="0"/>
                    <a:pt x="22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p:cNvSpPr/>
            <p:nvPr/>
          </p:nvSpPr>
          <p:spPr>
            <a:xfrm>
              <a:off x="1117150" y="2198975"/>
              <a:ext cx="387575" cy="273925"/>
            </a:xfrm>
            <a:custGeom>
              <a:avLst/>
              <a:gdLst/>
              <a:ahLst/>
              <a:cxnLst/>
              <a:rect l="l" t="t" r="r" b="b"/>
              <a:pathLst>
                <a:path w="15503" h="10957" extrusionOk="0">
                  <a:moveTo>
                    <a:pt x="15502" y="0"/>
                  </a:moveTo>
                  <a:lnTo>
                    <a:pt x="15502" y="0"/>
                  </a:lnTo>
                  <a:cubicBezTo>
                    <a:pt x="11223" y="267"/>
                    <a:pt x="7247" y="2283"/>
                    <a:pt x="4489" y="5573"/>
                  </a:cubicBezTo>
                  <a:lnTo>
                    <a:pt x="0" y="10956"/>
                  </a:lnTo>
                  <a:lnTo>
                    <a:pt x="0" y="10956"/>
                  </a:lnTo>
                  <a:lnTo>
                    <a:pt x="14798" y="1294"/>
                  </a:lnTo>
                  <a:lnTo>
                    <a:pt x="15502" y="0"/>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4"/>
            <p:cNvSpPr/>
            <p:nvPr/>
          </p:nvSpPr>
          <p:spPr>
            <a:xfrm>
              <a:off x="1052475" y="2390125"/>
              <a:ext cx="608700" cy="364075"/>
            </a:xfrm>
            <a:custGeom>
              <a:avLst/>
              <a:gdLst/>
              <a:ahLst/>
              <a:cxnLst/>
              <a:rect l="l" t="t" r="r" b="b"/>
              <a:pathLst>
                <a:path w="24348" h="14563" extrusionOk="0">
                  <a:moveTo>
                    <a:pt x="22255" y="1"/>
                  </a:moveTo>
                  <a:lnTo>
                    <a:pt x="10937" y="10614"/>
                  </a:lnTo>
                  <a:cubicBezTo>
                    <a:pt x="9339" y="12114"/>
                    <a:pt x="7317" y="12851"/>
                    <a:pt x="5302" y="12851"/>
                  </a:cubicBezTo>
                  <a:cubicBezTo>
                    <a:pt x="3408" y="12851"/>
                    <a:pt x="1521" y="12200"/>
                    <a:pt x="0" y="10919"/>
                  </a:cubicBezTo>
                  <a:lnTo>
                    <a:pt x="0" y="10919"/>
                  </a:lnTo>
                  <a:cubicBezTo>
                    <a:pt x="381" y="11451"/>
                    <a:pt x="837" y="11946"/>
                    <a:pt x="1332" y="12402"/>
                  </a:cubicBezTo>
                  <a:cubicBezTo>
                    <a:pt x="2978" y="13844"/>
                    <a:pt x="5033" y="14562"/>
                    <a:pt x="7086" y="14562"/>
                  </a:cubicBezTo>
                  <a:cubicBezTo>
                    <a:pt x="9233" y="14562"/>
                    <a:pt x="11377" y="13777"/>
                    <a:pt x="13049" y="12212"/>
                  </a:cubicBezTo>
                  <a:lnTo>
                    <a:pt x="24347" y="1617"/>
                  </a:lnTo>
                  <a:cubicBezTo>
                    <a:pt x="23510" y="1180"/>
                    <a:pt x="22825" y="609"/>
                    <a:pt x="22255" y="1"/>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4"/>
            <p:cNvSpPr/>
            <p:nvPr/>
          </p:nvSpPr>
          <p:spPr>
            <a:xfrm>
              <a:off x="2667350" y="941925"/>
              <a:ext cx="1247300" cy="1136400"/>
            </a:xfrm>
            <a:custGeom>
              <a:avLst/>
              <a:gdLst/>
              <a:ahLst/>
              <a:cxnLst/>
              <a:rect l="l" t="t" r="r" b="b"/>
              <a:pathLst>
                <a:path w="49892" h="45456" extrusionOk="0">
                  <a:moveTo>
                    <a:pt x="24944" y="1"/>
                  </a:moveTo>
                  <a:cubicBezTo>
                    <a:pt x="19126" y="1"/>
                    <a:pt x="13305" y="2217"/>
                    <a:pt x="8864" y="6649"/>
                  </a:cubicBezTo>
                  <a:cubicBezTo>
                    <a:pt x="0" y="15531"/>
                    <a:pt x="0" y="29930"/>
                    <a:pt x="8864" y="38794"/>
                  </a:cubicBezTo>
                  <a:cubicBezTo>
                    <a:pt x="13305" y="43235"/>
                    <a:pt x="19126" y="45456"/>
                    <a:pt x="24944" y="45456"/>
                  </a:cubicBezTo>
                  <a:cubicBezTo>
                    <a:pt x="30762" y="45456"/>
                    <a:pt x="36577" y="43235"/>
                    <a:pt x="41009" y="38794"/>
                  </a:cubicBezTo>
                  <a:cubicBezTo>
                    <a:pt x="49892" y="29930"/>
                    <a:pt x="49892" y="15531"/>
                    <a:pt x="41009" y="6649"/>
                  </a:cubicBezTo>
                  <a:cubicBezTo>
                    <a:pt x="36577" y="2217"/>
                    <a:pt x="30762" y="1"/>
                    <a:pt x="24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4"/>
            <p:cNvSpPr/>
            <p:nvPr/>
          </p:nvSpPr>
          <p:spPr>
            <a:xfrm>
              <a:off x="2978800" y="1003025"/>
              <a:ext cx="864525" cy="377600"/>
            </a:xfrm>
            <a:custGeom>
              <a:avLst/>
              <a:gdLst/>
              <a:ahLst/>
              <a:cxnLst/>
              <a:rect l="l" t="t" r="r" b="b"/>
              <a:pathLst>
                <a:path w="34581" h="15104" extrusionOk="0">
                  <a:moveTo>
                    <a:pt x="2188" y="1"/>
                  </a:moveTo>
                  <a:cubicBezTo>
                    <a:pt x="1446" y="400"/>
                    <a:pt x="724" y="819"/>
                    <a:pt x="1" y="1294"/>
                  </a:cubicBezTo>
                  <a:cubicBezTo>
                    <a:pt x="3406" y="1561"/>
                    <a:pt x="6772" y="2721"/>
                    <a:pt x="9873" y="4186"/>
                  </a:cubicBezTo>
                  <a:cubicBezTo>
                    <a:pt x="14837" y="6563"/>
                    <a:pt x="19383" y="9816"/>
                    <a:pt x="24328" y="12174"/>
                  </a:cubicBezTo>
                  <a:cubicBezTo>
                    <a:pt x="27543" y="13715"/>
                    <a:pt x="31062" y="14856"/>
                    <a:pt x="34581" y="15103"/>
                  </a:cubicBezTo>
                  <a:cubicBezTo>
                    <a:pt x="34410" y="14362"/>
                    <a:pt x="34200" y="13620"/>
                    <a:pt x="33953" y="12916"/>
                  </a:cubicBezTo>
                  <a:cubicBezTo>
                    <a:pt x="31594" y="12840"/>
                    <a:pt x="29293" y="12384"/>
                    <a:pt x="27087" y="11604"/>
                  </a:cubicBezTo>
                  <a:cubicBezTo>
                    <a:pt x="26630" y="11471"/>
                    <a:pt x="26174" y="11280"/>
                    <a:pt x="25850" y="10919"/>
                  </a:cubicBezTo>
                  <a:cubicBezTo>
                    <a:pt x="25546" y="10558"/>
                    <a:pt x="25375" y="10006"/>
                    <a:pt x="25603" y="9587"/>
                  </a:cubicBezTo>
                  <a:cubicBezTo>
                    <a:pt x="25793" y="9226"/>
                    <a:pt x="26231" y="9055"/>
                    <a:pt x="26630" y="9055"/>
                  </a:cubicBezTo>
                  <a:cubicBezTo>
                    <a:pt x="26653" y="9054"/>
                    <a:pt x="26676" y="9053"/>
                    <a:pt x="26699" y="9053"/>
                  </a:cubicBezTo>
                  <a:cubicBezTo>
                    <a:pt x="27073" y="9053"/>
                    <a:pt x="27432" y="9194"/>
                    <a:pt x="27790" y="9283"/>
                  </a:cubicBezTo>
                  <a:cubicBezTo>
                    <a:pt x="29085" y="9626"/>
                    <a:pt x="30419" y="9803"/>
                    <a:pt x="31748" y="9803"/>
                  </a:cubicBezTo>
                  <a:cubicBezTo>
                    <a:pt x="32040" y="9803"/>
                    <a:pt x="32331" y="9795"/>
                    <a:pt x="32622" y="9778"/>
                  </a:cubicBezTo>
                  <a:cubicBezTo>
                    <a:pt x="32317" y="9188"/>
                    <a:pt x="31975" y="8617"/>
                    <a:pt x="31632" y="8047"/>
                  </a:cubicBezTo>
                  <a:cubicBezTo>
                    <a:pt x="31228" y="8072"/>
                    <a:pt x="30820" y="8084"/>
                    <a:pt x="30411" y="8084"/>
                  </a:cubicBezTo>
                  <a:cubicBezTo>
                    <a:pt x="28324" y="8084"/>
                    <a:pt x="26203" y="7767"/>
                    <a:pt x="24214" y="7210"/>
                  </a:cubicBezTo>
                  <a:cubicBezTo>
                    <a:pt x="19402" y="5878"/>
                    <a:pt x="14989" y="3444"/>
                    <a:pt x="10253" y="1865"/>
                  </a:cubicBezTo>
                  <a:cubicBezTo>
                    <a:pt x="7628" y="971"/>
                    <a:pt x="4927" y="362"/>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4"/>
            <p:cNvSpPr/>
            <p:nvPr/>
          </p:nvSpPr>
          <p:spPr>
            <a:xfrm>
              <a:off x="2736300" y="1149075"/>
              <a:ext cx="1122250" cy="500200"/>
            </a:xfrm>
            <a:custGeom>
              <a:avLst/>
              <a:gdLst/>
              <a:ahLst/>
              <a:cxnLst/>
              <a:rect l="l" t="t" r="r" b="b"/>
              <a:pathLst>
                <a:path w="44890" h="20008" extrusionOk="0">
                  <a:moveTo>
                    <a:pt x="24263" y="12210"/>
                  </a:moveTo>
                  <a:cubicBezTo>
                    <a:pt x="25054" y="12210"/>
                    <a:pt x="25901" y="12474"/>
                    <a:pt x="26534" y="12723"/>
                  </a:cubicBezTo>
                  <a:cubicBezTo>
                    <a:pt x="28817" y="13655"/>
                    <a:pt x="31099" y="14587"/>
                    <a:pt x="33382" y="15481"/>
                  </a:cubicBezTo>
                  <a:cubicBezTo>
                    <a:pt x="33724" y="15633"/>
                    <a:pt x="34124" y="15843"/>
                    <a:pt x="34143" y="16204"/>
                  </a:cubicBezTo>
                  <a:cubicBezTo>
                    <a:pt x="34200" y="16699"/>
                    <a:pt x="33534" y="16946"/>
                    <a:pt x="33001" y="16965"/>
                  </a:cubicBezTo>
                  <a:cubicBezTo>
                    <a:pt x="32431" y="17003"/>
                    <a:pt x="31859" y="17022"/>
                    <a:pt x="31289" y="17022"/>
                  </a:cubicBezTo>
                  <a:cubicBezTo>
                    <a:pt x="29005" y="17022"/>
                    <a:pt x="26732" y="16718"/>
                    <a:pt x="24556" y="16109"/>
                  </a:cubicBezTo>
                  <a:cubicBezTo>
                    <a:pt x="23396" y="15805"/>
                    <a:pt x="21551" y="14701"/>
                    <a:pt x="22350" y="13237"/>
                  </a:cubicBezTo>
                  <a:cubicBezTo>
                    <a:pt x="22764" y="12464"/>
                    <a:pt x="23487" y="12210"/>
                    <a:pt x="24263" y="12210"/>
                  </a:cubicBezTo>
                  <a:close/>
                  <a:moveTo>
                    <a:pt x="7443" y="0"/>
                  </a:moveTo>
                  <a:cubicBezTo>
                    <a:pt x="6444" y="0"/>
                    <a:pt x="5445" y="57"/>
                    <a:pt x="4451" y="170"/>
                  </a:cubicBezTo>
                  <a:cubicBezTo>
                    <a:pt x="3919" y="816"/>
                    <a:pt x="3443" y="1482"/>
                    <a:pt x="3025" y="2167"/>
                  </a:cubicBezTo>
                  <a:cubicBezTo>
                    <a:pt x="4003" y="1995"/>
                    <a:pt x="4997" y="1911"/>
                    <a:pt x="5992" y="1911"/>
                  </a:cubicBezTo>
                  <a:cubicBezTo>
                    <a:pt x="10296" y="1911"/>
                    <a:pt x="14617" y="3488"/>
                    <a:pt x="17785" y="6408"/>
                  </a:cubicBezTo>
                  <a:cubicBezTo>
                    <a:pt x="19211" y="7721"/>
                    <a:pt x="20505" y="9566"/>
                    <a:pt x="20048" y="11468"/>
                  </a:cubicBezTo>
                  <a:cubicBezTo>
                    <a:pt x="19668" y="13085"/>
                    <a:pt x="18051" y="14207"/>
                    <a:pt x="16377" y="14473"/>
                  </a:cubicBezTo>
                  <a:cubicBezTo>
                    <a:pt x="16055" y="14521"/>
                    <a:pt x="15732" y="14544"/>
                    <a:pt x="15409" y="14544"/>
                  </a:cubicBezTo>
                  <a:cubicBezTo>
                    <a:pt x="14075" y="14544"/>
                    <a:pt x="12745" y="14164"/>
                    <a:pt x="11489" y="13674"/>
                  </a:cubicBezTo>
                  <a:cubicBezTo>
                    <a:pt x="7456" y="12210"/>
                    <a:pt x="3785" y="9927"/>
                    <a:pt x="666" y="6998"/>
                  </a:cubicBezTo>
                  <a:cubicBezTo>
                    <a:pt x="400" y="7759"/>
                    <a:pt x="171" y="8539"/>
                    <a:pt x="0" y="9357"/>
                  </a:cubicBezTo>
                  <a:cubicBezTo>
                    <a:pt x="5954" y="15253"/>
                    <a:pt x="14247" y="18525"/>
                    <a:pt x="22597" y="19571"/>
                  </a:cubicBezTo>
                  <a:cubicBezTo>
                    <a:pt x="24977" y="19874"/>
                    <a:pt x="27361" y="20008"/>
                    <a:pt x="29743" y="20008"/>
                  </a:cubicBezTo>
                  <a:cubicBezTo>
                    <a:pt x="34692" y="20008"/>
                    <a:pt x="39636" y="19429"/>
                    <a:pt x="44528" y="18582"/>
                  </a:cubicBezTo>
                  <a:cubicBezTo>
                    <a:pt x="44623" y="18087"/>
                    <a:pt x="44699" y="17574"/>
                    <a:pt x="44756" y="17079"/>
                  </a:cubicBezTo>
                  <a:lnTo>
                    <a:pt x="44756" y="17079"/>
                  </a:lnTo>
                  <a:cubicBezTo>
                    <a:pt x="43497" y="17225"/>
                    <a:pt x="42232" y="17298"/>
                    <a:pt x="40964" y="17298"/>
                  </a:cubicBezTo>
                  <a:cubicBezTo>
                    <a:pt x="40086" y="17298"/>
                    <a:pt x="39206" y="17263"/>
                    <a:pt x="38327" y="17193"/>
                  </a:cubicBezTo>
                  <a:cubicBezTo>
                    <a:pt x="37833" y="17155"/>
                    <a:pt x="37243" y="17041"/>
                    <a:pt x="37053" y="16584"/>
                  </a:cubicBezTo>
                  <a:cubicBezTo>
                    <a:pt x="36882" y="16147"/>
                    <a:pt x="37167" y="15652"/>
                    <a:pt x="37566" y="15462"/>
                  </a:cubicBezTo>
                  <a:cubicBezTo>
                    <a:pt x="37966" y="15253"/>
                    <a:pt x="38441" y="15253"/>
                    <a:pt x="38898" y="15253"/>
                  </a:cubicBezTo>
                  <a:cubicBezTo>
                    <a:pt x="40895" y="15272"/>
                    <a:pt x="42873" y="15291"/>
                    <a:pt x="44870" y="15329"/>
                  </a:cubicBezTo>
                  <a:cubicBezTo>
                    <a:pt x="44870" y="15044"/>
                    <a:pt x="44889" y="14720"/>
                    <a:pt x="44889" y="14435"/>
                  </a:cubicBezTo>
                  <a:cubicBezTo>
                    <a:pt x="44889" y="14207"/>
                    <a:pt x="44889" y="13960"/>
                    <a:pt x="44870" y="13731"/>
                  </a:cubicBezTo>
                  <a:cubicBezTo>
                    <a:pt x="44448" y="13757"/>
                    <a:pt x="44025" y="13769"/>
                    <a:pt x="43602" y="13769"/>
                  </a:cubicBezTo>
                  <a:cubicBezTo>
                    <a:pt x="41142" y="13769"/>
                    <a:pt x="38667" y="13350"/>
                    <a:pt x="36330" y="12571"/>
                  </a:cubicBezTo>
                  <a:cubicBezTo>
                    <a:pt x="29444" y="10213"/>
                    <a:pt x="24043" y="4716"/>
                    <a:pt x="17309" y="1938"/>
                  </a:cubicBezTo>
                  <a:cubicBezTo>
                    <a:pt x="14196" y="646"/>
                    <a:pt x="10823" y="0"/>
                    <a:pt x="74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4"/>
            <p:cNvSpPr/>
            <p:nvPr/>
          </p:nvSpPr>
          <p:spPr>
            <a:xfrm>
              <a:off x="2722975" y="1433850"/>
              <a:ext cx="272500" cy="196725"/>
            </a:xfrm>
            <a:custGeom>
              <a:avLst/>
              <a:gdLst/>
              <a:ahLst/>
              <a:cxnLst/>
              <a:rect l="l" t="t" r="r" b="b"/>
              <a:pathLst>
                <a:path w="10900" h="7869" extrusionOk="0">
                  <a:moveTo>
                    <a:pt x="229" y="1"/>
                  </a:moveTo>
                  <a:cubicBezTo>
                    <a:pt x="77" y="1009"/>
                    <a:pt x="1" y="2036"/>
                    <a:pt x="1" y="3044"/>
                  </a:cubicBezTo>
                  <a:cubicBezTo>
                    <a:pt x="1" y="3691"/>
                    <a:pt x="58" y="4357"/>
                    <a:pt x="96" y="5003"/>
                  </a:cubicBezTo>
                  <a:cubicBezTo>
                    <a:pt x="2552" y="6837"/>
                    <a:pt x="5591" y="7868"/>
                    <a:pt x="8639" y="7868"/>
                  </a:cubicBezTo>
                  <a:cubicBezTo>
                    <a:pt x="8942" y="7868"/>
                    <a:pt x="9246" y="7858"/>
                    <a:pt x="9549" y="7837"/>
                  </a:cubicBezTo>
                  <a:cubicBezTo>
                    <a:pt x="9930" y="7780"/>
                    <a:pt x="10348" y="7742"/>
                    <a:pt x="10595" y="7419"/>
                  </a:cubicBezTo>
                  <a:cubicBezTo>
                    <a:pt x="10900" y="7019"/>
                    <a:pt x="10728" y="6411"/>
                    <a:pt x="10348" y="6068"/>
                  </a:cubicBezTo>
                  <a:cubicBezTo>
                    <a:pt x="9968" y="5745"/>
                    <a:pt x="9454" y="5612"/>
                    <a:pt x="8978" y="5479"/>
                  </a:cubicBezTo>
                  <a:cubicBezTo>
                    <a:pt x="5631" y="4528"/>
                    <a:pt x="2549" y="2607"/>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4"/>
            <p:cNvSpPr/>
            <p:nvPr/>
          </p:nvSpPr>
          <p:spPr>
            <a:xfrm>
              <a:off x="2818550" y="1799800"/>
              <a:ext cx="925400" cy="185675"/>
            </a:xfrm>
            <a:custGeom>
              <a:avLst/>
              <a:gdLst/>
              <a:ahLst/>
              <a:cxnLst/>
              <a:rect l="l" t="t" r="r" b="b"/>
              <a:pathLst>
                <a:path w="37016" h="7427" extrusionOk="0">
                  <a:moveTo>
                    <a:pt x="24652" y="0"/>
                  </a:moveTo>
                  <a:cubicBezTo>
                    <a:pt x="24462" y="0"/>
                    <a:pt x="24272" y="3"/>
                    <a:pt x="24081" y="9"/>
                  </a:cubicBezTo>
                  <a:cubicBezTo>
                    <a:pt x="20125" y="142"/>
                    <a:pt x="16321" y="1511"/>
                    <a:pt x="12402" y="2063"/>
                  </a:cubicBezTo>
                  <a:cubicBezTo>
                    <a:pt x="11098" y="2249"/>
                    <a:pt x="9781" y="2341"/>
                    <a:pt x="8462" y="2341"/>
                  </a:cubicBezTo>
                  <a:cubicBezTo>
                    <a:pt x="5607" y="2341"/>
                    <a:pt x="2746" y="1913"/>
                    <a:pt x="1" y="1093"/>
                  </a:cubicBezTo>
                  <a:lnTo>
                    <a:pt x="1" y="1093"/>
                  </a:lnTo>
                  <a:cubicBezTo>
                    <a:pt x="590" y="1968"/>
                    <a:pt x="1237" y="2805"/>
                    <a:pt x="1941" y="3585"/>
                  </a:cubicBezTo>
                  <a:cubicBezTo>
                    <a:pt x="3837" y="3974"/>
                    <a:pt x="5764" y="4168"/>
                    <a:pt x="7689" y="4168"/>
                  </a:cubicBezTo>
                  <a:cubicBezTo>
                    <a:pt x="10186" y="4168"/>
                    <a:pt x="12678" y="3841"/>
                    <a:pt x="15084" y="3185"/>
                  </a:cubicBezTo>
                  <a:cubicBezTo>
                    <a:pt x="16407" y="2812"/>
                    <a:pt x="17767" y="2350"/>
                    <a:pt x="19114" y="2350"/>
                  </a:cubicBezTo>
                  <a:cubicBezTo>
                    <a:pt x="19414" y="2350"/>
                    <a:pt x="19713" y="2372"/>
                    <a:pt x="20011" y="2424"/>
                  </a:cubicBezTo>
                  <a:cubicBezTo>
                    <a:pt x="21818" y="2729"/>
                    <a:pt x="23263" y="3984"/>
                    <a:pt x="24823" y="4935"/>
                  </a:cubicBezTo>
                  <a:cubicBezTo>
                    <a:pt x="26820" y="6153"/>
                    <a:pt x="29046" y="6856"/>
                    <a:pt x="31328" y="7427"/>
                  </a:cubicBezTo>
                  <a:cubicBezTo>
                    <a:pt x="32203" y="6856"/>
                    <a:pt x="33059" y="6229"/>
                    <a:pt x="33858" y="5525"/>
                  </a:cubicBezTo>
                  <a:cubicBezTo>
                    <a:pt x="31328" y="4669"/>
                    <a:pt x="28741" y="4079"/>
                    <a:pt x="26097" y="3756"/>
                  </a:cubicBezTo>
                  <a:cubicBezTo>
                    <a:pt x="25717" y="3699"/>
                    <a:pt x="25318" y="3661"/>
                    <a:pt x="24975" y="3490"/>
                  </a:cubicBezTo>
                  <a:cubicBezTo>
                    <a:pt x="24633" y="3299"/>
                    <a:pt x="24347" y="2957"/>
                    <a:pt x="24347" y="2577"/>
                  </a:cubicBezTo>
                  <a:cubicBezTo>
                    <a:pt x="24347" y="2101"/>
                    <a:pt x="24766" y="1721"/>
                    <a:pt x="25241" y="1607"/>
                  </a:cubicBezTo>
                  <a:cubicBezTo>
                    <a:pt x="25378" y="1573"/>
                    <a:pt x="25515" y="1559"/>
                    <a:pt x="25654" y="1559"/>
                  </a:cubicBezTo>
                  <a:cubicBezTo>
                    <a:pt x="25982" y="1559"/>
                    <a:pt x="26315" y="1635"/>
                    <a:pt x="26649" y="1702"/>
                  </a:cubicBezTo>
                  <a:cubicBezTo>
                    <a:pt x="29654" y="2367"/>
                    <a:pt x="32679" y="3052"/>
                    <a:pt x="35703" y="3718"/>
                  </a:cubicBezTo>
                  <a:cubicBezTo>
                    <a:pt x="36159" y="3223"/>
                    <a:pt x="36616" y="2710"/>
                    <a:pt x="37015" y="2158"/>
                  </a:cubicBezTo>
                  <a:cubicBezTo>
                    <a:pt x="35798" y="1873"/>
                    <a:pt x="34562" y="1607"/>
                    <a:pt x="33344" y="1321"/>
                  </a:cubicBezTo>
                  <a:cubicBezTo>
                    <a:pt x="30470" y="661"/>
                    <a:pt x="27562" y="0"/>
                    <a:pt x="24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4"/>
            <p:cNvSpPr/>
            <p:nvPr/>
          </p:nvSpPr>
          <p:spPr>
            <a:xfrm>
              <a:off x="2733925" y="1623125"/>
              <a:ext cx="1100375" cy="165400"/>
            </a:xfrm>
            <a:custGeom>
              <a:avLst/>
              <a:gdLst/>
              <a:ahLst/>
              <a:cxnLst/>
              <a:rect l="l" t="t" r="r" b="b"/>
              <a:pathLst>
                <a:path w="44015" h="6616" extrusionOk="0">
                  <a:moveTo>
                    <a:pt x="0" y="0"/>
                  </a:moveTo>
                  <a:cubicBezTo>
                    <a:pt x="362" y="1826"/>
                    <a:pt x="951" y="3595"/>
                    <a:pt x="1731" y="5231"/>
                  </a:cubicBezTo>
                  <a:cubicBezTo>
                    <a:pt x="3743" y="6224"/>
                    <a:pt x="6078" y="6615"/>
                    <a:pt x="8422" y="6615"/>
                  </a:cubicBezTo>
                  <a:cubicBezTo>
                    <a:pt x="9490" y="6615"/>
                    <a:pt x="10561" y="6534"/>
                    <a:pt x="11603" y="6391"/>
                  </a:cubicBezTo>
                  <a:cubicBezTo>
                    <a:pt x="15806" y="5820"/>
                    <a:pt x="19896" y="4432"/>
                    <a:pt x="24138" y="4223"/>
                  </a:cubicBezTo>
                  <a:cubicBezTo>
                    <a:pt x="24574" y="4200"/>
                    <a:pt x="25010" y="4189"/>
                    <a:pt x="25445" y="4189"/>
                  </a:cubicBezTo>
                  <a:cubicBezTo>
                    <a:pt x="28612" y="4189"/>
                    <a:pt x="31743" y="4744"/>
                    <a:pt x="34903" y="5079"/>
                  </a:cubicBezTo>
                  <a:cubicBezTo>
                    <a:pt x="36219" y="5220"/>
                    <a:pt x="37552" y="5314"/>
                    <a:pt x="38879" y="5314"/>
                  </a:cubicBezTo>
                  <a:cubicBezTo>
                    <a:pt x="40239" y="5314"/>
                    <a:pt x="41592" y="5215"/>
                    <a:pt x="42911" y="4965"/>
                  </a:cubicBezTo>
                  <a:cubicBezTo>
                    <a:pt x="43349" y="4071"/>
                    <a:pt x="43710" y="3119"/>
                    <a:pt x="44014" y="2130"/>
                  </a:cubicBezTo>
                  <a:lnTo>
                    <a:pt x="44014" y="2130"/>
                  </a:lnTo>
                  <a:cubicBezTo>
                    <a:pt x="40258" y="3066"/>
                    <a:pt x="36402" y="3534"/>
                    <a:pt x="32540" y="3534"/>
                  </a:cubicBezTo>
                  <a:cubicBezTo>
                    <a:pt x="31063" y="3534"/>
                    <a:pt x="29586" y="3466"/>
                    <a:pt x="28113" y="3329"/>
                  </a:cubicBezTo>
                  <a:cubicBezTo>
                    <a:pt x="24784" y="3024"/>
                    <a:pt x="21475" y="2321"/>
                    <a:pt x="18146" y="2264"/>
                  </a:cubicBezTo>
                  <a:cubicBezTo>
                    <a:pt x="17923" y="2259"/>
                    <a:pt x="17700" y="2257"/>
                    <a:pt x="17477" y="2257"/>
                  </a:cubicBezTo>
                  <a:cubicBezTo>
                    <a:pt x="14815" y="2257"/>
                    <a:pt x="12154" y="2573"/>
                    <a:pt x="9492" y="2573"/>
                  </a:cubicBezTo>
                  <a:cubicBezTo>
                    <a:pt x="8858" y="2573"/>
                    <a:pt x="8224" y="2555"/>
                    <a:pt x="7589" y="2511"/>
                  </a:cubicBezTo>
                  <a:cubicBezTo>
                    <a:pt x="4907" y="2359"/>
                    <a:pt x="2111" y="159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4"/>
            <p:cNvSpPr/>
            <p:nvPr/>
          </p:nvSpPr>
          <p:spPr>
            <a:xfrm>
              <a:off x="2965025" y="1921300"/>
              <a:ext cx="527850" cy="146925"/>
            </a:xfrm>
            <a:custGeom>
              <a:avLst/>
              <a:gdLst/>
              <a:ahLst/>
              <a:cxnLst/>
              <a:rect l="l" t="t" r="r" b="b"/>
              <a:pathLst>
                <a:path w="21114" h="5877" extrusionOk="0">
                  <a:moveTo>
                    <a:pt x="11392" y="1"/>
                  </a:moveTo>
                  <a:cubicBezTo>
                    <a:pt x="10169" y="1"/>
                    <a:pt x="8936" y="275"/>
                    <a:pt x="7761" y="627"/>
                  </a:cubicBezTo>
                  <a:cubicBezTo>
                    <a:pt x="6125" y="1121"/>
                    <a:pt x="4508" y="1787"/>
                    <a:pt x="2796" y="2091"/>
                  </a:cubicBezTo>
                  <a:cubicBezTo>
                    <a:pt x="2194" y="2207"/>
                    <a:pt x="1565" y="2270"/>
                    <a:pt x="928" y="2270"/>
                  </a:cubicBezTo>
                  <a:cubicBezTo>
                    <a:pt x="620" y="2270"/>
                    <a:pt x="310" y="2256"/>
                    <a:pt x="0" y="2225"/>
                  </a:cubicBezTo>
                  <a:lnTo>
                    <a:pt x="0" y="2225"/>
                  </a:lnTo>
                  <a:cubicBezTo>
                    <a:pt x="799" y="2757"/>
                    <a:pt x="1598" y="3271"/>
                    <a:pt x="2454" y="3708"/>
                  </a:cubicBezTo>
                  <a:cubicBezTo>
                    <a:pt x="4432" y="3080"/>
                    <a:pt x="6429" y="2548"/>
                    <a:pt x="8445" y="2148"/>
                  </a:cubicBezTo>
                  <a:cubicBezTo>
                    <a:pt x="9316" y="1976"/>
                    <a:pt x="10212" y="1817"/>
                    <a:pt x="11090" y="1817"/>
                  </a:cubicBezTo>
                  <a:cubicBezTo>
                    <a:pt x="11765" y="1817"/>
                    <a:pt x="12431" y="1911"/>
                    <a:pt x="13068" y="2167"/>
                  </a:cubicBezTo>
                  <a:cubicBezTo>
                    <a:pt x="14798" y="2852"/>
                    <a:pt x="15921" y="4602"/>
                    <a:pt x="17271" y="5877"/>
                  </a:cubicBezTo>
                  <a:cubicBezTo>
                    <a:pt x="18603" y="5610"/>
                    <a:pt x="19877" y="5268"/>
                    <a:pt x="21113" y="4792"/>
                  </a:cubicBezTo>
                  <a:cubicBezTo>
                    <a:pt x="19972" y="4355"/>
                    <a:pt x="18926" y="3670"/>
                    <a:pt x="17937" y="2947"/>
                  </a:cubicBezTo>
                  <a:cubicBezTo>
                    <a:pt x="16358" y="1806"/>
                    <a:pt x="14779" y="570"/>
                    <a:pt x="12877" y="151"/>
                  </a:cubicBezTo>
                  <a:cubicBezTo>
                    <a:pt x="12387" y="47"/>
                    <a:pt x="11890" y="1"/>
                    <a:pt x="11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4"/>
            <p:cNvSpPr/>
            <p:nvPr/>
          </p:nvSpPr>
          <p:spPr>
            <a:xfrm>
              <a:off x="2838125" y="1266700"/>
              <a:ext cx="278600" cy="152375"/>
            </a:xfrm>
            <a:custGeom>
              <a:avLst/>
              <a:gdLst/>
              <a:ahLst/>
              <a:cxnLst/>
              <a:rect l="l" t="t" r="r" b="b"/>
              <a:pathLst>
                <a:path w="11144" h="6095" extrusionOk="0">
                  <a:moveTo>
                    <a:pt x="2457" y="0"/>
                  </a:moveTo>
                  <a:cubicBezTo>
                    <a:pt x="65" y="0"/>
                    <a:pt x="0" y="1879"/>
                    <a:pt x="1843" y="3320"/>
                  </a:cubicBezTo>
                  <a:cubicBezTo>
                    <a:pt x="3821" y="4785"/>
                    <a:pt x="6198" y="5736"/>
                    <a:pt x="8652" y="6059"/>
                  </a:cubicBezTo>
                  <a:cubicBezTo>
                    <a:pt x="8834" y="6081"/>
                    <a:pt x="9027" y="6095"/>
                    <a:pt x="9222" y="6095"/>
                  </a:cubicBezTo>
                  <a:cubicBezTo>
                    <a:pt x="9880" y="6095"/>
                    <a:pt x="10555" y="5937"/>
                    <a:pt x="10878" y="5393"/>
                  </a:cubicBezTo>
                  <a:cubicBezTo>
                    <a:pt x="11144" y="4937"/>
                    <a:pt x="11068" y="4366"/>
                    <a:pt x="10840" y="3910"/>
                  </a:cubicBezTo>
                  <a:cubicBezTo>
                    <a:pt x="10592" y="3491"/>
                    <a:pt x="10193" y="3130"/>
                    <a:pt x="9793" y="2826"/>
                  </a:cubicBezTo>
                  <a:cubicBezTo>
                    <a:pt x="7834" y="1323"/>
                    <a:pt x="5266" y="163"/>
                    <a:pt x="2775" y="11"/>
                  </a:cubicBezTo>
                  <a:cubicBezTo>
                    <a:pt x="2664" y="4"/>
                    <a:pt x="2558"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4"/>
            <p:cNvSpPr/>
            <p:nvPr/>
          </p:nvSpPr>
          <p:spPr>
            <a:xfrm>
              <a:off x="2497100" y="797575"/>
              <a:ext cx="535475" cy="488950"/>
            </a:xfrm>
            <a:custGeom>
              <a:avLst/>
              <a:gdLst/>
              <a:ahLst/>
              <a:cxnLst/>
              <a:rect l="l" t="t" r="r" b="b"/>
              <a:pathLst>
                <a:path w="21419" h="19558" extrusionOk="0">
                  <a:moveTo>
                    <a:pt x="10702" y="0"/>
                  </a:moveTo>
                  <a:cubicBezTo>
                    <a:pt x="10008" y="0"/>
                    <a:pt x="9303" y="75"/>
                    <a:pt x="8598" y="230"/>
                  </a:cubicBezTo>
                  <a:cubicBezTo>
                    <a:pt x="3329" y="1391"/>
                    <a:pt x="1" y="6602"/>
                    <a:pt x="1161" y="11890"/>
                  </a:cubicBezTo>
                  <a:cubicBezTo>
                    <a:pt x="2165" y="16451"/>
                    <a:pt x="6206" y="19558"/>
                    <a:pt x="10691" y="19558"/>
                  </a:cubicBezTo>
                  <a:cubicBezTo>
                    <a:pt x="11387" y="19558"/>
                    <a:pt x="12094" y="19483"/>
                    <a:pt x="12802" y="19327"/>
                  </a:cubicBezTo>
                  <a:cubicBezTo>
                    <a:pt x="18071" y="18167"/>
                    <a:pt x="21418" y="12955"/>
                    <a:pt x="20258" y="7686"/>
                  </a:cubicBezTo>
                  <a:cubicBezTo>
                    <a:pt x="19253" y="3123"/>
                    <a:pt x="15194" y="0"/>
                    <a:pt x="10702"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4"/>
            <p:cNvSpPr/>
            <p:nvPr/>
          </p:nvSpPr>
          <p:spPr>
            <a:xfrm>
              <a:off x="2588400" y="865125"/>
              <a:ext cx="352875" cy="352875"/>
            </a:xfrm>
            <a:custGeom>
              <a:avLst/>
              <a:gdLst/>
              <a:ahLst/>
              <a:cxnLst/>
              <a:rect l="l" t="t" r="r" b="b"/>
              <a:pathLst>
                <a:path w="14115" h="14115" extrusionOk="0">
                  <a:moveTo>
                    <a:pt x="7057" y="1"/>
                  </a:moveTo>
                  <a:cubicBezTo>
                    <a:pt x="3158" y="1"/>
                    <a:pt x="1" y="3158"/>
                    <a:pt x="1" y="7058"/>
                  </a:cubicBezTo>
                  <a:cubicBezTo>
                    <a:pt x="1" y="10957"/>
                    <a:pt x="3158" y="14114"/>
                    <a:pt x="7057" y="14114"/>
                  </a:cubicBezTo>
                  <a:cubicBezTo>
                    <a:pt x="10957" y="14114"/>
                    <a:pt x="14114" y="10957"/>
                    <a:pt x="14114" y="7058"/>
                  </a:cubicBezTo>
                  <a:cubicBezTo>
                    <a:pt x="14114" y="3158"/>
                    <a:pt x="10957" y="1"/>
                    <a:pt x="7057"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4"/>
            <p:cNvSpPr/>
            <p:nvPr/>
          </p:nvSpPr>
          <p:spPr>
            <a:xfrm>
              <a:off x="2640725" y="928850"/>
              <a:ext cx="248225" cy="225775"/>
            </a:xfrm>
            <a:custGeom>
              <a:avLst/>
              <a:gdLst/>
              <a:ahLst/>
              <a:cxnLst/>
              <a:rect l="l" t="t" r="r" b="b"/>
              <a:pathLst>
                <a:path w="9929" h="9031" extrusionOk="0">
                  <a:moveTo>
                    <a:pt x="4964" y="1"/>
                  </a:moveTo>
                  <a:cubicBezTo>
                    <a:pt x="3809" y="1"/>
                    <a:pt x="2653" y="438"/>
                    <a:pt x="1769" y="1313"/>
                  </a:cubicBezTo>
                  <a:cubicBezTo>
                    <a:pt x="0" y="3082"/>
                    <a:pt x="0" y="5935"/>
                    <a:pt x="1769" y="7704"/>
                  </a:cubicBezTo>
                  <a:cubicBezTo>
                    <a:pt x="2653" y="8589"/>
                    <a:pt x="3809" y="9031"/>
                    <a:pt x="4964" y="9031"/>
                  </a:cubicBezTo>
                  <a:cubicBezTo>
                    <a:pt x="6120" y="9031"/>
                    <a:pt x="7275" y="8589"/>
                    <a:pt x="8160" y="7704"/>
                  </a:cubicBezTo>
                  <a:cubicBezTo>
                    <a:pt x="9929" y="5935"/>
                    <a:pt x="9929" y="3082"/>
                    <a:pt x="8160" y="1313"/>
                  </a:cubicBezTo>
                  <a:cubicBezTo>
                    <a:pt x="7275" y="438"/>
                    <a:pt x="6120" y="1"/>
                    <a:pt x="4964"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4"/>
            <p:cNvSpPr/>
            <p:nvPr/>
          </p:nvSpPr>
          <p:spPr>
            <a:xfrm>
              <a:off x="2705375" y="982125"/>
              <a:ext cx="118925" cy="118900"/>
            </a:xfrm>
            <a:custGeom>
              <a:avLst/>
              <a:gdLst/>
              <a:ahLst/>
              <a:cxnLst/>
              <a:rect l="l" t="t" r="r" b="b"/>
              <a:pathLst>
                <a:path w="4757" h="4756" extrusionOk="0">
                  <a:moveTo>
                    <a:pt x="2378" y="0"/>
                  </a:moveTo>
                  <a:cubicBezTo>
                    <a:pt x="1066" y="0"/>
                    <a:pt x="1" y="1046"/>
                    <a:pt x="1" y="2378"/>
                  </a:cubicBezTo>
                  <a:cubicBezTo>
                    <a:pt x="1" y="3690"/>
                    <a:pt x="1066" y="4755"/>
                    <a:pt x="2378" y="4755"/>
                  </a:cubicBezTo>
                  <a:cubicBezTo>
                    <a:pt x="3691" y="4755"/>
                    <a:pt x="4756" y="3690"/>
                    <a:pt x="4756" y="2378"/>
                  </a:cubicBezTo>
                  <a:cubicBezTo>
                    <a:pt x="4756" y="1084"/>
                    <a:pt x="3691" y="0"/>
                    <a:pt x="23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4"/>
            <p:cNvSpPr/>
            <p:nvPr/>
          </p:nvSpPr>
          <p:spPr>
            <a:xfrm>
              <a:off x="1763850" y="2277900"/>
              <a:ext cx="543075" cy="543550"/>
            </a:xfrm>
            <a:custGeom>
              <a:avLst/>
              <a:gdLst/>
              <a:ahLst/>
              <a:cxnLst/>
              <a:rect l="l" t="t" r="r" b="b"/>
              <a:pathLst>
                <a:path w="21723" h="21742" extrusionOk="0">
                  <a:moveTo>
                    <a:pt x="10862" y="1"/>
                  </a:moveTo>
                  <a:cubicBezTo>
                    <a:pt x="4870" y="1"/>
                    <a:pt x="1" y="4870"/>
                    <a:pt x="1" y="10881"/>
                  </a:cubicBezTo>
                  <a:cubicBezTo>
                    <a:pt x="1" y="16872"/>
                    <a:pt x="4870" y="21741"/>
                    <a:pt x="10862" y="21741"/>
                  </a:cubicBezTo>
                  <a:cubicBezTo>
                    <a:pt x="16872" y="21741"/>
                    <a:pt x="21722" y="16872"/>
                    <a:pt x="21722" y="10881"/>
                  </a:cubicBezTo>
                  <a:cubicBezTo>
                    <a:pt x="21722" y="4870"/>
                    <a:pt x="16872" y="1"/>
                    <a:pt x="10862"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4"/>
            <p:cNvSpPr/>
            <p:nvPr/>
          </p:nvSpPr>
          <p:spPr>
            <a:xfrm>
              <a:off x="1839450" y="2353525"/>
              <a:ext cx="392350" cy="392325"/>
            </a:xfrm>
            <a:custGeom>
              <a:avLst/>
              <a:gdLst/>
              <a:ahLst/>
              <a:cxnLst/>
              <a:rect l="l" t="t" r="r" b="b"/>
              <a:pathLst>
                <a:path w="15694" h="15693" extrusionOk="0">
                  <a:moveTo>
                    <a:pt x="7838" y="0"/>
                  </a:moveTo>
                  <a:cubicBezTo>
                    <a:pt x="3501" y="0"/>
                    <a:pt x="1" y="3519"/>
                    <a:pt x="1" y="7856"/>
                  </a:cubicBezTo>
                  <a:cubicBezTo>
                    <a:pt x="1" y="12173"/>
                    <a:pt x="3501" y="15692"/>
                    <a:pt x="7838" y="15692"/>
                  </a:cubicBezTo>
                  <a:cubicBezTo>
                    <a:pt x="12174" y="15692"/>
                    <a:pt x="15693" y="12173"/>
                    <a:pt x="15693" y="7856"/>
                  </a:cubicBezTo>
                  <a:cubicBezTo>
                    <a:pt x="15693" y="3519"/>
                    <a:pt x="12174" y="0"/>
                    <a:pt x="7838"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4"/>
            <p:cNvSpPr/>
            <p:nvPr/>
          </p:nvSpPr>
          <p:spPr>
            <a:xfrm>
              <a:off x="1900325" y="2424525"/>
              <a:ext cx="270125" cy="250775"/>
            </a:xfrm>
            <a:custGeom>
              <a:avLst/>
              <a:gdLst/>
              <a:ahLst/>
              <a:cxnLst/>
              <a:rect l="l" t="t" r="r" b="b"/>
              <a:pathLst>
                <a:path w="10805" h="10031" extrusionOk="0">
                  <a:moveTo>
                    <a:pt x="5414" y="1"/>
                  </a:moveTo>
                  <a:cubicBezTo>
                    <a:pt x="5140" y="1"/>
                    <a:pt x="4863" y="23"/>
                    <a:pt x="4585" y="70"/>
                  </a:cubicBezTo>
                  <a:cubicBezTo>
                    <a:pt x="1846" y="527"/>
                    <a:pt x="1" y="3114"/>
                    <a:pt x="457" y="5853"/>
                  </a:cubicBezTo>
                  <a:cubicBezTo>
                    <a:pt x="866" y="8309"/>
                    <a:pt x="2989" y="10031"/>
                    <a:pt x="5399" y="10031"/>
                  </a:cubicBezTo>
                  <a:cubicBezTo>
                    <a:pt x="5676" y="10031"/>
                    <a:pt x="5957" y="10008"/>
                    <a:pt x="6239" y="9961"/>
                  </a:cubicBezTo>
                  <a:cubicBezTo>
                    <a:pt x="8959" y="9505"/>
                    <a:pt x="10804" y="6918"/>
                    <a:pt x="10348" y="4198"/>
                  </a:cubicBezTo>
                  <a:cubicBezTo>
                    <a:pt x="9938" y="1739"/>
                    <a:pt x="7812" y="1"/>
                    <a:pt x="54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4"/>
            <p:cNvSpPr/>
            <p:nvPr/>
          </p:nvSpPr>
          <p:spPr>
            <a:xfrm>
              <a:off x="1969275" y="2483800"/>
              <a:ext cx="132225" cy="131750"/>
            </a:xfrm>
            <a:custGeom>
              <a:avLst/>
              <a:gdLst/>
              <a:ahLst/>
              <a:cxnLst/>
              <a:rect l="l" t="t" r="r" b="b"/>
              <a:pathLst>
                <a:path w="5289" h="5270" extrusionOk="0">
                  <a:moveTo>
                    <a:pt x="2645" y="1"/>
                  </a:moveTo>
                  <a:cubicBezTo>
                    <a:pt x="1199" y="1"/>
                    <a:pt x="1" y="1180"/>
                    <a:pt x="1" y="2645"/>
                  </a:cubicBezTo>
                  <a:cubicBezTo>
                    <a:pt x="1" y="4090"/>
                    <a:pt x="1199" y="5269"/>
                    <a:pt x="2645" y="5269"/>
                  </a:cubicBezTo>
                  <a:cubicBezTo>
                    <a:pt x="4109" y="5269"/>
                    <a:pt x="5288" y="4090"/>
                    <a:pt x="5288" y="2645"/>
                  </a:cubicBezTo>
                  <a:cubicBezTo>
                    <a:pt x="5288" y="1180"/>
                    <a:pt x="4109" y="1"/>
                    <a:pt x="2645" y="1"/>
                  </a:cubicBezTo>
                  <a:close/>
                </a:path>
              </a:pathLst>
            </a:custGeom>
            <a:solidFill>
              <a:srgbClr val="AB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3261750" y="2237475"/>
              <a:ext cx="498850" cy="331475"/>
            </a:xfrm>
            <a:custGeom>
              <a:avLst/>
              <a:gdLst/>
              <a:ahLst/>
              <a:cxnLst/>
              <a:rect l="l" t="t" r="r" b="b"/>
              <a:pathLst>
                <a:path w="19954" h="13259" extrusionOk="0">
                  <a:moveTo>
                    <a:pt x="818" y="1"/>
                  </a:moveTo>
                  <a:cubicBezTo>
                    <a:pt x="362" y="1"/>
                    <a:pt x="0" y="362"/>
                    <a:pt x="0" y="819"/>
                  </a:cubicBezTo>
                  <a:lnTo>
                    <a:pt x="0" y="12441"/>
                  </a:lnTo>
                  <a:cubicBezTo>
                    <a:pt x="0" y="12897"/>
                    <a:pt x="362" y="13258"/>
                    <a:pt x="818" y="13258"/>
                  </a:cubicBezTo>
                  <a:lnTo>
                    <a:pt x="19135" y="13258"/>
                  </a:lnTo>
                  <a:cubicBezTo>
                    <a:pt x="19592" y="13258"/>
                    <a:pt x="19953" y="12897"/>
                    <a:pt x="19953" y="12441"/>
                  </a:cubicBezTo>
                  <a:lnTo>
                    <a:pt x="19953" y="819"/>
                  </a:lnTo>
                  <a:cubicBezTo>
                    <a:pt x="19953" y="362"/>
                    <a:pt x="19592" y="1"/>
                    <a:pt x="19135"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4"/>
            <p:cNvSpPr/>
            <p:nvPr/>
          </p:nvSpPr>
          <p:spPr>
            <a:xfrm>
              <a:off x="2991175" y="2436725"/>
              <a:ext cx="420375" cy="278200"/>
            </a:xfrm>
            <a:custGeom>
              <a:avLst/>
              <a:gdLst/>
              <a:ahLst/>
              <a:cxnLst/>
              <a:rect l="l" t="t" r="r" b="b"/>
              <a:pathLst>
                <a:path w="16815" h="11128" extrusionOk="0">
                  <a:moveTo>
                    <a:pt x="818" y="1"/>
                  </a:moveTo>
                  <a:cubicBezTo>
                    <a:pt x="362" y="1"/>
                    <a:pt x="0" y="362"/>
                    <a:pt x="0" y="819"/>
                  </a:cubicBezTo>
                  <a:lnTo>
                    <a:pt x="0" y="10329"/>
                  </a:lnTo>
                  <a:cubicBezTo>
                    <a:pt x="38" y="10766"/>
                    <a:pt x="381" y="11128"/>
                    <a:pt x="818" y="11128"/>
                  </a:cubicBezTo>
                  <a:lnTo>
                    <a:pt x="16016" y="11128"/>
                  </a:lnTo>
                  <a:cubicBezTo>
                    <a:pt x="16453" y="11128"/>
                    <a:pt x="16815" y="10766"/>
                    <a:pt x="16815" y="10329"/>
                  </a:cubicBezTo>
                  <a:lnTo>
                    <a:pt x="16815" y="819"/>
                  </a:lnTo>
                  <a:cubicBezTo>
                    <a:pt x="16815" y="362"/>
                    <a:pt x="16453" y="1"/>
                    <a:pt x="16016"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4"/>
            <p:cNvSpPr/>
            <p:nvPr/>
          </p:nvSpPr>
          <p:spPr>
            <a:xfrm>
              <a:off x="3501875" y="2662600"/>
              <a:ext cx="161225" cy="161225"/>
            </a:xfrm>
            <a:custGeom>
              <a:avLst/>
              <a:gdLst/>
              <a:ahLst/>
              <a:cxnLst/>
              <a:rect l="l" t="t" r="r" b="b"/>
              <a:pathLst>
                <a:path w="6449" h="6449" extrusionOk="0">
                  <a:moveTo>
                    <a:pt x="819" y="1"/>
                  </a:moveTo>
                  <a:cubicBezTo>
                    <a:pt x="362" y="1"/>
                    <a:pt x="1" y="362"/>
                    <a:pt x="1" y="818"/>
                  </a:cubicBezTo>
                  <a:lnTo>
                    <a:pt x="1" y="5631"/>
                  </a:lnTo>
                  <a:cubicBezTo>
                    <a:pt x="1" y="6087"/>
                    <a:pt x="362" y="6449"/>
                    <a:pt x="819" y="6449"/>
                  </a:cubicBezTo>
                  <a:lnTo>
                    <a:pt x="5631" y="6449"/>
                  </a:lnTo>
                  <a:cubicBezTo>
                    <a:pt x="6087" y="6449"/>
                    <a:pt x="6449" y="6087"/>
                    <a:pt x="6449" y="5631"/>
                  </a:cubicBezTo>
                  <a:lnTo>
                    <a:pt x="6449" y="818"/>
                  </a:lnTo>
                  <a:cubicBezTo>
                    <a:pt x="6449" y="362"/>
                    <a:pt x="6087" y="1"/>
                    <a:pt x="5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4"/>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4"/>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4"/>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4"/>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4"/>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4"/>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4"/>
            <p:cNvSpPr/>
            <p:nvPr/>
          </p:nvSpPr>
          <p:spPr>
            <a:xfrm>
              <a:off x="949750" y="1073550"/>
              <a:ext cx="390450" cy="363525"/>
            </a:xfrm>
            <a:custGeom>
              <a:avLst/>
              <a:gdLst/>
              <a:ahLst/>
              <a:cxnLst/>
              <a:rect l="l" t="t" r="r" b="b"/>
              <a:pathLst>
                <a:path w="15618" h="14541" extrusionOk="0">
                  <a:moveTo>
                    <a:pt x="7820" y="0"/>
                  </a:moveTo>
                  <a:cubicBezTo>
                    <a:pt x="7444" y="0"/>
                    <a:pt x="7062" y="29"/>
                    <a:pt x="6677" y="90"/>
                  </a:cubicBezTo>
                  <a:cubicBezTo>
                    <a:pt x="2702" y="699"/>
                    <a:pt x="1" y="4427"/>
                    <a:pt x="610" y="8402"/>
                  </a:cubicBezTo>
                  <a:cubicBezTo>
                    <a:pt x="1177" y="11976"/>
                    <a:pt x="4273" y="14541"/>
                    <a:pt x="7783" y="14541"/>
                  </a:cubicBezTo>
                  <a:cubicBezTo>
                    <a:pt x="8159" y="14541"/>
                    <a:pt x="8539" y="14512"/>
                    <a:pt x="8922" y="14451"/>
                  </a:cubicBezTo>
                  <a:cubicBezTo>
                    <a:pt x="12897" y="13842"/>
                    <a:pt x="15617" y="10114"/>
                    <a:pt x="14989" y="6139"/>
                  </a:cubicBezTo>
                  <a:cubicBezTo>
                    <a:pt x="14422" y="2565"/>
                    <a:pt x="11341" y="0"/>
                    <a:pt x="7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4"/>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4"/>
            <p:cNvSpPr/>
            <p:nvPr/>
          </p:nvSpPr>
          <p:spPr>
            <a:xfrm>
              <a:off x="983525" y="1693500"/>
              <a:ext cx="321950" cy="25700"/>
            </a:xfrm>
            <a:custGeom>
              <a:avLst/>
              <a:gdLst/>
              <a:ahLst/>
              <a:cxnLst/>
              <a:rect l="l" t="t" r="r" b="b"/>
              <a:pathLst>
                <a:path w="12878" h="1028" extrusionOk="0">
                  <a:moveTo>
                    <a:pt x="0" y="0"/>
                  </a:moveTo>
                  <a:lnTo>
                    <a:pt x="0" y="1027"/>
                  </a:lnTo>
                  <a:lnTo>
                    <a:pt x="12878" y="1027"/>
                  </a:lnTo>
                  <a:lnTo>
                    <a:pt x="12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4"/>
            <p:cNvSpPr/>
            <p:nvPr/>
          </p:nvSpPr>
          <p:spPr>
            <a:xfrm>
              <a:off x="984000" y="1761500"/>
              <a:ext cx="181675" cy="25700"/>
            </a:xfrm>
            <a:custGeom>
              <a:avLst/>
              <a:gdLst/>
              <a:ahLst/>
              <a:cxnLst/>
              <a:rect l="l" t="t" r="r" b="b"/>
              <a:pathLst>
                <a:path w="7267" h="1028" extrusionOk="0">
                  <a:moveTo>
                    <a:pt x="0" y="0"/>
                  </a:moveTo>
                  <a:lnTo>
                    <a:pt x="0" y="1027"/>
                  </a:lnTo>
                  <a:lnTo>
                    <a:pt x="7266" y="1027"/>
                  </a:lnTo>
                  <a:lnTo>
                    <a:pt x="72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4"/>
            <p:cNvSpPr/>
            <p:nvPr/>
          </p:nvSpPr>
          <p:spPr>
            <a:xfrm>
              <a:off x="1207025" y="1761500"/>
              <a:ext cx="97975" cy="25700"/>
            </a:xfrm>
            <a:custGeom>
              <a:avLst/>
              <a:gdLst/>
              <a:ahLst/>
              <a:cxnLst/>
              <a:rect l="l" t="t" r="r" b="b"/>
              <a:pathLst>
                <a:path w="3919" h="1028" extrusionOk="0">
                  <a:moveTo>
                    <a:pt x="0" y="0"/>
                  </a:moveTo>
                  <a:lnTo>
                    <a:pt x="0" y="1027"/>
                  </a:lnTo>
                  <a:lnTo>
                    <a:pt x="3919" y="1027"/>
                  </a:lnTo>
                  <a:lnTo>
                    <a:pt x="39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4"/>
            <p:cNvSpPr/>
            <p:nvPr/>
          </p:nvSpPr>
          <p:spPr>
            <a:xfrm>
              <a:off x="1234125" y="1828550"/>
              <a:ext cx="70875" cy="25700"/>
            </a:xfrm>
            <a:custGeom>
              <a:avLst/>
              <a:gdLst/>
              <a:ahLst/>
              <a:cxnLst/>
              <a:rect l="l" t="t" r="r" b="b"/>
              <a:pathLst>
                <a:path w="2835" h="1028" extrusionOk="0">
                  <a:moveTo>
                    <a:pt x="0" y="0"/>
                  </a:moveTo>
                  <a:lnTo>
                    <a:pt x="0" y="1027"/>
                  </a:lnTo>
                  <a:lnTo>
                    <a:pt x="2835" y="1027"/>
                  </a:lnTo>
                  <a:lnTo>
                    <a:pt x="2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4"/>
            <p:cNvSpPr/>
            <p:nvPr/>
          </p:nvSpPr>
          <p:spPr>
            <a:xfrm>
              <a:off x="984000" y="1828550"/>
              <a:ext cx="195925" cy="25700"/>
            </a:xfrm>
            <a:custGeom>
              <a:avLst/>
              <a:gdLst/>
              <a:ahLst/>
              <a:cxnLst/>
              <a:rect l="l" t="t" r="r" b="b"/>
              <a:pathLst>
                <a:path w="7837" h="1028" extrusionOk="0">
                  <a:moveTo>
                    <a:pt x="0" y="0"/>
                  </a:moveTo>
                  <a:lnTo>
                    <a:pt x="0" y="1027"/>
                  </a:lnTo>
                  <a:lnTo>
                    <a:pt x="7837" y="1027"/>
                  </a:lnTo>
                  <a:lnTo>
                    <a:pt x="7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4"/>
            <p:cNvSpPr/>
            <p:nvPr/>
          </p:nvSpPr>
          <p:spPr>
            <a:xfrm>
              <a:off x="1096700" y="1897025"/>
              <a:ext cx="208775" cy="25700"/>
            </a:xfrm>
            <a:custGeom>
              <a:avLst/>
              <a:gdLst/>
              <a:ahLst/>
              <a:cxnLst/>
              <a:rect l="l" t="t" r="r" b="b"/>
              <a:pathLst>
                <a:path w="8351" h="1028" extrusionOk="0">
                  <a:moveTo>
                    <a:pt x="0" y="0"/>
                  </a:moveTo>
                  <a:lnTo>
                    <a:pt x="0" y="1027"/>
                  </a:lnTo>
                  <a:lnTo>
                    <a:pt x="8351" y="1027"/>
                  </a:lnTo>
                  <a:lnTo>
                    <a:pt x="8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4"/>
            <p:cNvSpPr/>
            <p:nvPr/>
          </p:nvSpPr>
          <p:spPr>
            <a:xfrm>
              <a:off x="1137125" y="1968825"/>
              <a:ext cx="167875" cy="25700"/>
            </a:xfrm>
            <a:custGeom>
              <a:avLst/>
              <a:gdLst/>
              <a:ahLst/>
              <a:cxnLst/>
              <a:rect l="l" t="t" r="r" b="b"/>
              <a:pathLst>
                <a:path w="6715" h="1028" extrusionOk="0">
                  <a:moveTo>
                    <a:pt x="0" y="0"/>
                  </a:moveTo>
                  <a:lnTo>
                    <a:pt x="0" y="1027"/>
                  </a:lnTo>
                  <a:lnTo>
                    <a:pt x="6715" y="1027"/>
                  </a:lnTo>
                  <a:lnTo>
                    <a:pt x="6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4"/>
            <p:cNvSpPr/>
            <p:nvPr/>
          </p:nvSpPr>
          <p:spPr>
            <a:xfrm>
              <a:off x="1060075" y="2111950"/>
              <a:ext cx="244925" cy="25225"/>
            </a:xfrm>
            <a:custGeom>
              <a:avLst/>
              <a:gdLst/>
              <a:ahLst/>
              <a:cxnLst/>
              <a:rect l="l" t="t" r="r" b="b"/>
              <a:pathLst>
                <a:path w="9797" h="1009" extrusionOk="0">
                  <a:moveTo>
                    <a:pt x="1" y="0"/>
                  </a:moveTo>
                  <a:lnTo>
                    <a:pt x="1" y="1009"/>
                  </a:lnTo>
                  <a:lnTo>
                    <a:pt x="9797" y="1009"/>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4"/>
            <p:cNvSpPr/>
            <p:nvPr/>
          </p:nvSpPr>
          <p:spPr>
            <a:xfrm>
              <a:off x="1060075" y="2170925"/>
              <a:ext cx="244925" cy="25700"/>
            </a:xfrm>
            <a:custGeom>
              <a:avLst/>
              <a:gdLst/>
              <a:ahLst/>
              <a:cxnLst/>
              <a:rect l="l" t="t" r="r" b="b"/>
              <a:pathLst>
                <a:path w="9797" h="1028" extrusionOk="0">
                  <a:moveTo>
                    <a:pt x="1" y="0"/>
                  </a:moveTo>
                  <a:lnTo>
                    <a:pt x="1" y="1027"/>
                  </a:lnTo>
                  <a:lnTo>
                    <a:pt x="9797" y="1027"/>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4"/>
            <p:cNvSpPr/>
            <p:nvPr/>
          </p:nvSpPr>
          <p:spPr>
            <a:xfrm>
              <a:off x="1137125" y="2230350"/>
              <a:ext cx="167875" cy="25700"/>
            </a:xfrm>
            <a:custGeom>
              <a:avLst/>
              <a:gdLst/>
              <a:ahLst/>
              <a:cxnLst/>
              <a:rect l="l" t="t" r="r" b="b"/>
              <a:pathLst>
                <a:path w="6715" h="1028" extrusionOk="0">
                  <a:moveTo>
                    <a:pt x="0" y="1"/>
                  </a:moveTo>
                  <a:lnTo>
                    <a:pt x="0" y="1028"/>
                  </a:lnTo>
                  <a:lnTo>
                    <a:pt x="6715" y="1028"/>
                  </a:lnTo>
                  <a:lnTo>
                    <a:pt x="6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4"/>
            <p:cNvSpPr/>
            <p:nvPr/>
          </p:nvSpPr>
          <p:spPr>
            <a:xfrm>
              <a:off x="2597925" y="2479525"/>
              <a:ext cx="121275" cy="121275"/>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4"/>
            <p:cNvSpPr/>
            <p:nvPr/>
          </p:nvSpPr>
          <p:spPr>
            <a:xfrm>
              <a:off x="2667350" y="2548475"/>
              <a:ext cx="85600" cy="85625"/>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4"/>
            <p:cNvSpPr/>
            <p:nvPr/>
          </p:nvSpPr>
          <p:spPr>
            <a:xfrm>
              <a:off x="2879425" y="2548475"/>
              <a:ext cx="52325" cy="52325"/>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4"/>
            <p:cNvSpPr/>
            <p:nvPr/>
          </p:nvSpPr>
          <p:spPr>
            <a:xfrm>
              <a:off x="2737725" y="2742500"/>
              <a:ext cx="71350" cy="71350"/>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4"/>
            <p:cNvSpPr/>
            <p:nvPr/>
          </p:nvSpPr>
          <p:spPr>
            <a:xfrm>
              <a:off x="1635034" y="156403"/>
              <a:ext cx="70875" cy="70875"/>
            </a:xfrm>
            <a:custGeom>
              <a:avLst/>
              <a:gdLst/>
              <a:ahLst/>
              <a:cxnLst/>
              <a:rect l="l" t="t" r="r" b="b"/>
              <a:pathLst>
                <a:path w="2835" h="2835" extrusionOk="0">
                  <a:moveTo>
                    <a:pt x="0" y="0"/>
                  </a:moveTo>
                  <a:lnTo>
                    <a:pt x="0" y="2835"/>
                  </a:lnTo>
                  <a:lnTo>
                    <a:pt x="2834" y="2835"/>
                  </a:lnTo>
                  <a:lnTo>
                    <a:pt x="283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4"/>
            <p:cNvSpPr/>
            <p:nvPr/>
          </p:nvSpPr>
          <p:spPr>
            <a:xfrm>
              <a:off x="1592709" y="191578"/>
              <a:ext cx="78475" cy="78500"/>
            </a:xfrm>
            <a:custGeom>
              <a:avLst/>
              <a:gdLst/>
              <a:ahLst/>
              <a:cxnLst/>
              <a:rect l="l" t="t" r="r" b="b"/>
              <a:pathLst>
                <a:path w="3139" h="3140" extrusionOk="0">
                  <a:moveTo>
                    <a:pt x="0" y="1"/>
                  </a:moveTo>
                  <a:lnTo>
                    <a:pt x="0" y="3139"/>
                  </a:lnTo>
                  <a:lnTo>
                    <a:pt x="3139" y="3139"/>
                  </a:lnTo>
                  <a:lnTo>
                    <a:pt x="313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4"/>
            <p:cNvSpPr/>
            <p:nvPr/>
          </p:nvSpPr>
          <p:spPr>
            <a:xfrm>
              <a:off x="1501884" y="199678"/>
              <a:ext cx="38075" cy="38050"/>
            </a:xfrm>
            <a:custGeom>
              <a:avLst/>
              <a:gdLst/>
              <a:ahLst/>
              <a:cxnLst/>
              <a:rect l="l" t="t" r="r" b="b"/>
              <a:pathLst>
                <a:path w="1523" h="1522" extrusionOk="0">
                  <a:moveTo>
                    <a:pt x="0" y="0"/>
                  </a:moveTo>
                  <a:lnTo>
                    <a:pt x="0" y="1522"/>
                  </a:lnTo>
                  <a:lnTo>
                    <a:pt x="1522" y="1522"/>
                  </a:lnTo>
                  <a:lnTo>
                    <a:pt x="152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4"/>
            <p:cNvSpPr/>
            <p:nvPr/>
          </p:nvSpPr>
          <p:spPr>
            <a:xfrm>
              <a:off x="2524200" y="1567000"/>
              <a:ext cx="64225" cy="64225"/>
            </a:xfrm>
            <a:custGeom>
              <a:avLst/>
              <a:gdLst/>
              <a:ahLst/>
              <a:cxnLst/>
              <a:rect l="l" t="t" r="r" b="b"/>
              <a:pathLst>
                <a:path w="2569" h="2569" extrusionOk="0">
                  <a:moveTo>
                    <a:pt x="1" y="1"/>
                  </a:moveTo>
                  <a:lnTo>
                    <a:pt x="1" y="2568"/>
                  </a:lnTo>
                  <a:lnTo>
                    <a:pt x="2569" y="2568"/>
                  </a:lnTo>
                  <a:lnTo>
                    <a:pt x="256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4"/>
            <p:cNvSpPr/>
            <p:nvPr/>
          </p:nvSpPr>
          <p:spPr>
            <a:xfrm>
              <a:off x="2511850" y="1461925"/>
              <a:ext cx="33300" cy="33300"/>
            </a:xfrm>
            <a:custGeom>
              <a:avLst/>
              <a:gdLst/>
              <a:ahLst/>
              <a:cxnLst/>
              <a:rect l="l" t="t" r="r" b="b"/>
              <a:pathLst>
                <a:path w="1332" h="1332" extrusionOk="0">
                  <a:moveTo>
                    <a:pt x="0" y="0"/>
                  </a:moveTo>
                  <a:lnTo>
                    <a:pt x="0" y="1331"/>
                  </a:lnTo>
                  <a:lnTo>
                    <a:pt x="1332" y="1331"/>
                  </a:lnTo>
                  <a:lnTo>
                    <a:pt x="133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4"/>
            <p:cNvSpPr/>
            <p:nvPr/>
          </p:nvSpPr>
          <p:spPr>
            <a:xfrm>
              <a:off x="2391075" y="1525150"/>
              <a:ext cx="27600" cy="27600"/>
            </a:xfrm>
            <a:custGeom>
              <a:avLst/>
              <a:gdLst/>
              <a:ahLst/>
              <a:cxnLst/>
              <a:rect l="l" t="t" r="r" b="b"/>
              <a:pathLst>
                <a:path w="1104" h="1104" extrusionOk="0">
                  <a:moveTo>
                    <a:pt x="0" y="1"/>
                  </a:moveTo>
                  <a:lnTo>
                    <a:pt x="0" y="1104"/>
                  </a:lnTo>
                  <a:lnTo>
                    <a:pt x="1103" y="1104"/>
                  </a:lnTo>
                  <a:lnTo>
                    <a:pt x="110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4"/>
            <p:cNvSpPr/>
            <p:nvPr/>
          </p:nvSpPr>
          <p:spPr>
            <a:xfrm>
              <a:off x="2307375" y="1326875"/>
              <a:ext cx="48525" cy="49000"/>
            </a:xfrm>
            <a:custGeom>
              <a:avLst/>
              <a:gdLst/>
              <a:ahLst/>
              <a:cxnLst/>
              <a:rect l="l" t="t" r="r" b="b"/>
              <a:pathLst>
                <a:path w="1941" h="1960" extrusionOk="0">
                  <a:moveTo>
                    <a:pt x="0" y="0"/>
                  </a:moveTo>
                  <a:lnTo>
                    <a:pt x="0" y="1959"/>
                  </a:lnTo>
                  <a:lnTo>
                    <a:pt x="1941" y="1959"/>
                  </a:lnTo>
                  <a:lnTo>
                    <a:pt x="1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6" name="Google Shape;1906;p44"/>
            <p:cNvGrpSpPr/>
            <p:nvPr/>
          </p:nvGrpSpPr>
          <p:grpSpPr>
            <a:xfrm>
              <a:off x="3365969" y="-253549"/>
              <a:ext cx="256800" cy="245850"/>
              <a:chOff x="3365969" y="-253549"/>
              <a:chExt cx="256800" cy="245850"/>
            </a:xfrm>
          </p:grpSpPr>
          <p:sp>
            <p:nvSpPr>
              <p:cNvPr id="1907" name="Google Shape;1907;p44"/>
              <p:cNvSpPr/>
              <p:nvPr/>
            </p:nvSpPr>
            <p:spPr>
              <a:xfrm>
                <a:off x="3391644" y="-151324"/>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4"/>
              <p:cNvSpPr/>
              <p:nvPr/>
            </p:nvSpPr>
            <p:spPr>
              <a:xfrm>
                <a:off x="3462969" y="-81899"/>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4"/>
              <p:cNvSpPr/>
              <p:nvPr/>
            </p:nvSpPr>
            <p:spPr>
              <a:xfrm>
                <a:off x="3553794" y="-194599"/>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4"/>
              <p:cNvSpPr/>
              <p:nvPr/>
            </p:nvSpPr>
            <p:spPr>
              <a:xfrm>
                <a:off x="3365969" y="-253549"/>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1" name="Google Shape;1911;p44"/>
            <p:cNvSpPr/>
            <p:nvPr/>
          </p:nvSpPr>
          <p:spPr>
            <a:xfrm>
              <a:off x="2720253" y="147430"/>
              <a:ext cx="94175" cy="94650"/>
            </a:xfrm>
            <a:custGeom>
              <a:avLst/>
              <a:gdLst/>
              <a:ahLst/>
              <a:cxnLst/>
              <a:rect l="l" t="t" r="r" b="b"/>
              <a:pathLst>
                <a:path w="3767" h="3786" extrusionOk="0">
                  <a:moveTo>
                    <a:pt x="0" y="1"/>
                  </a:moveTo>
                  <a:lnTo>
                    <a:pt x="0" y="3786"/>
                  </a:lnTo>
                  <a:lnTo>
                    <a:pt x="3767" y="3786"/>
                  </a:lnTo>
                  <a:lnTo>
                    <a:pt x="376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4"/>
            <p:cNvSpPr/>
            <p:nvPr/>
          </p:nvSpPr>
          <p:spPr>
            <a:xfrm>
              <a:off x="2645603" y="204005"/>
              <a:ext cx="107000" cy="107025"/>
            </a:xfrm>
            <a:custGeom>
              <a:avLst/>
              <a:gdLst/>
              <a:ahLst/>
              <a:cxnLst/>
              <a:rect l="l" t="t" r="r" b="b"/>
              <a:pathLst>
                <a:path w="4280" h="4281" extrusionOk="0">
                  <a:moveTo>
                    <a:pt x="0" y="1"/>
                  </a:moveTo>
                  <a:lnTo>
                    <a:pt x="0" y="4281"/>
                  </a:lnTo>
                  <a:lnTo>
                    <a:pt x="4280" y="4281"/>
                  </a:lnTo>
                  <a:lnTo>
                    <a:pt x="42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4"/>
            <p:cNvSpPr/>
            <p:nvPr/>
          </p:nvSpPr>
          <p:spPr>
            <a:xfrm>
              <a:off x="2538603" y="171205"/>
              <a:ext cx="57075" cy="57100"/>
            </a:xfrm>
            <a:custGeom>
              <a:avLst/>
              <a:gdLst/>
              <a:ahLst/>
              <a:cxnLst/>
              <a:rect l="l" t="t" r="r" b="b"/>
              <a:pathLst>
                <a:path w="2283" h="2284" extrusionOk="0">
                  <a:moveTo>
                    <a:pt x="0" y="1"/>
                  </a:moveTo>
                  <a:lnTo>
                    <a:pt x="0"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4"/>
            <p:cNvSpPr/>
            <p:nvPr/>
          </p:nvSpPr>
          <p:spPr>
            <a:xfrm>
              <a:off x="3781077" y="1901300"/>
              <a:ext cx="82275" cy="81800"/>
            </a:xfrm>
            <a:custGeom>
              <a:avLst/>
              <a:gdLst/>
              <a:ahLst/>
              <a:cxnLst/>
              <a:rect l="l" t="t" r="r" b="b"/>
              <a:pathLst>
                <a:path w="3291" h="3272" extrusionOk="0">
                  <a:moveTo>
                    <a:pt x="0" y="0"/>
                  </a:moveTo>
                  <a:lnTo>
                    <a:pt x="0" y="3272"/>
                  </a:lnTo>
                  <a:lnTo>
                    <a:pt x="3291" y="3272"/>
                  </a:lnTo>
                  <a:lnTo>
                    <a:pt x="3291"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4"/>
            <p:cNvSpPr/>
            <p:nvPr/>
          </p:nvSpPr>
          <p:spPr>
            <a:xfrm>
              <a:off x="3831952" y="1949800"/>
              <a:ext cx="95600" cy="96075"/>
            </a:xfrm>
            <a:custGeom>
              <a:avLst/>
              <a:gdLst/>
              <a:ahLst/>
              <a:cxnLst/>
              <a:rect l="l" t="t" r="r" b="b"/>
              <a:pathLst>
                <a:path w="3824" h="3843" extrusionOk="0">
                  <a:moveTo>
                    <a:pt x="1" y="0"/>
                  </a:moveTo>
                  <a:lnTo>
                    <a:pt x="1" y="3843"/>
                  </a:lnTo>
                  <a:lnTo>
                    <a:pt x="3824" y="3843"/>
                  </a:lnTo>
                  <a:lnTo>
                    <a:pt x="382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4"/>
            <p:cNvSpPr/>
            <p:nvPr/>
          </p:nvSpPr>
          <p:spPr>
            <a:xfrm>
              <a:off x="3916602" y="1873250"/>
              <a:ext cx="99400" cy="99400"/>
            </a:xfrm>
            <a:custGeom>
              <a:avLst/>
              <a:gdLst/>
              <a:ahLst/>
              <a:cxnLst/>
              <a:rect l="l" t="t" r="r" b="b"/>
              <a:pathLst>
                <a:path w="3976" h="3976" extrusionOk="0">
                  <a:moveTo>
                    <a:pt x="0" y="0"/>
                  </a:moveTo>
                  <a:lnTo>
                    <a:pt x="0" y="3975"/>
                  </a:lnTo>
                  <a:lnTo>
                    <a:pt x="3976" y="3975"/>
                  </a:lnTo>
                  <a:lnTo>
                    <a:pt x="3976"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4"/>
            <p:cNvSpPr/>
            <p:nvPr/>
          </p:nvSpPr>
          <p:spPr>
            <a:xfrm>
              <a:off x="3136328" y="415698"/>
              <a:ext cx="57575" cy="57575"/>
            </a:xfrm>
            <a:custGeom>
              <a:avLst/>
              <a:gdLst/>
              <a:ahLst/>
              <a:cxnLst/>
              <a:rect l="l" t="t" r="r" b="b"/>
              <a:pathLst>
                <a:path w="2303" h="2303" extrusionOk="0">
                  <a:moveTo>
                    <a:pt x="1" y="1"/>
                  </a:moveTo>
                  <a:lnTo>
                    <a:pt x="1" y="2302"/>
                  </a:lnTo>
                  <a:lnTo>
                    <a:pt x="2302" y="2302"/>
                  </a:lnTo>
                  <a:lnTo>
                    <a:pt x="230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8" name="Google Shape;1918;p44"/>
            <p:cNvGrpSpPr/>
            <p:nvPr/>
          </p:nvGrpSpPr>
          <p:grpSpPr>
            <a:xfrm>
              <a:off x="855125" y="-39522"/>
              <a:ext cx="642034" cy="707745"/>
              <a:chOff x="855125" y="-39522"/>
              <a:chExt cx="642034" cy="707745"/>
            </a:xfrm>
          </p:grpSpPr>
          <p:sp>
            <p:nvSpPr>
              <p:cNvPr id="1919" name="Google Shape;1919;p44"/>
              <p:cNvSpPr/>
              <p:nvPr/>
            </p:nvSpPr>
            <p:spPr>
              <a:xfrm>
                <a:off x="1440059" y="-39522"/>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4"/>
              <p:cNvSpPr/>
              <p:nvPr/>
            </p:nvSpPr>
            <p:spPr>
              <a:xfrm>
                <a:off x="855125" y="534598"/>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4"/>
              <p:cNvSpPr/>
              <p:nvPr/>
            </p:nvSpPr>
            <p:spPr>
              <a:xfrm>
                <a:off x="917425" y="596873"/>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2" name="Google Shape;1922;p44"/>
            <p:cNvSpPr/>
            <p:nvPr/>
          </p:nvSpPr>
          <p:spPr>
            <a:xfrm>
              <a:off x="835625" y="2706825"/>
              <a:ext cx="93725" cy="93700"/>
            </a:xfrm>
            <a:custGeom>
              <a:avLst/>
              <a:gdLst/>
              <a:ahLst/>
              <a:cxnLst/>
              <a:rect l="l" t="t" r="r" b="b"/>
              <a:pathLst>
                <a:path w="3749" h="3748" extrusionOk="0">
                  <a:moveTo>
                    <a:pt x="1" y="0"/>
                  </a:moveTo>
                  <a:lnTo>
                    <a:pt x="1" y="3748"/>
                  </a:lnTo>
                  <a:lnTo>
                    <a:pt x="3748" y="3748"/>
                  </a:lnTo>
                  <a:lnTo>
                    <a:pt x="3748"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4"/>
            <p:cNvSpPr/>
            <p:nvPr/>
          </p:nvSpPr>
          <p:spPr>
            <a:xfrm>
              <a:off x="1015850" y="2810475"/>
              <a:ext cx="39500" cy="39500"/>
            </a:xfrm>
            <a:custGeom>
              <a:avLst/>
              <a:gdLst/>
              <a:ahLst/>
              <a:cxnLst/>
              <a:rect l="l" t="t" r="r" b="b"/>
              <a:pathLst>
                <a:path w="1580" h="1580" extrusionOk="0">
                  <a:moveTo>
                    <a:pt x="1" y="1"/>
                  </a:moveTo>
                  <a:lnTo>
                    <a:pt x="1" y="1580"/>
                  </a:lnTo>
                  <a:lnTo>
                    <a:pt x="1580" y="1580"/>
                  </a:lnTo>
                  <a:lnTo>
                    <a:pt x="15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4"/>
            <p:cNvSpPr/>
            <p:nvPr/>
          </p:nvSpPr>
          <p:spPr>
            <a:xfrm>
              <a:off x="604456" y="2271725"/>
              <a:ext cx="71350" cy="71350"/>
            </a:xfrm>
            <a:custGeom>
              <a:avLst/>
              <a:gdLst/>
              <a:ahLst/>
              <a:cxnLst/>
              <a:rect l="l" t="t" r="r" b="b"/>
              <a:pathLst>
                <a:path w="2854" h="2854" extrusionOk="0">
                  <a:moveTo>
                    <a:pt x="0" y="0"/>
                  </a:moveTo>
                  <a:lnTo>
                    <a:pt x="0" y="2854"/>
                  </a:lnTo>
                  <a:lnTo>
                    <a:pt x="2853" y="2854"/>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4"/>
            <p:cNvSpPr/>
            <p:nvPr/>
          </p:nvSpPr>
          <p:spPr>
            <a:xfrm>
              <a:off x="656756" y="2325450"/>
              <a:ext cx="55650" cy="56150"/>
            </a:xfrm>
            <a:custGeom>
              <a:avLst/>
              <a:gdLst/>
              <a:ahLst/>
              <a:cxnLst/>
              <a:rect l="l" t="t" r="r" b="b"/>
              <a:pathLst>
                <a:path w="2226" h="2246" extrusionOk="0">
                  <a:moveTo>
                    <a:pt x="1" y="1"/>
                  </a:moveTo>
                  <a:lnTo>
                    <a:pt x="1" y="2245"/>
                  </a:lnTo>
                  <a:lnTo>
                    <a:pt x="2226" y="2245"/>
                  </a:lnTo>
                  <a:lnTo>
                    <a:pt x="2226"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4"/>
            <p:cNvSpPr/>
            <p:nvPr/>
          </p:nvSpPr>
          <p:spPr>
            <a:xfrm>
              <a:off x="735206" y="2278375"/>
              <a:ext cx="36175" cy="36650"/>
            </a:xfrm>
            <a:custGeom>
              <a:avLst/>
              <a:gdLst/>
              <a:ahLst/>
              <a:cxnLst/>
              <a:rect l="l" t="t" r="r" b="b"/>
              <a:pathLst>
                <a:path w="1447" h="1466" extrusionOk="0">
                  <a:moveTo>
                    <a:pt x="1" y="1"/>
                  </a:moveTo>
                  <a:lnTo>
                    <a:pt x="1" y="1465"/>
                  </a:lnTo>
                  <a:lnTo>
                    <a:pt x="1447" y="1465"/>
                  </a:lnTo>
                  <a:lnTo>
                    <a:pt x="144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4"/>
            <p:cNvSpPr/>
            <p:nvPr/>
          </p:nvSpPr>
          <p:spPr>
            <a:xfrm>
              <a:off x="574956" y="2229875"/>
              <a:ext cx="23800" cy="23800"/>
            </a:xfrm>
            <a:custGeom>
              <a:avLst/>
              <a:gdLst/>
              <a:ahLst/>
              <a:cxnLst/>
              <a:rect l="l" t="t" r="r" b="b"/>
              <a:pathLst>
                <a:path w="952" h="952" extrusionOk="0">
                  <a:moveTo>
                    <a:pt x="1" y="1"/>
                  </a:moveTo>
                  <a:lnTo>
                    <a:pt x="1" y="952"/>
                  </a:lnTo>
                  <a:lnTo>
                    <a:pt x="952" y="952"/>
                  </a:lnTo>
                  <a:lnTo>
                    <a:pt x="95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639;p40">
            <a:extLst>
              <a:ext uri="{FF2B5EF4-FFF2-40B4-BE49-F238E27FC236}">
                <a16:creationId xmlns:a16="http://schemas.microsoft.com/office/drawing/2014/main" id="{F1406136-5C59-4075-EBB0-534E5CECAE98}"/>
              </a:ext>
            </a:extLst>
          </p:cNvPr>
          <p:cNvSpPr txBox="1">
            <a:spLocks/>
          </p:cNvSpPr>
          <p:nvPr/>
        </p:nvSpPr>
        <p:spPr>
          <a:xfrm>
            <a:off x="-21715" y="-3479563"/>
            <a:ext cx="3285333" cy="8261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dk1"/>
              </a:buClr>
              <a:buSzPts val="4800"/>
              <a:buFont typeface="Orbitron"/>
              <a:buNone/>
              <a:defRPr sz="73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9pPr>
          </a:lstStyle>
          <a:p>
            <a:r>
              <a:rPr lang="vi-VN" sz="6500" dirty="0">
                <a:solidFill>
                  <a:schemeClr val="tx1"/>
                </a:solidFill>
              </a:rPr>
              <a:t>03.</a:t>
            </a:r>
            <a:endParaRPr lang="en-US" sz="6500" dirty="0">
              <a:solidFill>
                <a:schemeClr val="tx1"/>
              </a:solidFill>
            </a:endParaRPr>
          </a:p>
        </p:txBody>
      </p:sp>
      <p:cxnSp>
        <p:nvCxnSpPr>
          <p:cNvPr id="5" name="Straight Connector 4">
            <a:extLst>
              <a:ext uri="{FF2B5EF4-FFF2-40B4-BE49-F238E27FC236}">
                <a16:creationId xmlns:a16="http://schemas.microsoft.com/office/drawing/2014/main" id="{BA298AF3-56B9-E027-2A2C-627E022A0064}"/>
              </a:ext>
            </a:extLst>
          </p:cNvPr>
          <p:cNvCxnSpPr/>
          <p:nvPr/>
        </p:nvCxnSpPr>
        <p:spPr>
          <a:xfrm>
            <a:off x="3240563" y="804987"/>
            <a:ext cx="0" cy="39769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40322B9B-FA52-20DD-C90F-CFEC93D0C414}"/>
              </a:ext>
            </a:extLst>
          </p:cNvPr>
          <p:cNvSpPr/>
          <p:nvPr/>
        </p:nvSpPr>
        <p:spPr>
          <a:xfrm>
            <a:off x="3115253" y="2643431"/>
            <a:ext cx="250620" cy="598786"/>
          </a:xfrm>
          <a:prstGeom prst="roundRect">
            <a:avLst>
              <a:gd name="adj" fmla="val 4832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1639;p40">
            <a:extLst>
              <a:ext uri="{FF2B5EF4-FFF2-40B4-BE49-F238E27FC236}">
                <a16:creationId xmlns:a16="http://schemas.microsoft.com/office/drawing/2014/main" id="{4A14E86F-81B3-F86C-E82C-B2B650877221}"/>
              </a:ext>
            </a:extLst>
          </p:cNvPr>
          <p:cNvSpPr txBox="1">
            <a:spLocks/>
          </p:cNvSpPr>
          <p:nvPr/>
        </p:nvSpPr>
        <p:spPr>
          <a:xfrm>
            <a:off x="3638683" y="-2081098"/>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vi-VN" sz="1800" kern="100" dirty="0">
              <a:effectLst/>
              <a:latin typeface="Arial" panose="020B060402020202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Kem , da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của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cầm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vật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chocolate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thịt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đỏ</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bò</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cừu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heo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dê</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xúc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xích,đồ</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đóng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hộp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cọ</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dừa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bão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hòa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Sử</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dụng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nhiều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gây</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như</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bệnh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tim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mạch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tiểu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đương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loại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2 ,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cân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cholesterol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xấu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07E3517C-D0E9-828D-494D-D4739219A60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595164">
            <a:off x="352395" y="1618857"/>
            <a:ext cx="2459605" cy="15682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A5388A23-DC1B-4912-A0F1-AA8BC9D7370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rot="21427958">
            <a:off x="447928" y="3102968"/>
            <a:ext cx="2440517" cy="15354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Google Shape;1639;p40">
            <a:extLst>
              <a:ext uri="{FF2B5EF4-FFF2-40B4-BE49-F238E27FC236}">
                <a16:creationId xmlns:a16="http://schemas.microsoft.com/office/drawing/2014/main" id="{FE6F73A7-93E6-3771-5B73-4597110FC20A}"/>
              </a:ext>
            </a:extLst>
          </p:cNvPr>
          <p:cNvSpPr txBox="1">
            <a:spLocks/>
          </p:cNvSpPr>
          <p:nvPr/>
        </p:nvSpPr>
        <p:spPr>
          <a:xfrm>
            <a:off x="3585888" y="1899672"/>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động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vật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tươi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lớp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dày</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trong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màu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sắc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tươi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mùi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hôi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thường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Ví</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dụ</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lợn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mỏng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màu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trắng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đục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màng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xanh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lợn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hoặc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lợn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gầy</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ít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mùi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hôi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r>
              <a:rPr lang="vi-VN" sz="1800" dirty="0">
                <a:latin typeface="Arial" panose="020B0604020202020204" pitchFamily="34" charset="0"/>
                <a:ea typeface="Calibri" panose="020F0502020204030204" pitchFamily="34" charset="0"/>
              </a:rPr>
              <a: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Dầu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thực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vật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nên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chọn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loại</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dầu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ăn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có</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đầy</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đủ</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thông</a:t>
            </a:r>
            <a:r>
              <a:rPr lang="en-US" sz="1800" dirty="0">
                <a:effectLst/>
                <a:latin typeface="Arial" panose="020B0604020202020204" pitchFamily="34" charset="0"/>
                <a:ea typeface="Calibri" panose="020F0502020204030204" pitchFamily="34" charset="0"/>
              </a:rPr>
              <a:t> tin </a:t>
            </a:r>
            <a:r>
              <a:rPr lang="en-US" sz="1800" dirty="0" err="1">
                <a:effectLst/>
                <a:latin typeface="Arial" panose="020B0604020202020204" pitchFamily="34" charset="0"/>
                <a:ea typeface="Calibri" panose="020F0502020204030204" pitchFamily="34" charset="0"/>
              </a:rPr>
              <a:t>thành</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phần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ngày</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sản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xuất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hạn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sử</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dụng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Dầu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có</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màu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nhạt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trong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suốt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không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bị</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vẫn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đục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ôi</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khét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không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có</a:t>
            </a:r>
            <a:r>
              <a:rPr lang="en-US" sz="1800" dirty="0">
                <a:effectLst/>
                <a:latin typeface="Arial" panose="020B0604020202020204" pitchFamily="34" charset="0"/>
                <a:ea typeface="Calibri" panose="020F0502020204030204" pitchFamily="34"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Google Shape;1639;p40">
            <a:extLst>
              <a:ext uri="{FF2B5EF4-FFF2-40B4-BE49-F238E27FC236}">
                <a16:creationId xmlns:a16="http://schemas.microsoft.com/office/drawing/2014/main" id="{941D2310-E1AB-B846-2691-67AB073814D1}"/>
              </a:ext>
            </a:extLst>
          </p:cNvPr>
          <p:cNvSpPr txBox="1">
            <a:spLocks/>
          </p:cNvSpPr>
          <p:nvPr/>
        </p:nvSpPr>
        <p:spPr>
          <a:xfrm>
            <a:off x="3414615" y="6316371"/>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pPr>
            <a:r>
              <a:rPr lang="vi-VN" sz="1800" dirty="0">
                <a:effectLst/>
                <a:latin typeface="+mn-lt"/>
                <a:ea typeface="等线" panose="02010600030101010101" pitchFamily="2" charset="-122"/>
              </a:rPr>
              <a:t>- Không nên sử dụng dầu cọ và dầu dừa, vì không phải loại chất béo từ thực vật nào cũng tốt cho sức khỏe.Hạn chế tối đa chất béo chuyển hóa LDL trong khẩu phần ăn, thường đến từ các nhóm thực phẩm chiên xào ở nhiệt độ cao, đồ ăn bánh ngọt chế biến sẵn, đồ đóng hộp, thịt đỏ, …</a:t>
            </a:r>
          </a:p>
        </p:txBody>
      </p:sp>
    </p:spTree>
    <p:extLst>
      <p:ext uri="{BB962C8B-B14F-4D97-AF65-F5344CB8AC3E}">
        <p14:creationId xmlns:p14="http://schemas.microsoft.com/office/powerpoint/2010/main" val="16639523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25"/>
        <p:cNvGrpSpPr/>
        <p:nvPr/>
      </p:nvGrpSpPr>
      <p:grpSpPr>
        <a:xfrm>
          <a:off x="0" y="0"/>
          <a:ext cx="0" cy="0"/>
          <a:chOff x="0" y="0"/>
          <a:chExt cx="0" cy="0"/>
        </a:xfrm>
      </p:grpSpPr>
      <p:sp>
        <p:nvSpPr>
          <p:cNvPr id="1827" name="Google Shape;1827;p44"/>
          <p:cNvSpPr txBox="1">
            <a:spLocks noGrp="1"/>
          </p:cNvSpPr>
          <p:nvPr>
            <p:ph type="subTitle" idx="1"/>
          </p:nvPr>
        </p:nvSpPr>
        <p:spPr>
          <a:xfrm>
            <a:off x="49144" y="-133743"/>
            <a:ext cx="3066109" cy="1668145"/>
          </a:xfrm>
          <a:prstGeom prst="rect">
            <a:avLst/>
          </a:prstGeom>
        </p:spPr>
        <p:txBody>
          <a:bodyPr spcFirstLastPara="1" wrap="square" lIns="91425" tIns="91425" rIns="91425" bIns="91425" anchor="ctr" anchorCtr="0">
            <a:noAutofit/>
          </a:bodyPr>
          <a:lstStyle/>
          <a:p>
            <a:pPr marL="0" indent="0" algn="ctr"/>
            <a:r>
              <a:rPr lang="vi-VN" sz="1800" dirty="0"/>
              <a:t>Thực phẩm chứa chất béo nên chọn,không nên chọn và cách chọn thực phẩm</a:t>
            </a:r>
            <a:endParaRPr lang="en-US" sz="1800" dirty="0"/>
          </a:p>
        </p:txBody>
      </p:sp>
      <p:grpSp>
        <p:nvGrpSpPr>
          <p:cNvPr id="1828" name="Google Shape;1828;p44"/>
          <p:cNvGrpSpPr/>
          <p:nvPr/>
        </p:nvGrpSpPr>
        <p:grpSpPr>
          <a:xfrm flipH="1">
            <a:off x="4960770" y="-4080538"/>
            <a:ext cx="4023614" cy="3946795"/>
            <a:chOff x="574956" y="-253549"/>
            <a:chExt cx="3441045" cy="3375349"/>
          </a:xfrm>
        </p:grpSpPr>
        <p:sp>
          <p:nvSpPr>
            <p:cNvPr id="1829" name="Google Shape;1829;p44"/>
            <p:cNvSpPr/>
            <p:nvPr/>
          </p:nvSpPr>
          <p:spPr>
            <a:xfrm>
              <a:off x="1092425" y="2833800"/>
              <a:ext cx="1967250" cy="210675"/>
            </a:xfrm>
            <a:custGeom>
              <a:avLst/>
              <a:gdLst/>
              <a:ahLst/>
              <a:cxnLst/>
              <a:rect l="l" t="t" r="r" b="b"/>
              <a:pathLst>
                <a:path w="78690" h="8427" extrusionOk="0">
                  <a:moveTo>
                    <a:pt x="39335" y="0"/>
                  </a:moveTo>
                  <a:cubicBezTo>
                    <a:pt x="17613" y="0"/>
                    <a:pt x="0" y="1883"/>
                    <a:pt x="0" y="4204"/>
                  </a:cubicBezTo>
                  <a:cubicBezTo>
                    <a:pt x="0" y="6524"/>
                    <a:pt x="17613" y="8426"/>
                    <a:pt x="39335" y="8426"/>
                  </a:cubicBezTo>
                  <a:cubicBezTo>
                    <a:pt x="61076" y="8426"/>
                    <a:pt x="78689" y="6524"/>
                    <a:pt x="78689" y="4204"/>
                  </a:cubicBezTo>
                  <a:cubicBezTo>
                    <a:pt x="78689" y="1883"/>
                    <a:pt x="61076" y="0"/>
                    <a:pt x="39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a:off x="1144725" y="2839500"/>
              <a:ext cx="1862650" cy="198775"/>
            </a:xfrm>
            <a:custGeom>
              <a:avLst/>
              <a:gdLst/>
              <a:ahLst/>
              <a:cxnLst/>
              <a:rect l="l" t="t" r="r" b="b"/>
              <a:pathLst>
                <a:path w="74506" h="7951" extrusionOk="0">
                  <a:moveTo>
                    <a:pt x="37243" y="0"/>
                  </a:moveTo>
                  <a:cubicBezTo>
                    <a:pt x="16663" y="0"/>
                    <a:pt x="0" y="1788"/>
                    <a:pt x="0" y="3976"/>
                  </a:cubicBezTo>
                  <a:cubicBezTo>
                    <a:pt x="0" y="6182"/>
                    <a:pt x="16663" y="7951"/>
                    <a:pt x="37243" y="7951"/>
                  </a:cubicBezTo>
                  <a:cubicBezTo>
                    <a:pt x="57824" y="7951"/>
                    <a:pt x="74505" y="6182"/>
                    <a:pt x="74505" y="3976"/>
                  </a:cubicBezTo>
                  <a:cubicBezTo>
                    <a:pt x="74505" y="1788"/>
                    <a:pt x="57824" y="0"/>
                    <a:pt x="37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p:cNvSpPr/>
            <p:nvPr/>
          </p:nvSpPr>
          <p:spPr>
            <a:xfrm>
              <a:off x="1266450" y="2852800"/>
              <a:ext cx="1619175" cy="149825"/>
            </a:xfrm>
            <a:custGeom>
              <a:avLst/>
              <a:gdLst/>
              <a:ahLst/>
              <a:cxnLst/>
              <a:rect l="l" t="t" r="r" b="b"/>
              <a:pathLst>
                <a:path w="64767" h="5993" extrusionOk="0">
                  <a:moveTo>
                    <a:pt x="32374" y="1"/>
                  </a:moveTo>
                  <a:cubicBezTo>
                    <a:pt x="14495" y="1"/>
                    <a:pt x="1" y="1351"/>
                    <a:pt x="1" y="2987"/>
                  </a:cubicBezTo>
                  <a:cubicBezTo>
                    <a:pt x="1" y="4642"/>
                    <a:pt x="14495" y="5992"/>
                    <a:pt x="32374" y="5992"/>
                  </a:cubicBezTo>
                  <a:cubicBezTo>
                    <a:pt x="50273" y="5992"/>
                    <a:pt x="64767" y="4642"/>
                    <a:pt x="64767" y="2987"/>
                  </a:cubicBezTo>
                  <a:cubicBezTo>
                    <a:pt x="64767" y="1351"/>
                    <a:pt x="50273" y="1"/>
                    <a:pt x="32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p:cNvSpPr/>
            <p:nvPr/>
          </p:nvSpPr>
          <p:spPr>
            <a:xfrm>
              <a:off x="3217525" y="1429375"/>
              <a:ext cx="531175" cy="534700"/>
            </a:xfrm>
            <a:custGeom>
              <a:avLst/>
              <a:gdLst/>
              <a:ahLst/>
              <a:cxnLst/>
              <a:rect l="l" t="t" r="r" b="b"/>
              <a:pathLst>
                <a:path w="21247" h="21388" extrusionOk="0">
                  <a:moveTo>
                    <a:pt x="15186" y="0"/>
                  </a:moveTo>
                  <a:cubicBezTo>
                    <a:pt x="14942" y="0"/>
                    <a:pt x="14696" y="71"/>
                    <a:pt x="14475" y="218"/>
                  </a:cubicBezTo>
                  <a:cubicBezTo>
                    <a:pt x="11356" y="2234"/>
                    <a:pt x="8712" y="4897"/>
                    <a:pt x="6715" y="8035"/>
                  </a:cubicBezTo>
                  <a:cubicBezTo>
                    <a:pt x="6543" y="6685"/>
                    <a:pt x="6696" y="5296"/>
                    <a:pt x="7076" y="3984"/>
                  </a:cubicBezTo>
                  <a:cubicBezTo>
                    <a:pt x="7266" y="3280"/>
                    <a:pt x="6924" y="2538"/>
                    <a:pt x="6258" y="2253"/>
                  </a:cubicBezTo>
                  <a:lnTo>
                    <a:pt x="6239" y="2253"/>
                  </a:lnTo>
                  <a:cubicBezTo>
                    <a:pt x="6053" y="2165"/>
                    <a:pt x="5855" y="2124"/>
                    <a:pt x="5659" y="2124"/>
                  </a:cubicBezTo>
                  <a:cubicBezTo>
                    <a:pt x="5134" y="2124"/>
                    <a:pt x="4619" y="2420"/>
                    <a:pt x="4356" y="2919"/>
                  </a:cubicBezTo>
                  <a:cubicBezTo>
                    <a:pt x="2701" y="6171"/>
                    <a:pt x="2245" y="10033"/>
                    <a:pt x="3158" y="13570"/>
                  </a:cubicBezTo>
                  <a:lnTo>
                    <a:pt x="0" y="16861"/>
                  </a:lnTo>
                  <a:cubicBezTo>
                    <a:pt x="1845" y="18345"/>
                    <a:pt x="3671" y="19866"/>
                    <a:pt x="5497" y="21388"/>
                  </a:cubicBezTo>
                  <a:lnTo>
                    <a:pt x="7704" y="17679"/>
                  </a:lnTo>
                  <a:cubicBezTo>
                    <a:pt x="10443" y="17299"/>
                    <a:pt x="13011" y="15777"/>
                    <a:pt x="14684" y="13570"/>
                  </a:cubicBezTo>
                  <a:cubicBezTo>
                    <a:pt x="16434" y="13019"/>
                    <a:pt x="18222" y="12543"/>
                    <a:pt x="19972" y="12030"/>
                  </a:cubicBezTo>
                  <a:cubicBezTo>
                    <a:pt x="20448" y="11878"/>
                    <a:pt x="20695" y="11383"/>
                    <a:pt x="20543" y="10927"/>
                  </a:cubicBezTo>
                  <a:lnTo>
                    <a:pt x="20543" y="10908"/>
                  </a:lnTo>
                  <a:cubicBezTo>
                    <a:pt x="20429" y="10549"/>
                    <a:pt x="20092" y="10317"/>
                    <a:pt x="19735" y="10317"/>
                  </a:cubicBezTo>
                  <a:cubicBezTo>
                    <a:pt x="19675" y="10317"/>
                    <a:pt x="19614" y="10323"/>
                    <a:pt x="19554" y="10337"/>
                  </a:cubicBezTo>
                  <a:cubicBezTo>
                    <a:pt x="18127" y="10641"/>
                    <a:pt x="16548" y="11003"/>
                    <a:pt x="15179" y="11307"/>
                  </a:cubicBezTo>
                  <a:cubicBezTo>
                    <a:pt x="16777" y="10489"/>
                    <a:pt x="18489" y="9690"/>
                    <a:pt x="20219" y="9158"/>
                  </a:cubicBezTo>
                  <a:cubicBezTo>
                    <a:pt x="20866" y="8929"/>
                    <a:pt x="21247" y="8245"/>
                    <a:pt x="21056" y="7579"/>
                  </a:cubicBezTo>
                  <a:lnTo>
                    <a:pt x="21056" y="7560"/>
                  </a:lnTo>
                  <a:cubicBezTo>
                    <a:pt x="20897" y="7002"/>
                    <a:pt x="20403" y="6644"/>
                    <a:pt x="19855" y="6644"/>
                  </a:cubicBezTo>
                  <a:cubicBezTo>
                    <a:pt x="19750" y="6644"/>
                    <a:pt x="19642" y="6657"/>
                    <a:pt x="19535" y="6685"/>
                  </a:cubicBezTo>
                  <a:cubicBezTo>
                    <a:pt x="17633" y="7160"/>
                    <a:pt x="15769" y="7826"/>
                    <a:pt x="14057" y="8720"/>
                  </a:cubicBezTo>
                  <a:cubicBezTo>
                    <a:pt x="15731" y="7408"/>
                    <a:pt x="17633" y="6362"/>
                    <a:pt x="19630" y="5601"/>
                  </a:cubicBezTo>
                  <a:cubicBezTo>
                    <a:pt x="20391" y="5296"/>
                    <a:pt x="20733" y="4459"/>
                    <a:pt x="20429" y="3737"/>
                  </a:cubicBezTo>
                  <a:lnTo>
                    <a:pt x="20429" y="3699"/>
                  </a:lnTo>
                  <a:cubicBezTo>
                    <a:pt x="20208" y="3169"/>
                    <a:pt x="19679" y="2855"/>
                    <a:pt x="19125" y="2855"/>
                  </a:cubicBezTo>
                  <a:cubicBezTo>
                    <a:pt x="18964" y="2855"/>
                    <a:pt x="18800" y="2882"/>
                    <a:pt x="18641" y="2938"/>
                  </a:cubicBezTo>
                  <a:cubicBezTo>
                    <a:pt x="16149" y="3889"/>
                    <a:pt x="13771" y="5220"/>
                    <a:pt x="11679" y="6894"/>
                  </a:cubicBezTo>
                  <a:cubicBezTo>
                    <a:pt x="12896" y="5201"/>
                    <a:pt x="14361" y="3661"/>
                    <a:pt x="16016" y="2329"/>
                  </a:cubicBezTo>
                  <a:cubicBezTo>
                    <a:pt x="16548" y="1873"/>
                    <a:pt x="16644" y="1093"/>
                    <a:pt x="16225" y="522"/>
                  </a:cubicBezTo>
                  <a:cubicBezTo>
                    <a:pt x="16206" y="522"/>
                    <a:pt x="16206" y="503"/>
                    <a:pt x="16206" y="503"/>
                  </a:cubicBezTo>
                  <a:cubicBezTo>
                    <a:pt x="15950" y="177"/>
                    <a:pt x="15572" y="0"/>
                    <a:pt x="15186"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a:off x="3385375" y="1630725"/>
              <a:ext cx="114150" cy="166925"/>
            </a:xfrm>
            <a:custGeom>
              <a:avLst/>
              <a:gdLst/>
              <a:ahLst/>
              <a:cxnLst/>
              <a:rect l="l" t="t" r="r" b="b"/>
              <a:pathLst>
                <a:path w="4566" h="6677" extrusionOk="0">
                  <a:moveTo>
                    <a:pt x="1" y="0"/>
                  </a:moveTo>
                  <a:lnTo>
                    <a:pt x="1" y="0"/>
                  </a:lnTo>
                  <a:cubicBezTo>
                    <a:pt x="2721" y="2302"/>
                    <a:pt x="1294" y="5897"/>
                    <a:pt x="438" y="6677"/>
                  </a:cubicBezTo>
                  <a:cubicBezTo>
                    <a:pt x="4566" y="4014"/>
                    <a:pt x="1865" y="76"/>
                    <a:pt x="1" y="0"/>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p:cNvSpPr/>
            <p:nvPr/>
          </p:nvSpPr>
          <p:spPr>
            <a:xfrm>
              <a:off x="1429075" y="1653850"/>
              <a:ext cx="2023375" cy="1467950"/>
            </a:xfrm>
            <a:custGeom>
              <a:avLst/>
              <a:gdLst/>
              <a:ahLst/>
              <a:cxnLst/>
              <a:rect l="l" t="t" r="r" b="b"/>
              <a:pathLst>
                <a:path w="80935" h="58718" extrusionOk="0">
                  <a:moveTo>
                    <a:pt x="35578" y="1"/>
                  </a:moveTo>
                  <a:cubicBezTo>
                    <a:pt x="34955" y="1"/>
                    <a:pt x="34330" y="47"/>
                    <a:pt x="33706" y="141"/>
                  </a:cubicBezTo>
                  <a:lnTo>
                    <a:pt x="25375" y="1415"/>
                  </a:lnTo>
                  <a:lnTo>
                    <a:pt x="15256" y="1567"/>
                  </a:lnTo>
                  <a:lnTo>
                    <a:pt x="6544" y="103"/>
                  </a:lnTo>
                  <a:lnTo>
                    <a:pt x="1" y="32628"/>
                  </a:lnTo>
                  <a:lnTo>
                    <a:pt x="2911" y="58572"/>
                  </a:lnTo>
                  <a:cubicBezTo>
                    <a:pt x="7905" y="56799"/>
                    <a:pt x="12098" y="56203"/>
                    <a:pt x="15775" y="56203"/>
                  </a:cubicBezTo>
                  <a:cubicBezTo>
                    <a:pt x="23327" y="56203"/>
                    <a:pt x="28702" y="58718"/>
                    <a:pt x="34363" y="58718"/>
                  </a:cubicBezTo>
                  <a:cubicBezTo>
                    <a:pt x="38336" y="58718"/>
                    <a:pt x="42449" y="57480"/>
                    <a:pt x="47553" y="53266"/>
                  </a:cubicBezTo>
                  <a:lnTo>
                    <a:pt x="42018" y="34321"/>
                  </a:lnTo>
                  <a:lnTo>
                    <a:pt x="41124" y="19523"/>
                  </a:lnTo>
                  <a:lnTo>
                    <a:pt x="52080" y="28653"/>
                  </a:lnTo>
                  <a:cubicBezTo>
                    <a:pt x="53759" y="30061"/>
                    <a:pt x="55821" y="30765"/>
                    <a:pt x="57882" y="30765"/>
                  </a:cubicBezTo>
                  <a:cubicBezTo>
                    <a:pt x="60025" y="30765"/>
                    <a:pt x="62166" y="30004"/>
                    <a:pt x="63873" y="28482"/>
                  </a:cubicBezTo>
                  <a:lnTo>
                    <a:pt x="80935" y="13360"/>
                  </a:lnTo>
                  <a:lnTo>
                    <a:pt x="73516" y="4763"/>
                  </a:lnTo>
                  <a:lnTo>
                    <a:pt x="58851" y="16974"/>
                  </a:lnTo>
                  <a:lnTo>
                    <a:pt x="44205" y="3374"/>
                  </a:lnTo>
                  <a:cubicBezTo>
                    <a:pt x="41836" y="1196"/>
                    <a:pt x="38749" y="1"/>
                    <a:pt x="35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p:cNvSpPr/>
            <p:nvPr/>
          </p:nvSpPr>
          <p:spPr>
            <a:xfrm>
              <a:off x="2438150" y="1823300"/>
              <a:ext cx="69450" cy="337175"/>
            </a:xfrm>
            <a:custGeom>
              <a:avLst/>
              <a:gdLst/>
              <a:ahLst/>
              <a:cxnLst/>
              <a:rect l="l" t="t" r="r" b="b"/>
              <a:pathLst>
                <a:path w="2778" h="13487" extrusionOk="0">
                  <a:moveTo>
                    <a:pt x="0" y="1"/>
                  </a:moveTo>
                  <a:lnTo>
                    <a:pt x="780" y="12726"/>
                  </a:lnTo>
                  <a:lnTo>
                    <a:pt x="1674" y="13487"/>
                  </a:lnTo>
                  <a:cubicBezTo>
                    <a:pt x="2777" y="9378"/>
                    <a:pt x="2378" y="5022"/>
                    <a:pt x="533" y="1161"/>
                  </a:cubicBezTo>
                  <a:lnTo>
                    <a:pt x="0" y="1"/>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a:off x="2759125" y="2061050"/>
              <a:ext cx="141725" cy="135575"/>
            </a:xfrm>
            <a:custGeom>
              <a:avLst/>
              <a:gdLst/>
              <a:ahLst/>
              <a:cxnLst/>
              <a:rect l="l" t="t" r="r" b="b"/>
              <a:pathLst>
                <a:path w="5669" h="5423" extrusionOk="0">
                  <a:moveTo>
                    <a:pt x="4879" y="0"/>
                  </a:moveTo>
                  <a:cubicBezTo>
                    <a:pt x="2842" y="0"/>
                    <a:pt x="1077" y="1341"/>
                    <a:pt x="571" y="3292"/>
                  </a:cubicBezTo>
                  <a:lnTo>
                    <a:pt x="0" y="5422"/>
                  </a:lnTo>
                  <a:lnTo>
                    <a:pt x="5668" y="686"/>
                  </a:lnTo>
                  <a:lnTo>
                    <a:pt x="4965" y="1"/>
                  </a:lnTo>
                  <a:cubicBezTo>
                    <a:pt x="4936" y="1"/>
                    <a:pt x="4908" y="0"/>
                    <a:pt x="4879" y="0"/>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p:cNvSpPr/>
            <p:nvPr/>
          </p:nvSpPr>
          <p:spPr>
            <a:xfrm>
              <a:off x="1451900" y="2036350"/>
              <a:ext cx="1019550" cy="357600"/>
            </a:xfrm>
            <a:custGeom>
              <a:avLst/>
              <a:gdLst/>
              <a:ahLst/>
              <a:cxnLst/>
              <a:rect l="l" t="t" r="r" b="b"/>
              <a:pathLst>
                <a:path w="40782" h="14304" extrusionOk="0">
                  <a:moveTo>
                    <a:pt x="4167" y="0"/>
                  </a:moveTo>
                  <a:lnTo>
                    <a:pt x="2169" y="2130"/>
                  </a:lnTo>
                  <a:lnTo>
                    <a:pt x="1" y="12991"/>
                  </a:lnTo>
                  <a:lnTo>
                    <a:pt x="4167" y="8521"/>
                  </a:lnTo>
                  <a:lnTo>
                    <a:pt x="9530" y="14304"/>
                  </a:lnTo>
                  <a:lnTo>
                    <a:pt x="14913" y="8521"/>
                  </a:lnTo>
                  <a:lnTo>
                    <a:pt x="20277" y="14304"/>
                  </a:lnTo>
                  <a:lnTo>
                    <a:pt x="25660" y="8521"/>
                  </a:lnTo>
                  <a:lnTo>
                    <a:pt x="31024" y="14304"/>
                  </a:lnTo>
                  <a:lnTo>
                    <a:pt x="36407" y="8521"/>
                  </a:lnTo>
                  <a:lnTo>
                    <a:pt x="40782" y="13239"/>
                  </a:lnTo>
                  <a:lnTo>
                    <a:pt x="40230" y="4204"/>
                  </a:lnTo>
                  <a:lnTo>
                    <a:pt x="40553" y="4508"/>
                  </a:lnTo>
                  <a:lnTo>
                    <a:pt x="36407" y="0"/>
                  </a:lnTo>
                  <a:lnTo>
                    <a:pt x="31024" y="5801"/>
                  </a:lnTo>
                  <a:lnTo>
                    <a:pt x="25660" y="0"/>
                  </a:lnTo>
                  <a:lnTo>
                    <a:pt x="20277" y="5801"/>
                  </a:lnTo>
                  <a:lnTo>
                    <a:pt x="14913" y="0"/>
                  </a:lnTo>
                  <a:lnTo>
                    <a:pt x="9530" y="5801"/>
                  </a:lnTo>
                  <a:lnTo>
                    <a:pt x="41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p:cNvSpPr/>
            <p:nvPr/>
          </p:nvSpPr>
          <p:spPr>
            <a:xfrm>
              <a:off x="1810450" y="1462400"/>
              <a:ext cx="253000" cy="375675"/>
            </a:xfrm>
            <a:custGeom>
              <a:avLst/>
              <a:gdLst/>
              <a:ahLst/>
              <a:cxnLst/>
              <a:rect l="l" t="t" r="r" b="b"/>
              <a:pathLst>
                <a:path w="10120" h="15027" extrusionOk="0">
                  <a:moveTo>
                    <a:pt x="1" y="0"/>
                  </a:moveTo>
                  <a:lnTo>
                    <a:pt x="1" y="9967"/>
                  </a:lnTo>
                  <a:cubicBezTo>
                    <a:pt x="1" y="12782"/>
                    <a:pt x="2245" y="15026"/>
                    <a:pt x="5060" y="15026"/>
                  </a:cubicBezTo>
                  <a:cubicBezTo>
                    <a:pt x="7856" y="15026"/>
                    <a:pt x="10120" y="12782"/>
                    <a:pt x="10120" y="9967"/>
                  </a:cubicBezTo>
                  <a:lnTo>
                    <a:pt x="10120" y="3804"/>
                  </a:lnTo>
                  <a:lnTo>
                    <a:pt x="1" y="0"/>
                  </a:ln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a:off x="1810450" y="1462400"/>
              <a:ext cx="253000" cy="206750"/>
            </a:xfrm>
            <a:custGeom>
              <a:avLst/>
              <a:gdLst/>
              <a:ahLst/>
              <a:cxnLst/>
              <a:rect l="l" t="t" r="r" b="b"/>
              <a:pathLst>
                <a:path w="10120" h="8270" extrusionOk="0">
                  <a:moveTo>
                    <a:pt x="1" y="0"/>
                  </a:moveTo>
                  <a:lnTo>
                    <a:pt x="1" y="266"/>
                  </a:lnTo>
                  <a:cubicBezTo>
                    <a:pt x="343" y="1560"/>
                    <a:pt x="857" y="2815"/>
                    <a:pt x="1560" y="3937"/>
                  </a:cubicBezTo>
                  <a:cubicBezTo>
                    <a:pt x="2626" y="5592"/>
                    <a:pt x="4147" y="7000"/>
                    <a:pt x="6011" y="7742"/>
                  </a:cubicBezTo>
                  <a:cubicBezTo>
                    <a:pt x="6897" y="8088"/>
                    <a:pt x="7843" y="8270"/>
                    <a:pt x="8779" y="8270"/>
                  </a:cubicBezTo>
                  <a:cubicBezTo>
                    <a:pt x="9231" y="8270"/>
                    <a:pt x="9680" y="8228"/>
                    <a:pt x="10120" y="8141"/>
                  </a:cubicBezTo>
                  <a:lnTo>
                    <a:pt x="10120" y="3804"/>
                  </a:lnTo>
                  <a:lnTo>
                    <a:pt x="1" y="0"/>
                  </a:lnTo>
                  <a:close/>
                </a:path>
              </a:pathLst>
            </a:custGeom>
            <a:solidFill>
              <a:srgbClr val="2221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p:cNvSpPr/>
            <p:nvPr/>
          </p:nvSpPr>
          <p:spPr>
            <a:xfrm>
              <a:off x="1760525" y="944550"/>
              <a:ext cx="535925" cy="662900"/>
            </a:xfrm>
            <a:custGeom>
              <a:avLst/>
              <a:gdLst/>
              <a:ahLst/>
              <a:cxnLst/>
              <a:rect l="l" t="t" r="r" b="b"/>
              <a:pathLst>
                <a:path w="21437" h="26516" extrusionOk="0">
                  <a:moveTo>
                    <a:pt x="10709" y="0"/>
                  </a:moveTo>
                  <a:cubicBezTo>
                    <a:pt x="4794" y="0"/>
                    <a:pt x="0" y="4813"/>
                    <a:pt x="0" y="10728"/>
                  </a:cubicBezTo>
                  <a:lnTo>
                    <a:pt x="0" y="15807"/>
                  </a:lnTo>
                  <a:cubicBezTo>
                    <a:pt x="0" y="21722"/>
                    <a:pt x="4794" y="26515"/>
                    <a:pt x="10709" y="26515"/>
                  </a:cubicBezTo>
                  <a:cubicBezTo>
                    <a:pt x="16644" y="26515"/>
                    <a:pt x="21437" y="21722"/>
                    <a:pt x="21437" y="15807"/>
                  </a:cubicBezTo>
                  <a:lnTo>
                    <a:pt x="21437" y="10728"/>
                  </a:lnTo>
                  <a:cubicBezTo>
                    <a:pt x="21437" y="4813"/>
                    <a:pt x="16644" y="0"/>
                    <a:pt x="10709" y="0"/>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p:cNvSpPr/>
            <p:nvPr/>
          </p:nvSpPr>
          <p:spPr>
            <a:xfrm>
              <a:off x="1628800" y="794825"/>
              <a:ext cx="731850" cy="578675"/>
            </a:xfrm>
            <a:custGeom>
              <a:avLst/>
              <a:gdLst/>
              <a:ahLst/>
              <a:cxnLst/>
              <a:rect l="l" t="t" r="r" b="b"/>
              <a:pathLst>
                <a:path w="29274" h="23147" extrusionOk="0">
                  <a:moveTo>
                    <a:pt x="14813" y="0"/>
                  </a:moveTo>
                  <a:cubicBezTo>
                    <a:pt x="14466" y="0"/>
                    <a:pt x="14117" y="27"/>
                    <a:pt x="13772" y="74"/>
                  </a:cubicBezTo>
                  <a:cubicBezTo>
                    <a:pt x="11318" y="435"/>
                    <a:pt x="9036" y="1881"/>
                    <a:pt x="7685" y="3954"/>
                  </a:cubicBezTo>
                  <a:cubicBezTo>
                    <a:pt x="6791" y="3498"/>
                    <a:pt x="5802" y="2870"/>
                    <a:pt x="4813" y="2718"/>
                  </a:cubicBezTo>
                  <a:cubicBezTo>
                    <a:pt x="4634" y="2694"/>
                    <a:pt x="4453" y="2682"/>
                    <a:pt x="4271" y="2682"/>
                  </a:cubicBezTo>
                  <a:cubicBezTo>
                    <a:pt x="3432" y="2682"/>
                    <a:pt x="2599" y="2945"/>
                    <a:pt x="2036" y="3555"/>
                  </a:cubicBezTo>
                  <a:cubicBezTo>
                    <a:pt x="1313" y="4335"/>
                    <a:pt x="1237" y="5571"/>
                    <a:pt x="1656" y="6541"/>
                  </a:cubicBezTo>
                  <a:cubicBezTo>
                    <a:pt x="2055" y="7549"/>
                    <a:pt x="2835" y="8329"/>
                    <a:pt x="3691" y="8957"/>
                  </a:cubicBezTo>
                  <a:cubicBezTo>
                    <a:pt x="2645" y="9204"/>
                    <a:pt x="1656" y="9832"/>
                    <a:pt x="990" y="10688"/>
                  </a:cubicBezTo>
                  <a:cubicBezTo>
                    <a:pt x="324" y="11543"/>
                    <a:pt x="1" y="12704"/>
                    <a:pt x="286" y="13750"/>
                  </a:cubicBezTo>
                  <a:cubicBezTo>
                    <a:pt x="571" y="14796"/>
                    <a:pt x="1522" y="15652"/>
                    <a:pt x="2607" y="15747"/>
                  </a:cubicBezTo>
                  <a:lnTo>
                    <a:pt x="2607" y="21929"/>
                  </a:lnTo>
                  <a:lnTo>
                    <a:pt x="5954" y="23146"/>
                  </a:lnTo>
                  <a:cubicBezTo>
                    <a:pt x="8313" y="21434"/>
                    <a:pt x="9663" y="18429"/>
                    <a:pt x="9378" y="15538"/>
                  </a:cubicBezTo>
                  <a:cubicBezTo>
                    <a:pt x="10082" y="15176"/>
                    <a:pt x="10786" y="14606"/>
                    <a:pt x="11109" y="13864"/>
                  </a:cubicBezTo>
                  <a:cubicBezTo>
                    <a:pt x="11451" y="13141"/>
                    <a:pt x="11508" y="12304"/>
                    <a:pt x="11299" y="11543"/>
                  </a:cubicBezTo>
                  <a:lnTo>
                    <a:pt x="11299" y="11543"/>
                  </a:lnTo>
                  <a:cubicBezTo>
                    <a:pt x="11756" y="12000"/>
                    <a:pt x="12497" y="12495"/>
                    <a:pt x="13068" y="12799"/>
                  </a:cubicBezTo>
                  <a:cubicBezTo>
                    <a:pt x="13496" y="13013"/>
                    <a:pt x="13977" y="13152"/>
                    <a:pt x="14456" y="13152"/>
                  </a:cubicBezTo>
                  <a:cubicBezTo>
                    <a:pt x="14616" y="13152"/>
                    <a:pt x="14775" y="13136"/>
                    <a:pt x="14932" y="13103"/>
                  </a:cubicBezTo>
                  <a:cubicBezTo>
                    <a:pt x="15579" y="12989"/>
                    <a:pt x="16168" y="12571"/>
                    <a:pt x="16511" y="12000"/>
                  </a:cubicBezTo>
                  <a:cubicBezTo>
                    <a:pt x="16834" y="11429"/>
                    <a:pt x="16910" y="10707"/>
                    <a:pt x="16701" y="10098"/>
                  </a:cubicBezTo>
                  <a:lnTo>
                    <a:pt x="16701" y="10098"/>
                  </a:lnTo>
                  <a:cubicBezTo>
                    <a:pt x="18817" y="12214"/>
                    <a:pt x="21810" y="13465"/>
                    <a:pt x="24805" y="13465"/>
                  </a:cubicBezTo>
                  <a:cubicBezTo>
                    <a:pt x="25365" y="13465"/>
                    <a:pt x="25924" y="13421"/>
                    <a:pt x="26478" y="13331"/>
                  </a:cubicBezTo>
                  <a:cubicBezTo>
                    <a:pt x="27258" y="13179"/>
                    <a:pt x="28056" y="12951"/>
                    <a:pt x="28608" y="12380"/>
                  </a:cubicBezTo>
                  <a:cubicBezTo>
                    <a:pt x="29084" y="11867"/>
                    <a:pt x="29274" y="11144"/>
                    <a:pt x="29255" y="10440"/>
                  </a:cubicBezTo>
                  <a:cubicBezTo>
                    <a:pt x="29236" y="9756"/>
                    <a:pt x="29007" y="9090"/>
                    <a:pt x="28703" y="8443"/>
                  </a:cubicBezTo>
                  <a:cubicBezTo>
                    <a:pt x="27847" y="6617"/>
                    <a:pt x="26402" y="5095"/>
                    <a:pt x="24614" y="4163"/>
                  </a:cubicBezTo>
                  <a:cubicBezTo>
                    <a:pt x="23282" y="3484"/>
                    <a:pt x="21782" y="3120"/>
                    <a:pt x="20294" y="3120"/>
                  </a:cubicBezTo>
                  <a:cubicBezTo>
                    <a:pt x="19784" y="3120"/>
                    <a:pt x="19275" y="3163"/>
                    <a:pt x="18774" y="3250"/>
                  </a:cubicBezTo>
                  <a:cubicBezTo>
                    <a:pt x="18717" y="2128"/>
                    <a:pt x="18051" y="987"/>
                    <a:pt x="17062" y="492"/>
                  </a:cubicBezTo>
                  <a:cubicBezTo>
                    <a:pt x="16364" y="137"/>
                    <a:pt x="15594" y="0"/>
                    <a:pt x="14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a:off x="1640700" y="794600"/>
              <a:ext cx="680000" cy="319750"/>
            </a:xfrm>
            <a:custGeom>
              <a:avLst/>
              <a:gdLst/>
              <a:ahLst/>
              <a:cxnLst/>
              <a:rect l="l" t="t" r="r" b="b"/>
              <a:pathLst>
                <a:path w="27200" h="12790" extrusionOk="0">
                  <a:moveTo>
                    <a:pt x="14296" y="0"/>
                  </a:moveTo>
                  <a:cubicBezTo>
                    <a:pt x="13944" y="0"/>
                    <a:pt x="13589" y="29"/>
                    <a:pt x="13239" y="83"/>
                  </a:cubicBezTo>
                  <a:cubicBezTo>
                    <a:pt x="10804" y="444"/>
                    <a:pt x="8522" y="1890"/>
                    <a:pt x="7171" y="3963"/>
                  </a:cubicBezTo>
                  <a:cubicBezTo>
                    <a:pt x="6258" y="3507"/>
                    <a:pt x="5288" y="2860"/>
                    <a:pt x="4280" y="2727"/>
                  </a:cubicBezTo>
                  <a:cubicBezTo>
                    <a:pt x="4096" y="2698"/>
                    <a:pt x="3907" y="2684"/>
                    <a:pt x="3717" y="2684"/>
                  </a:cubicBezTo>
                  <a:cubicBezTo>
                    <a:pt x="2888" y="2684"/>
                    <a:pt x="2045" y="2960"/>
                    <a:pt x="1503" y="3564"/>
                  </a:cubicBezTo>
                  <a:cubicBezTo>
                    <a:pt x="799" y="4344"/>
                    <a:pt x="723" y="5561"/>
                    <a:pt x="1122" y="6550"/>
                  </a:cubicBezTo>
                  <a:cubicBezTo>
                    <a:pt x="1522" y="7520"/>
                    <a:pt x="2321" y="8319"/>
                    <a:pt x="3177" y="8947"/>
                  </a:cubicBezTo>
                  <a:cubicBezTo>
                    <a:pt x="2112" y="9213"/>
                    <a:pt x="1122" y="9841"/>
                    <a:pt x="457" y="10697"/>
                  </a:cubicBezTo>
                  <a:cubicBezTo>
                    <a:pt x="286" y="10906"/>
                    <a:pt x="114" y="11172"/>
                    <a:pt x="0" y="11438"/>
                  </a:cubicBezTo>
                  <a:cubicBezTo>
                    <a:pt x="76" y="11552"/>
                    <a:pt x="114" y="11667"/>
                    <a:pt x="209" y="11762"/>
                  </a:cubicBezTo>
                  <a:cubicBezTo>
                    <a:pt x="742" y="12408"/>
                    <a:pt x="1541" y="12732"/>
                    <a:pt x="2378" y="12789"/>
                  </a:cubicBezTo>
                  <a:cubicBezTo>
                    <a:pt x="2406" y="12789"/>
                    <a:pt x="2434" y="12790"/>
                    <a:pt x="2462" y="12790"/>
                  </a:cubicBezTo>
                  <a:cubicBezTo>
                    <a:pt x="3268" y="12790"/>
                    <a:pt x="4038" y="12528"/>
                    <a:pt x="4736" y="12142"/>
                  </a:cubicBezTo>
                  <a:cubicBezTo>
                    <a:pt x="5859" y="11495"/>
                    <a:pt x="6962" y="10392"/>
                    <a:pt x="7418" y="9175"/>
                  </a:cubicBezTo>
                  <a:cubicBezTo>
                    <a:pt x="7815" y="9450"/>
                    <a:pt x="8301" y="9592"/>
                    <a:pt x="8788" y="9592"/>
                  </a:cubicBezTo>
                  <a:cubicBezTo>
                    <a:pt x="9141" y="9592"/>
                    <a:pt x="9495" y="9517"/>
                    <a:pt x="9815" y="9365"/>
                  </a:cubicBezTo>
                  <a:cubicBezTo>
                    <a:pt x="10576" y="9004"/>
                    <a:pt x="11127" y="8224"/>
                    <a:pt x="11203" y="7387"/>
                  </a:cubicBezTo>
                  <a:cubicBezTo>
                    <a:pt x="11720" y="7942"/>
                    <a:pt x="12472" y="8234"/>
                    <a:pt x="13223" y="8234"/>
                  </a:cubicBezTo>
                  <a:cubicBezTo>
                    <a:pt x="13579" y="8234"/>
                    <a:pt x="13935" y="8168"/>
                    <a:pt x="14266" y="8034"/>
                  </a:cubicBezTo>
                  <a:cubicBezTo>
                    <a:pt x="15293" y="7596"/>
                    <a:pt x="15807" y="6493"/>
                    <a:pt x="15749" y="5371"/>
                  </a:cubicBezTo>
                  <a:lnTo>
                    <a:pt x="15749" y="5371"/>
                  </a:lnTo>
                  <a:cubicBezTo>
                    <a:pt x="17633" y="7292"/>
                    <a:pt x="20105" y="8604"/>
                    <a:pt x="22730" y="9061"/>
                  </a:cubicBezTo>
                  <a:cubicBezTo>
                    <a:pt x="23142" y="9133"/>
                    <a:pt x="23567" y="9180"/>
                    <a:pt x="23987" y="9180"/>
                  </a:cubicBezTo>
                  <a:cubicBezTo>
                    <a:pt x="24674" y="9180"/>
                    <a:pt x="25347" y="9053"/>
                    <a:pt x="25926" y="8699"/>
                  </a:cubicBezTo>
                  <a:cubicBezTo>
                    <a:pt x="26610" y="8300"/>
                    <a:pt x="27086" y="7577"/>
                    <a:pt x="27200" y="6816"/>
                  </a:cubicBezTo>
                  <a:cubicBezTo>
                    <a:pt x="26363" y="5713"/>
                    <a:pt x="25298" y="4819"/>
                    <a:pt x="24081" y="4172"/>
                  </a:cubicBezTo>
                  <a:cubicBezTo>
                    <a:pt x="22766" y="3465"/>
                    <a:pt x="21272" y="3116"/>
                    <a:pt x="19779" y="3116"/>
                  </a:cubicBezTo>
                  <a:cubicBezTo>
                    <a:pt x="19264" y="3116"/>
                    <a:pt x="18749" y="3157"/>
                    <a:pt x="18241" y="3240"/>
                  </a:cubicBezTo>
                  <a:cubicBezTo>
                    <a:pt x="18165" y="2137"/>
                    <a:pt x="17518" y="996"/>
                    <a:pt x="16529" y="482"/>
                  </a:cubicBezTo>
                  <a:cubicBezTo>
                    <a:pt x="15836" y="142"/>
                    <a:pt x="15071" y="0"/>
                    <a:pt x="14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p:cNvSpPr/>
            <p:nvPr/>
          </p:nvSpPr>
          <p:spPr>
            <a:xfrm>
              <a:off x="1984975" y="1155200"/>
              <a:ext cx="437500" cy="242550"/>
            </a:xfrm>
            <a:custGeom>
              <a:avLst/>
              <a:gdLst/>
              <a:ahLst/>
              <a:cxnLst/>
              <a:rect l="l" t="t" r="r" b="b"/>
              <a:pathLst>
                <a:path w="17500" h="9702" extrusionOk="0">
                  <a:moveTo>
                    <a:pt x="3633" y="1"/>
                  </a:moveTo>
                  <a:cubicBezTo>
                    <a:pt x="1636" y="1"/>
                    <a:pt x="19" y="1617"/>
                    <a:pt x="19" y="3615"/>
                  </a:cubicBezTo>
                  <a:lnTo>
                    <a:pt x="19" y="6087"/>
                  </a:lnTo>
                  <a:cubicBezTo>
                    <a:pt x="0" y="8065"/>
                    <a:pt x="1617" y="9701"/>
                    <a:pt x="3633" y="9701"/>
                  </a:cubicBezTo>
                  <a:lnTo>
                    <a:pt x="13886" y="9701"/>
                  </a:lnTo>
                  <a:cubicBezTo>
                    <a:pt x="15883" y="9701"/>
                    <a:pt x="17499" y="8084"/>
                    <a:pt x="17499" y="6087"/>
                  </a:cubicBezTo>
                  <a:lnTo>
                    <a:pt x="17499" y="3615"/>
                  </a:lnTo>
                  <a:cubicBezTo>
                    <a:pt x="17499" y="1617"/>
                    <a:pt x="15883" y="1"/>
                    <a:pt x="13886" y="1"/>
                  </a:cubicBezTo>
                  <a:close/>
                </a:path>
              </a:pathLst>
            </a:custGeom>
            <a:solidFill>
              <a:srgbClr val="797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p:cNvSpPr/>
            <p:nvPr/>
          </p:nvSpPr>
          <p:spPr>
            <a:xfrm>
              <a:off x="2003525" y="1172325"/>
              <a:ext cx="401350" cy="206875"/>
            </a:xfrm>
            <a:custGeom>
              <a:avLst/>
              <a:gdLst/>
              <a:ahLst/>
              <a:cxnLst/>
              <a:rect l="l" t="t" r="r" b="b"/>
              <a:pathLst>
                <a:path w="16054" h="8275" extrusionOk="0">
                  <a:moveTo>
                    <a:pt x="2891" y="0"/>
                  </a:moveTo>
                  <a:cubicBezTo>
                    <a:pt x="1313" y="0"/>
                    <a:pt x="0" y="1313"/>
                    <a:pt x="0" y="2911"/>
                  </a:cubicBezTo>
                  <a:lnTo>
                    <a:pt x="0" y="5383"/>
                  </a:lnTo>
                  <a:cubicBezTo>
                    <a:pt x="0" y="6981"/>
                    <a:pt x="1313" y="8274"/>
                    <a:pt x="2891" y="8274"/>
                  </a:cubicBezTo>
                  <a:lnTo>
                    <a:pt x="13144" y="8274"/>
                  </a:lnTo>
                  <a:cubicBezTo>
                    <a:pt x="14741" y="8274"/>
                    <a:pt x="16054" y="7000"/>
                    <a:pt x="16054" y="5383"/>
                  </a:cubicBezTo>
                  <a:lnTo>
                    <a:pt x="16054" y="2911"/>
                  </a:lnTo>
                  <a:cubicBezTo>
                    <a:pt x="16054" y="1313"/>
                    <a:pt x="14741" y="0"/>
                    <a:pt x="13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a:off x="1868475" y="1154725"/>
              <a:ext cx="206875" cy="242550"/>
            </a:xfrm>
            <a:custGeom>
              <a:avLst/>
              <a:gdLst/>
              <a:ahLst/>
              <a:cxnLst/>
              <a:rect l="l" t="t" r="r" b="b"/>
              <a:pathLst>
                <a:path w="8275" h="9702" extrusionOk="0">
                  <a:moveTo>
                    <a:pt x="3614" y="1"/>
                  </a:moveTo>
                  <a:cubicBezTo>
                    <a:pt x="1617" y="1"/>
                    <a:pt x="0" y="1617"/>
                    <a:pt x="0" y="3615"/>
                  </a:cubicBezTo>
                  <a:lnTo>
                    <a:pt x="0" y="6087"/>
                  </a:lnTo>
                  <a:cubicBezTo>
                    <a:pt x="0" y="8084"/>
                    <a:pt x="1617" y="9701"/>
                    <a:pt x="3614" y="9701"/>
                  </a:cubicBezTo>
                  <a:lnTo>
                    <a:pt x="8274" y="9701"/>
                  </a:lnTo>
                  <a:cubicBezTo>
                    <a:pt x="6277" y="9701"/>
                    <a:pt x="4660" y="8084"/>
                    <a:pt x="4660" y="6087"/>
                  </a:cubicBezTo>
                  <a:lnTo>
                    <a:pt x="4660" y="3615"/>
                  </a:lnTo>
                  <a:cubicBezTo>
                    <a:pt x="4660" y="1617"/>
                    <a:pt x="6277" y="1"/>
                    <a:pt x="8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p:cNvSpPr/>
            <p:nvPr/>
          </p:nvSpPr>
          <p:spPr>
            <a:xfrm>
              <a:off x="1681100" y="1230325"/>
              <a:ext cx="237800" cy="75175"/>
            </a:xfrm>
            <a:custGeom>
              <a:avLst/>
              <a:gdLst/>
              <a:ahLst/>
              <a:cxnLst/>
              <a:rect l="l" t="t" r="r" b="b"/>
              <a:pathLst>
                <a:path w="9512" h="3007" extrusionOk="0">
                  <a:moveTo>
                    <a:pt x="1" y="1"/>
                  </a:moveTo>
                  <a:lnTo>
                    <a:pt x="1" y="3006"/>
                  </a:lnTo>
                  <a:lnTo>
                    <a:pt x="9511" y="3006"/>
                  </a:lnTo>
                  <a:lnTo>
                    <a:pt x="95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p:cNvSpPr/>
            <p:nvPr/>
          </p:nvSpPr>
          <p:spPr>
            <a:xfrm>
              <a:off x="1647350" y="1268225"/>
              <a:ext cx="164550" cy="176300"/>
            </a:xfrm>
            <a:custGeom>
              <a:avLst/>
              <a:gdLst/>
              <a:ahLst/>
              <a:cxnLst/>
              <a:rect l="l" t="t" r="r" b="b"/>
              <a:pathLst>
                <a:path w="6582" h="7052" extrusionOk="0">
                  <a:moveTo>
                    <a:pt x="2747" y="1"/>
                  </a:moveTo>
                  <a:cubicBezTo>
                    <a:pt x="2422" y="1"/>
                    <a:pt x="2097" y="52"/>
                    <a:pt x="1788" y="159"/>
                  </a:cubicBezTo>
                  <a:cubicBezTo>
                    <a:pt x="761" y="539"/>
                    <a:pt x="1" y="1585"/>
                    <a:pt x="20" y="2689"/>
                  </a:cubicBezTo>
                  <a:cubicBezTo>
                    <a:pt x="58" y="3449"/>
                    <a:pt x="400" y="4134"/>
                    <a:pt x="837" y="4781"/>
                  </a:cubicBezTo>
                  <a:cubicBezTo>
                    <a:pt x="1332" y="5561"/>
                    <a:pt x="1979" y="6283"/>
                    <a:pt x="2778" y="6702"/>
                  </a:cubicBezTo>
                  <a:cubicBezTo>
                    <a:pt x="3224" y="6940"/>
                    <a:pt x="3680" y="7051"/>
                    <a:pt x="4113" y="7051"/>
                  </a:cubicBezTo>
                  <a:cubicBezTo>
                    <a:pt x="5339" y="7051"/>
                    <a:pt x="6384" y="6158"/>
                    <a:pt x="6525" y="4724"/>
                  </a:cubicBezTo>
                  <a:cubicBezTo>
                    <a:pt x="6582" y="4039"/>
                    <a:pt x="6258" y="3449"/>
                    <a:pt x="5992" y="2822"/>
                  </a:cubicBezTo>
                  <a:cubicBezTo>
                    <a:pt x="5631" y="1966"/>
                    <a:pt x="5383" y="1148"/>
                    <a:pt x="4566" y="577"/>
                  </a:cubicBezTo>
                  <a:cubicBezTo>
                    <a:pt x="4057" y="208"/>
                    <a:pt x="3403" y="1"/>
                    <a:pt x="2747"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p:cNvSpPr/>
            <p:nvPr/>
          </p:nvSpPr>
          <p:spPr>
            <a:xfrm>
              <a:off x="1686825" y="1308700"/>
              <a:ext cx="85600" cy="91850"/>
            </a:xfrm>
            <a:custGeom>
              <a:avLst/>
              <a:gdLst/>
              <a:ahLst/>
              <a:cxnLst/>
              <a:rect l="l" t="t" r="r" b="b"/>
              <a:pathLst>
                <a:path w="3424" h="3674" extrusionOk="0">
                  <a:moveTo>
                    <a:pt x="1357" y="1"/>
                  </a:moveTo>
                  <a:cubicBezTo>
                    <a:pt x="821" y="1"/>
                    <a:pt x="285" y="263"/>
                    <a:pt x="0" y="708"/>
                  </a:cubicBezTo>
                  <a:cubicBezTo>
                    <a:pt x="223" y="502"/>
                    <a:pt x="617" y="420"/>
                    <a:pt x="972" y="420"/>
                  </a:cubicBezTo>
                  <a:cubicBezTo>
                    <a:pt x="1010" y="420"/>
                    <a:pt x="1047" y="421"/>
                    <a:pt x="1084" y="423"/>
                  </a:cubicBezTo>
                  <a:cubicBezTo>
                    <a:pt x="1446" y="423"/>
                    <a:pt x="1864" y="575"/>
                    <a:pt x="2150" y="803"/>
                  </a:cubicBezTo>
                  <a:cubicBezTo>
                    <a:pt x="1769" y="1012"/>
                    <a:pt x="1484" y="1374"/>
                    <a:pt x="1370" y="1792"/>
                  </a:cubicBezTo>
                  <a:cubicBezTo>
                    <a:pt x="1256" y="2211"/>
                    <a:pt x="1294" y="2686"/>
                    <a:pt x="1522" y="3067"/>
                  </a:cubicBezTo>
                  <a:cubicBezTo>
                    <a:pt x="1705" y="3399"/>
                    <a:pt x="2048" y="3674"/>
                    <a:pt x="2424" y="3674"/>
                  </a:cubicBezTo>
                  <a:cubicBezTo>
                    <a:pt x="2478" y="3674"/>
                    <a:pt x="2532" y="3668"/>
                    <a:pt x="2587" y="3656"/>
                  </a:cubicBezTo>
                  <a:cubicBezTo>
                    <a:pt x="2853" y="3618"/>
                    <a:pt x="3063" y="3428"/>
                    <a:pt x="3196" y="3181"/>
                  </a:cubicBezTo>
                  <a:cubicBezTo>
                    <a:pt x="3329" y="2953"/>
                    <a:pt x="3367" y="2686"/>
                    <a:pt x="3386" y="2420"/>
                  </a:cubicBezTo>
                  <a:cubicBezTo>
                    <a:pt x="3424" y="1849"/>
                    <a:pt x="3253" y="1260"/>
                    <a:pt x="2910" y="803"/>
                  </a:cubicBezTo>
                  <a:cubicBezTo>
                    <a:pt x="2587" y="347"/>
                    <a:pt x="2035" y="23"/>
                    <a:pt x="1465" y="4"/>
                  </a:cubicBezTo>
                  <a:cubicBezTo>
                    <a:pt x="1429" y="2"/>
                    <a:pt x="1393" y="1"/>
                    <a:pt x="1357" y="1"/>
                  </a:cubicBez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4"/>
            <p:cNvSpPr/>
            <p:nvPr/>
          </p:nvSpPr>
          <p:spPr>
            <a:xfrm>
              <a:off x="1931700" y="1432425"/>
              <a:ext cx="214500" cy="95575"/>
            </a:xfrm>
            <a:custGeom>
              <a:avLst/>
              <a:gdLst/>
              <a:ahLst/>
              <a:cxnLst/>
              <a:rect l="l" t="t" r="r" b="b"/>
              <a:pathLst>
                <a:path w="8580" h="3823" extrusionOk="0">
                  <a:moveTo>
                    <a:pt x="1" y="1"/>
                  </a:moveTo>
                  <a:lnTo>
                    <a:pt x="1" y="1"/>
                  </a:lnTo>
                  <a:cubicBezTo>
                    <a:pt x="400" y="1275"/>
                    <a:pt x="1332" y="2797"/>
                    <a:pt x="2569" y="3424"/>
                  </a:cubicBezTo>
                  <a:cubicBezTo>
                    <a:pt x="3094" y="3696"/>
                    <a:pt x="3679" y="3822"/>
                    <a:pt x="4265" y="3822"/>
                  </a:cubicBezTo>
                  <a:cubicBezTo>
                    <a:pt x="4954" y="3822"/>
                    <a:pt x="5644" y="3648"/>
                    <a:pt x="6240" y="3329"/>
                  </a:cubicBezTo>
                  <a:cubicBezTo>
                    <a:pt x="7362" y="2702"/>
                    <a:pt x="8142" y="1579"/>
                    <a:pt x="8579" y="381"/>
                  </a:cubicBezTo>
                  <a:cubicBezTo>
                    <a:pt x="5707" y="248"/>
                    <a:pt x="2854" y="115"/>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4"/>
            <p:cNvSpPr/>
            <p:nvPr/>
          </p:nvSpPr>
          <p:spPr>
            <a:xfrm>
              <a:off x="2309750" y="1269325"/>
              <a:ext cx="52325" cy="80400"/>
            </a:xfrm>
            <a:custGeom>
              <a:avLst/>
              <a:gdLst/>
              <a:ahLst/>
              <a:cxnLst/>
              <a:rect l="l" t="t" r="r" b="b"/>
              <a:pathLst>
                <a:path w="2093" h="3216" extrusionOk="0">
                  <a:moveTo>
                    <a:pt x="1047" y="1"/>
                  </a:moveTo>
                  <a:cubicBezTo>
                    <a:pt x="476" y="1"/>
                    <a:pt x="1" y="476"/>
                    <a:pt x="1" y="1047"/>
                  </a:cubicBezTo>
                  <a:lnTo>
                    <a:pt x="1" y="2188"/>
                  </a:lnTo>
                  <a:cubicBezTo>
                    <a:pt x="20" y="2759"/>
                    <a:pt x="476" y="3215"/>
                    <a:pt x="1047" y="3215"/>
                  </a:cubicBezTo>
                  <a:cubicBezTo>
                    <a:pt x="1617" y="3215"/>
                    <a:pt x="2093" y="2740"/>
                    <a:pt x="2093" y="2169"/>
                  </a:cubicBezTo>
                  <a:lnTo>
                    <a:pt x="2093" y="1047"/>
                  </a:lnTo>
                  <a:cubicBezTo>
                    <a:pt x="2093" y="476"/>
                    <a:pt x="1617" y="1"/>
                    <a:pt x="10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p:cNvSpPr/>
            <p:nvPr/>
          </p:nvSpPr>
          <p:spPr>
            <a:xfrm>
              <a:off x="2313550" y="1206550"/>
              <a:ext cx="45200" cy="45200"/>
            </a:xfrm>
            <a:custGeom>
              <a:avLst/>
              <a:gdLst/>
              <a:ahLst/>
              <a:cxnLst/>
              <a:rect l="l" t="t" r="r" b="b"/>
              <a:pathLst>
                <a:path w="1808" h="1808" extrusionOk="0">
                  <a:moveTo>
                    <a:pt x="914" y="1"/>
                  </a:moveTo>
                  <a:cubicBezTo>
                    <a:pt x="419" y="1"/>
                    <a:pt x="1" y="400"/>
                    <a:pt x="1" y="895"/>
                  </a:cubicBezTo>
                  <a:cubicBezTo>
                    <a:pt x="1" y="1389"/>
                    <a:pt x="419" y="1808"/>
                    <a:pt x="914" y="1808"/>
                  </a:cubicBezTo>
                  <a:cubicBezTo>
                    <a:pt x="1408" y="1808"/>
                    <a:pt x="1808" y="1389"/>
                    <a:pt x="1808" y="895"/>
                  </a:cubicBezTo>
                  <a:cubicBezTo>
                    <a:pt x="1808" y="400"/>
                    <a:pt x="1408" y="1"/>
                    <a:pt x="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p:cNvSpPr/>
            <p:nvPr/>
          </p:nvSpPr>
          <p:spPr>
            <a:xfrm>
              <a:off x="1508075" y="2170450"/>
              <a:ext cx="220625" cy="262400"/>
            </a:xfrm>
            <a:custGeom>
              <a:avLst/>
              <a:gdLst/>
              <a:ahLst/>
              <a:cxnLst/>
              <a:rect l="l" t="t" r="r" b="b"/>
              <a:pathLst>
                <a:path w="8825" h="10496" extrusionOk="0">
                  <a:moveTo>
                    <a:pt x="2871" y="0"/>
                  </a:moveTo>
                  <a:lnTo>
                    <a:pt x="2871" y="0"/>
                  </a:lnTo>
                  <a:cubicBezTo>
                    <a:pt x="1" y="2724"/>
                    <a:pt x="149" y="10496"/>
                    <a:pt x="5352" y="10496"/>
                  </a:cubicBezTo>
                  <a:cubicBezTo>
                    <a:pt x="5597" y="10496"/>
                    <a:pt x="5855" y="10478"/>
                    <a:pt x="6123" y="10442"/>
                  </a:cubicBezTo>
                  <a:cubicBezTo>
                    <a:pt x="6123" y="10442"/>
                    <a:pt x="8824" y="1160"/>
                    <a:pt x="2871" y="0"/>
                  </a:cubicBezTo>
                  <a:close/>
                </a:path>
              </a:pathLst>
            </a:custGeom>
            <a:solidFill>
              <a:srgbClr val="807F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p:cNvSpPr/>
            <p:nvPr/>
          </p:nvSpPr>
          <p:spPr>
            <a:xfrm>
              <a:off x="1819025" y="2160925"/>
              <a:ext cx="251075" cy="94700"/>
            </a:xfrm>
            <a:custGeom>
              <a:avLst/>
              <a:gdLst/>
              <a:ahLst/>
              <a:cxnLst/>
              <a:rect l="l" t="t" r="r" b="b"/>
              <a:pathLst>
                <a:path w="10043" h="3788" extrusionOk="0">
                  <a:moveTo>
                    <a:pt x="4166" y="1"/>
                  </a:moveTo>
                  <a:lnTo>
                    <a:pt x="0" y="153"/>
                  </a:lnTo>
                  <a:lnTo>
                    <a:pt x="2092" y="3215"/>
                  </a:lnTo>
                  <a:lnTo>
                    <a:pt x="8540" y="3786"/>
                  </a:lnTo>
                  <a:cubicBezTo>
                    <a:pt x="8565" y="3787"/>
                    <a:pt x="8590" y="3788"/>
                    <a:pt x="8614" y="3788"/>
                  </a:cubicBezTo>
                  <a:cubicBezTo>
                    <a:pt x="9270" y="3788"/>
                    <a:pt x="9856" y="3304"/>
                    <a:pt x="9948" y="2644"/>
                  </a:cubicBezTo>
                  <a:cubicBezTo>
                    <a:pt x="10043" y="1979"/>
                    <a:pt x="9606" y="1351"/>
                    <a:pt x="8978" y="1199"/>
                  </a:cubicBezTo>
                  <a:lnTo>
                    <a:pt x="4166" y="1"/>
                  </a:lnTo>
                  <a:close/>
                </a:path>
              </a:pathLst>
            </a:custGeom>
            <a:solidFill>
              <a:srgbClr val="B76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p:cNvSpPr/>
            <p:nvPr/>
          </p:nvSpPr>
          <p:spPr>
            <a:xfrm>
              <a:off x="1521325" y="2022550"/>
              <a:ext cx="519775" cy="361650"/>
            </a:xfrm>
            <a:custGeom>
              <a:avLst/>
              <a:gdLst/>
              <a:ahLst/>
              <a:cxnLst/>
              <a:rect l="l" t="t" r="r" b="b"/>
              <a:pathLst>
                <a:path w="20791" h="14466" extrusionOk="0">
                  <a:moveTo>
                    <a:pt x="11984" y="1"/>
                  </a:moveTo>
                  <a:cubicBezTo>
                    <a:pt x="11413" y="1"/>
                    <a:pt x="10862" y="191"/>
                    <a:pt x="10424" y="552"/>
                  </a:cubicBezTo>
                  <a:lnTo>
                    <a:pt x="3501" y="5973"/>
                  </a:lnTo>
                  <a:lnTo>
                    <a:pt x="1" y="8389"/>
                  </a:lnTo>
                  <a:lnTo>
                    <a:pt x="1865" y="12859"/>
                  </a:lnTo>
                  <a:lnTo>
                    <a:pt x="3406" y="11641"/>
                  </a:lnTo>
                  <a:cubicBezTo>
                    <a:pt x="3643" y="11692"/>
                    <a:pt x="3888" y="11715"/>
                    <a:pt x="4137" y="11715"/>
                  </a:cubicBezTo>
                  <a:cubicBezTo>
                    <a:pt x="5922" y="11715"/>
                    <a:pt x="7857" y="10557"/>
                    <a:pt x="7857" y="10557"/>
                  </a:cubicBezTo>
                  <a:lnTo>
                    <a:pt x="10063" y="13981"/>
                  </a:lnTo>
                  <a:cubicBezTo>
                    <a:pt x="10260" y="14291"/>
                    <a:pt x="10604" y="14465"/>
                    <a:pt x="10962" y="14465"/>
                  </a:cubicBezTo>
                  <a:cubicBezTo>
                    <a:pt x="11087" y="14465"/>
                    <a:pt x="11214" y="14444"/>
                    <a:pt x="11337" y="14399"/>
                  </a:cubicBezTo>
                  <a:cubicBezTo>
                    <a:pt x="11946" y="14190"/>
                    <a:pt x="12193" y="13505"/>
                    <a:pt x="11908" y="12935"/>
                  </a:cubicBezTo>
                  <a:lnTo>
                    <a:pt x="9397" y="7818"/>
                  </a:lnTo>
                  <a:lnTo>
                    <a:pt x="13905" y="13144"/>
                  </a:lnTo>
                  <a:cubicBezTo>
                    <a:pt x="14167" y="13438"/>
                    <a:pt x="14546" y="13601"/>
                    <a:pt x="14923" y="13601"/>
                  </a:cubicBezTo>
                  <a:cubicBezTo>
                    <a:pt x="15205" y="13601"/>
                    <a:pt x="15485" y="13510"/>
                    <a:pt x="15712" y="13315"/>
                  </a:cubicBezTo>
                  <a:cubicBezTo>
                    <a:pt x="16245" y="12878"/>
                    <a:pt x="16359" y="12155"/>
                    <a:pt x="15978" y="11565"/>
                  </a:cubicBezTo>
                  <a:lnTo>
                    <a:pt x="11946" y="5631"/>
                  </a:lnTo>
                  <a:lnTo>
                    <a:pt x="16340" y="10082"/>
                  </a:lnTo>
                  <a:cubicBezTo>
                    <a:pt x="16616" y="10357"/>
                    <a:pt x="16967" y="10491"/>
                    <a:pt x="17319" y="10491"/>
                  </a:cubicBezTo>
                  <a:cubicBezTo>
                    <a:pt x="17695" y="10491"/>
                    <a:pt x="18071" y="10338"/>
                    <a:pt x="18356" y="10044"/>
                  </a:cubicBezTo>
                  <a:cubicBezTo>
                    <a:pt x="18851" y="9530"/>
                    <a:pt x="18889" y="8693"/>
                    <a:pt x="18413" y="8141"/>
                  </a:cubicBezTo>
                  <a:lnTo>
                    <a:pt x="13658" y="2759"/>
                  </a:lnTo>
                  <a:lnTo>
                    <a:pt x="15560" y="2701"/>
                  </a:lnTo>
                  <a:lnTo>
                    <a:pt x="18356" y="5536"/>
                  </a:lnTo>
                  <a:cubicBezTo>
                    <a:pt x="18622" y="5792"/>
                    <a:pt x="18970" y="5921"/>
                    <a:pt x="19314" y="5921"/>
                  </a:cubicBezTo>
                  <a:cubicBezTo>
                    <a:pt x="19659" y="5921"/>
                    <a:pt x="20001" y="5792"/>
                    <a:pt x="20258" y="5536"/>
                  </a:cubicBezTo>
                  <a:cubicBezTo>
                    <a:pt x="20791" y="5060"/>
                    <a:pt x="20791" y="4204"/>
                    <a:pt x="20258" y="3691"/>
                  </a:cubicBezTo>
                  <a:lnTo>
                    <a:pt x="17386" y="761"/>
                  </a:lnTo>
                  <a:cubicBezTo>
                    <a:pt x="16911" y="286"/>
                    <a:pt x="16264" y="1"/>
                    <a:pt x="15579" y="1"/>
                  </a:cubicBezTo>
                  <a:close/>
                </a:path>
              </a:pathLst>
            </a:custGeom>
            <a:solidFill>
              <a:srgbClr val="EBA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p:cNvSpPr/>
            <p:nvPr/>
          </p:nvSpPr>
          <p:spPr>
            <a:xfrm>
              <a:off x="990175" y="1653175"/>
              <a:ext cx="733750" cy="1102025"/>
            </a:xfrm>
            <a:custGeom>
              <a:avLst/>
              <a:gdLst/>
              <a:ahLst/>
              <a:cxnLst/>
              <a:rect l="l" t="t" r="r" b="b"/>
              <a:pathLst>
                <a:path w="29350" h="44081" extrusionOk="0">
                  <a:moveTo>
                    <a:pt x="22853" y="0"/>
                  </a:moveTo>
                  <a:cubicBezTo>
                    <a:pt x="20149" y="0"/>
                    <a:pt x="17622" y="1499"/>
                    <a:pt x="16321" y="3953"/>
                  </a:cubicBezTo>
                  <a:lnTo>
                    <a:pt x="1865" y="31267"/>
                  </a:lnTo>
                  <a:cubicBezTo>
                    <a:pt x="1" y="34842"/>
                    <a:pt x="800" y="39236"/>
                    <a:pt x="3824" y="41899"/>
                  </a:cubicBezTo>
                  <a:cubicBezTo>
                    <a:pt x="5473" y="43353"/>
                    <a:pt x="7533" y="44080"/>
                    <a:pt x="9590" y="44080"/>
                  </a:cubicBezTo>
                  <a:cubicBezTo>
                    <a:pt x="11732" y="44080"/>
                    <a:pt x="13872" y="43291"/>
                    <a:pt x="15541" y="41709"/>
                  </a:cubicBezTo>
                  <a:lnTo>
                    <a:pt x="26839" y="31133"/>
                  </a:lnTo>
                  <a:cubicBezTo>
                    <a:pt x="21818" y="28356"/>
                    <a:pt x="22122" y="22688"/>
                    <a:pt x="23587" y="20691"/>
                  </a:cubicBezTo>
                  <a:lnTo>
                    <a:pt x="23587" y="20691"/>
                  </a:lnTo>
                  <a:lnTo>
                    <a:pt x="19877" y="23126"/>
                  </a:lnTo>
                  <a:lnTo>
                    <a:pt x="28114" y="8480"/>
                  </a:lnTo>
                  <a:cubicBezTo>
                    <a:pt x="29350" y="6254"/>
                    <a:pt x="29007" y="3534"/>
                    <a:pt x="27220" y="1727"/>
                  </a:cubicBezTo>
                  <a:cubicBezTo>
                    <a:pt x="26383" y="871"/>
                    <a:pt x="25298" y="301"/>
                    <a:pt x="24119" y="111"/>
                  </a:cubicBezTo>
                  <a:cubicBezTo>
                    <a:pt x="23695" y="36"/>
                    <a:pt x="23272" y="0"/>
                    <a:pt x="22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p:cNvSpPr/>
            <p:nvPr/>
          </p:nvSpPr>
          <p:spPr>
            <a:xfrm>
              <a:off x="1117150" y="2198975"/>
              <a:ext cx="387575" cy="273925"/>
            </a:xfrm>
            <a:custGeom>
              <a:avLst/>
              <a:gdLst/>
              <a:ahLst/>
              <a:cxnLst/>
              <a:rect l="l" t="t" r="r" b="b"/>
              <a:pathLst>
                <a:path w="15503" h="10957" extrusionOk="0">
                  <a:moveTo>
                    <a:pt x="15502" y="0"/>
                  </a:moveTo>
                  <a:lnTo>
                    <a:pt x="15502" y="0"/>
                  </a:lnTo>
                  <a:cubicBezTo>
                    <a:pt x="11223" y="267"/>
                    <a:pt x="7247" y="2283"/>
                    <a:pt x="4489" y="5573"/>
                  </a:cubicBezTo>
                  <a:lnTo>
                    <a:pt x="0" y="10956"/>
                  </a:lnTo>
                  <a:lnTo>
                    <a:pt x="0" y="10956"/>
                  </a:lnTo>
                  <a:lnTo>
                    <a:pt x="14798" y="1294"/>
                  </a:lnTo>
                  <a:lnTo>
                    <a:pt x="15502" y="0"/>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4"/>
            <p:cNvSpPr/>
            <p:nvPr/>
          </p:nvSpPr>
          <p:spPr>
            <a:xfrm>
              <a:off x="1052475" y="2390125"/>
              <a:ext cx="608700" cy="364075"/>
            </a:xfrm>
            <a:custGeom>
              <a:avLst/>
              <a:gdLst/>
              <a:ahLst/>
              <a:cxnLst/>
              <a:rect l="l" t="t" r="r" b="b"/>
              <a:pathLst>
                <a:path w="24348" h="14563" extrusionOk="0">
                  <a:moveTo>
                    <a:pt x="22255" y="1"/>
                  </a:moveTo>
                  <a:lnTo>
                    <a:pt x="10937" y="10614"/>
                  </a:lnTo>
                  <a:cubicBezTo>
                    <a:pt x="9339" y="12114"/>
                    <a:pt x="7317" y="12851"/>
                    <a:pt x="5302" y="12851"/>
                  </a:cubicBezTo>
                  <a:cubicBezTo>
                    <a:pt x="3408" y="12851"/>
                    <a:pt x="1521" y="12200"/>
                    <a:pt x="0" y="10919"/>
                  </a:cubicBezTo>
                  <a:lnTo>
                    <a:pt x="0" y="10919"/>
                  </a:lnTo>
                  <a:cubicBezTo>
                    <a:pt x="381" y="11451"/>
                    <a:pt x="837" y="11946"/>
                    <a:pt x="1332" y="12402"/>
                  </a:cubicBezTo>
                  <a:cubicBezTo>
                    <a:pt x="2978" y="13844"/>
                    <a:pt x="5033" y="14562"/>
                    <a:pt x="7086" y="14562"/>
                  </a:cubicBezTo>
                  <a:cubicBezTo>
                    <a:pt x="9233" y="14562"/>
                    <a:pt x="11377" y="13777"/>
                    <a:pt x="13049" y="12212"/>
                  </a:cubicBezTo>
                  <a:lnTo>
                    <a:pt x="24347" y="1617"/>
                  </a:lnTo>
                  <a:cubicBezTo>
                    <a:pt x="23510" y="1180"/>
                    <a:pt x="22825" y="609"/>
                    <a:pt x="22255" y="1"/>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4"/>
            <p:cNvSpPr/>
            <p:nvPr/>
          </p:nvSpPr>
          <p:spPr>
            <a:xfrm>
              <a:off x="2667350" y="941925"/>
              <a:ext cx="1247300" cy="1136400"/>
            </a:xfrm>
            <a:custGeom>
              <a:avLst/>
              <a:gdLst/>
              <a:ahLst/>
              <a:cxnLst/>
              <a:rect l="l" t="t" r="r" b="b"/>
              <a:pathLst>
                <a:path w="49892" h="45456" extrusionOk="0">
                  <a:moveTo>
                    <a:pt x="24944" y="1"/>
                  </a:moveTo>
                  <a:cubicBezTo>
                    <a:pt x="19126" y="1"/>
                    <a:pt x="13305" y="2217"/>
                    <a:pt x="8864" y="6649"/>
                  </a:cubicBezTo>
                  <a:cubicBezTo>
                    <a:pt x="0" y="15531"/>
                    <a:pt x="0" y="29930"/>
                    <a:pt x="8864" y="38794"/>
                  </a:cubicBezTo>
                  <a:cubicBezTo>
                    <a:pt x="13305" y="43235"/>
                    <a:pt x="19126" y="45456"/>
                    <a:pt x="24944" y="45456"/>
                  </a:cubicBezTo>
                  <a:cubicBezTo>
                    <a:pt x="30762" y="45456"/>
                    <a:pt x="36577" y="43235"/>
                    <a:pt x="41009" y="38794"/>
                  </a:cubicBezTo>
                  <a:cubicBezTo>
                    <a:pt x="49892" y="29930"/>
                    <a:pt x="49892" y="15531"/>
                    <a:pt x="41009" y="6649"/>
                  </a:cubicBezTo>
                  <a:cubicBezTo>
                    <a:pt x="36577" y="2217"/>
                    <a:pt x="30762" y="1"/>
                    <a:pt x="24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4"/>
            <p:cNvSpPr/>
            <p:nvPr/>
          </p:nvSpPr>
          <p:spPr>
            <a:xfrm>
              <a:off x="2978800" y="1003025"/>
              <a:ext cx="864525" cy="377600"/>
            </a:xfrm>
            <a:custGeom>
              <a:avLst/>
              <a:gdLst/>
              <a:ahLst/>
              <a:cxnLst/>
              <a:rect l="l" t="t" r="r" b="b"/>
              <a:pathLst>
                <a:path w="34581" h="15104" extrusionOk="0">
                  <a:moveTo>
                    <a:pt x="2188" y="1"/>
                  </a:moveTo>
                  <a:cubicBezTo>
                    <a:pt x="1446" y="400"/>
                    <a:pt x="724" y="819"/>
                    <a:pt x="1" y="1294"/>
                  </a:cubicBezTo>
                  <a:cubicBezTo>
                    <a:pt x="3406" y="1561"/>
                    <a:pt x="6772" y="2721"/>
                    <a:pt x="9873" y="4186"/>
                  </a:cubicBezTo>
                  <a:cubicBezTo>
                    <a:pt x="14837" y="6563"/>
                    <a:pt x="19383" y="9816"/>
                    <a:pt x="24328" y="12174"/>
                  </a:cubicBezTo>
                  <a:cubicBezTo>
                    <a:pt x="27543" y="13715"/>
                    <a:pt x="31062" y="14856"/>
                    <a:pt x="34581" y="15103"/>
                  </a:cubicBezTo>
                  <a:cubicBezTo>
                    <a:pt x="34410" y="14362"/>
                    <a:pt x="34200" y="13620"/>
                    <a:pt x="33953" y="12916"/>
                  </a:cubicBezTo>
                  <a:cubicBezTo>
                    <a:pt x="31594" y="12840"/>
                    <a:pt x="29293" y="12384"/>
                    <a:pt x="27087" y="11604"/>
                  </a:cubicBezTo>
                  <a:cubicBezTo>
                    <a:pt x="26630" y="11471"/>
                    <a:pt x="26174" y="11280"/>
                    <a:pt x="25850" y="10919"/>
                  </a:cubicBezTo>
                  <a:cubicBezTo>
                    <a:pt x="25546" y="10558"/>
                    <a:pt x="25375" y="10006"/>
                    <a:pt x="25603" y="9587"/>
                  </a:cubicBezTo>
                  <a:cubicBezTo>
                    <a:pt x="25793" y="9226"/>
                    <a:pt x="26231" y="9055"/>
                    <a:pt x="26630" y="9055"/>
                  </a:cubicBezTo>
                  <a:cubicBezTo>
                    <a:pt x="26653" y="9054"/>
                    <a:pt x="26676" y="9053"/>
                    <a:pt x="26699" y="9053"/>
                  </a:cubicBezTo>
                  <a:cubicBezTo>
                    <a:pt x="27073" y="9053"/>
                    <a:pt x="27432" y="9194"/>
                    <a:pt x="27790" y="9283"/>
                  </a:cubicBezTo>
                  <a:cubicBezTo>
                    <a:pt x="29085" y="9626"/>
                    <a:pt x="30419" y="9803"/>
                    <a:pt x="31748" y="9803"/>
                  </a:cubicBezTo>
                  <a:cubicBezTo>
                    <a:pt x="32040" y="9803"/>
                    <a:pt x="32331" y="9795"/>
                    <a:pt x="32622" y="9778"/>
                  </a:cubicBezTo>
                  <a:cubicBezTo>
                    <a:pt x="32317" y="9188"/>
                    <a:pt x="31975" y="8617"/>
                    <a:pt x="31632" y="8047"/>
                  </a:cubicBezTo>
                  <a:cubicBezTo>
                    <a:pt x="31228" y="8072"/>
                    <a:pt x="30820" y="8084"/>
                    <a:pt x="30411" y="8084"/>
                  </a:cubicBezTo>
                  <a:cubicBezTo>
                    <a:pt x="28324" y="8084"/>
                    <a:pt x="26203" y="7767"/>
                    <a:pt x="24214" y="7210"/>
                  </a:cubicBezTo>
                  <a:cubicBezTo>
                    <a:pt x="19402" y="5878"/>
                    <a:pt x="14989" y="3444"/>
                    <a:pt x="10253" y="1865"/>
                  </a:cubicBezTo>
                  <a:cubicBezTo>
                    <a:pt x="7628" y="971"/>
                    <a:pt x="4927" y="362"/>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4"/>
            <p:cNvSpPr/>
            <p:nvPr/>
          </p:nvSpPr>
          <p:spPr>
            <a:xfrm>
              <a:off x="2736300" y="1149075"/>
              <a:ext cx="1122250" cy="500200"/>
            </a:xfrm>
            <a:custGeom>
              <a:avLst/>
              <a:gdLst/>
              <a:ahLst/>
              <a:cxnLst/>
              <a:rect l="l" t="t" r="r" b="b"/>
              <a:pathLst>
                <a:path w="44890" h="20008" extrusionOk="0">
                  <a:moveTo>
                    <a:pt x="24263" y="12210"/>
                  </a:moveTo>
                  <a:cubicBezTo>
                    <a:pt x="25054" y="12210"/>
                    <a:pt x="25901" y="12474"/>
                    <a:pt x="26534" y="12723"/>
                  </a:cubicBezTo>
                  <a:cubicBezTo>
                    <a:pt x="28817" y="13655"/>
                    <a:pt x="31099" y="14587"/>
                    <a:pt x="33382" y="15481"/>
                  </a:cubicBezTo>
                  <a:cubicBezTo>
                    <a:pt x="33724" y="15633"/>
                    <a:pt x="34124" y="15843"/>
                    <a:pt x="34143" y="16204"/>
                  </a:cubicBezTo>
                  <a:cubicBezTo>
                    <a:pt x="34200" y="16699"/>
                    <a:pt x="33534" y="16946"/>
                    <a:pt x="33001" y="16965"/>
                  </a:cubicBezTo>
                  <a:cubicBezTo>
                    <a:pt x="32431" y="17003"/>
                    <a:pt x="31859" y="17022"/>
                    <a:pt x="31289" y="17022"/>
                  </a:cubicBezTo>
                  <a:cubicBezTo>
                    <a:pt x="29005" y="17022"/>
                    <a:pt x="26732" y="16718"/>
                    <a:pt x="24556" y="16109"/>
                  </a:cubicBezTo>
                  <a:cubicBezTo>
                    <a:pt x="23396" y="15805"/>
                    <a:pt x="21551" y="14701"/>
                    <a:pt x="22350" y="13237"/>
                  </a:cubicBezTo>
                  <a:cubicBezTo>
                    <a:pt x="22764" y="12464"/>
                    <a:pt x="23487" y="12210"/>
                    <a:pt x="24263" y="12210"/>
                  </a:cubicBezTo>
                  <a:close/>
                  <a:moveTo>
                    <a:pt x="7443" y="0"/>
                  </a:moveTo>
                  <a:cubicBezTo>
                    <a:pt x="6444" y="0"/>
                    <a:pt x="5445" y="57"/>
                    <a:pt x="4451" y="170"/>
                  </a:cubicBezTo>
                  <a:cubicBezTo>
                    <a:pt x="3919" y="816"/>
                    <a:pt x="3443" y="1482"/>
                    <a:pt x="3025" y="2167"/>
                  </a:cubicBezTo>
                  <a:cubicBezTo>
                    <a:pt x="4003" y="1995"/>
                    <a:pt x="4997" y="1911"/>
                    <a:pt x="5992" y="1911"/>
                  </a:cubicBezTo>
                  <a:cubicBezTo>
                    <a:pt x="10296" y="1911"/>
                    <a:pt x="14617" y="3488"/>
                    <a:pt x="17785" y="6408"/>
                  </a:cubicBezTo>
                  <a:cubicBezTo>
                    <a:pt x="19211" y="7721"/>
                    <a:pt x="20505" y="9566"/>
                    <a:pt x="20048" y="11468"/>
                  </a:cubicBezTo>
                  <a:cubicBezTo>
                    <a:pt x="19668" y="13085"/>
                    <a:pt x="18051" y="14207"/>
                    <a:pt x="16377" y="14473"/>
                  </a:cubicBezTo>
                  <a:cubicBezTo>
                    <a:pt x="16055" y="14521"/>
                    <a:pt x="15732" y="14544"/>
                    <a:pt x="15409" y="14544"/>
                  </a:cubicBezTo>
                  <a:cubicBezTo>
                    <a:pt x="14075" y="14544"/>
                    <a:pt x="12745" y="14164"/>
                    <a:pt x="11489" y="13674"/>
                  </a:cubicBezTo>
                  <a:cubicBezTo>
                    <a:pt x="7456" y="12210"/>
                    <a:pt x="3785" y="9927"/>
                    <a:pt x="666" y="6998"/>
                  </a:cubicBezTo>
                  <a:cubicBezTo>
                    <a:pt x="400" y="7759"/>
                    <a:pt x="171" y="8539"/>
                    <a:pt x="0" y="9357"/>
                  </a:cubicBezTo>
                  <a:cubicBezTo>
                    <a:pt x="5954" y="15253"/>
                    <a:pt x="14247" y="18525"/>
                    <a:pt x="22597" y="19571"/>
                  </a:cubicBezTo>
                  <a:cubicBezTo>
                    <a:pt x="24977" y="19874"/>
                    <a:pt x="27361" y="20008"/>
                    <a:pt x="29743" y="20008"/>
                  </a:cubicBezTo>
                  <a:cubicBezTo>
                    <a:pt x="34692" y="20008"/>
                    <a:pt x="39636" y="19429"/>
                    <a:pt x="44528" y="18582"/>
                  </a:cubicBezTo>
                  <a:cubicBezTo>
                    <a:pt x="44623" y="18087"/>
                    <a:pt x="44699" y="17574"/>
                    <a:pt x="44756" y="17079"/>
                  </a:cubicBezTo>
                  <a:lnTo>
                    <a:pt x="44756" y="17079"/>
                  </a:lnTo>
                  <a:cubicBezTo>
                    <a:pt x="43497" y="17225"/>
                    <a:pt x="42232" y="17298"/>
                    <a:pt x="40964" y="17298"/>
                  </a:cubicBezTo>
                  <a:cubicBezTo>
                    <a:pt x="40086" y="17298"/>
                    <a:pt x="39206" y="17263"/>
                    <a:pt x="38327" y="17193"/>
                  </a:cubicBezTo>
                  <a:cubicBezTo>
                    <a:pt x="37833" y="17155"/>
                    <a:pt x="37243" y="17041"/>
                    <a:pt x="37053" y="16584"/>
                  </a:cubicBezTo>
                  <a:cubicBezTo>
                    <a:pt x="36882" y="16147"/>
                    <a:pt x="37167" y="15652"/>
                    <a:pt x="37566" y="15462"/>
                  </a:cubicBezTo>
                  <a:cubicBezTo>
                    <a:pt x="37966" y="15253"/>
                    <a:pt x="38441" y="15253"/>
                    <a:pt x="38898" y="15253"/>
                  </a:cubicBezTo>
                  <a:cubicBezTo>
                    <a:pt x="40895" y="15272"/>
                    <a:pt x="42873" y="15291"/>
                    <a:pt x="44870" y="15329"/>
                  </a:cubicBezTo>
                  <a:cubicBezTo>
                    <a:pt x="44870" y="15044"/>
                    <a:pt x="44889" y="14720"/>
                    <a:pt x="44889" y="14435"/>
                  </a:cubicBezTo>
                  <a:cubicBezTo>
                    <a:pt x="44889" y="14207"/>
                    <a:pt x="44889" y="13960"/>
                    <a:pt x="44870" y="13731"/>
                  </a:cubicBezTo>
                  <a:cubicBezTo>
                    <a:pt x="44448" y="13757"/>
                    <a:pt x="44025" y="13769"/>
                    <a:pt x="43602" y="13769"/>
                  </a:cubicBezTo>
                  <a:cubicBezTo>
                    <a:pt x="41142" y="13769"/>
                    <a:pt x="38667" y="13350"/>
                    <a:pt x="36330" y="12571"/>
                  </a:cubicBezTo>
                  <a:cubicBezTo>
                    <a:pt x="29444" y="10213"/>
                    <a:pt x="24043" y="4716"/>
                    <a:pt x="17309" y="1938"/>
                  </a:cubicBezTo>
                  <a:cubicBezTo>
                    <a:pt x="14196" y="646"/>
                    <a:pt x="10823" y="0"/>
                    <a:pt x="74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4"/>
            <p:cNvSpPr/>
            <p:nvPr/>
          </p:nvSpPr>
          <p:spPr>
            <a:xfrm>
              <a:off x="2722975" y="1433850"/>
              <a:ext cx="272500" cy="196725"/>
            </a:xfrm>
            <a:custGeom>
              <a:avLst/>
              <a:gdLst/>
              <a:ahLst/>
              <a:cxnLst/>
              <a:rect l="l" t="t" r="r" b="b"/>
              <a:pathLst>
                <a:path w="10900" h="7869" extrusionOk="0">
                  <a:moveTo>
                    <a:pt x="229" y="1"/>
                  </a:moveTo>
                  <a:cubicBezTo>
                    <a:pt x="77" y="1009"/>
                    <a:pt x="1" y="2036"/>
                    <a:pt x="1" y="3044"/>
                  </a:cubicBezTo>
                  <a:cubicBezTo>
                    <a:pt x="1" y="3691"/>
                    <a:pt x="58" y="4357"/>
                    <a:pt x="96" y="5003"/>
                  </a:cubicBezTo>
                  <a:cubicBezTo>
                    <a:pt x="2552" y="6837"/>
                    <a:pt x="5591" y="7868"/>
                    <a:pt x="8639" y="7868"/>
                  </a:cubicBezTo>
                  <a:cubicBezTo>
                    <a:pt x="8942" y="7868"/>
                    <a:pt x="9246" y="7858"/>
                    <a:pt x="9549" y="7837"/>
                  </a:cubicBezTo>
                  <a:cubicBezTo>
                    <a:pt x="9930" y="7780"/>
                    <a:pt x="10348" y="7742"/>
                    <a:pt x="10595" y="7419"/>
                  </a:cubicBezTo>
                  <a:cubicBezTo>
                    <a:pt x="10900" y="7019"/>
                    <a:pt x="10728" y="6411"/>
                    <a:pt x="10348" y="6068"/>
                  </a:cubicBezTo>
                  <a:cubicBezTo>
                    <a:pt x="9968" y="5745"/>
                    <a:pt x="9454" y="5612"/>
                    <a:pt x="8978" y="5479"/>
                  </a:cubicBezTo>
                  <a:cubicBezTo>
                    <a:pt x="5631" y="4528"/>
                    <a:pt x="2549" y="2607"/>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4"/>
            <p:cNvSpPr/>
            <p:nvPr/>
          </p:nvSpPr>
          <p:spPr>
            <a:xfrm>
              <a:off x="2818550" y="1799800"/>
              <a:ext cx="925400" cy="185675"/>
            </a:xfrm>
            <a:custGeom>
              <a:avLst/>
              <a:gdLst/>
              <a:ahLst/>
              <a:cxnLst/>
              <a:rect l="l" t="t" r="r" b="b"/>
              <a:pathLst>
                <a:path w="37016" h="7427" extrusionOk="0">
                  <a:moveTo>
                    <a:pt x="24652" y="0"/>
                  </a:moveTo>
                  <a:cubicBezTo>
                    <a:pt x="24462" y="0"/>
                    <a:pt x="24272" y="3"/>
                    <a:pt x="24081" y="9"/>
                  </a:cubicBezTo>
                  <a:cubicBezTo>
                    <a:pt x="20125" y="142"/>
                    <a:pt x="16321" y="1511"/>
                    <a:pt x="12402" y="2063"/>
                  </a:cubicBezTo>
                  <a:cubicBezTo>
                    <a:pt x="11098" y="2249"/>
                    <a:pt x="9781" y="2341"/>
                    <a:pt x="8462" y="2341"/>
                  </a:cubicBezTo>
                  <a:cubicBezTo>
                    <a:pt x="5607" y="2341"/>
                    <a:pt x="2746" y="1913"/>
                    <a:pt x="1" y="1093"/>
                  </a:cubicBezTo>
                  <a:lnTo>
                    <a:pt x="1" y="1093"/>
                  </a:lnTo>
                  <a:cubicBezTo>
                    <a:pt x="590" y="1968"/>
                    <a:pt x="1237" y="2805"/>
                    <a:pt x="1941" y="3585"/>
                  </a:cubicBezTo>
                  <a:cubicBezTo>
                    <a:pt x="3837" y="3974"/>
                    <a:pt x="5764" y="4168"/>
                    <a:pt x="7689" y="4168"/>
                  </a:cubicBezTo>
                  <a:cubicBezTo>
                    <a:pt x="10186" y="4168"/>
                    <a:pt x="12678" y="3841"/>
                    <a:pt x="15084" y="3185"/>
                  </a:cubicBezTo>
                  <a:cubicBezTo>
                    <a:pt x="16407" y="2812"/>
                    <a:pt x="17767" y="2350"/>
                    <a:pt x="19114" y="2350"/>
                  </a:cubicBezTo>
                  <a:cubicBezTo>
                    <a:pt x="19414" y="2350"/>
                    <a:pt x="19713" y="2372"/>
                    <a:pt x="20011" y="2424"/>
                  </a:cubicBezTo>
                  <a:cubicBezTo>
                    <a:pt x="21818" y="2729"/>
                    <a:pt x="23263" y="3984"/>
                    <a:pt x="24823" y="4935"/>
                  </a:cubicBezTo>
                  <a:cubicBezTo>
                    <a:pt x="26820" y="6153"/>
                    <a:pt x="29046" y="6856"/>
                    <a:pt x="31328" y="7427"/>
                  </a:cubicBezTo>
                  <a:cubicBezTo>
                    <a:pt x="32203" y="6856"/>
                    <a:pt x="33059" y="6229"/>
                    <a:pt x="33858" y="5525"/>
                  </a:cubicBezTo>
                  <a:cubicBezTo>
                    <a:pt x="31328" y="4669"/>
                    <a:pt x="28741" y="4079"/>
                    <a:pt x="26097" y="3756"/>
                  </a:cubicBezTo>
                  <a:cubicBezTo>
                    <a:pt x="25717" y="3699"/>
                    <a:pt x="25318" y="3661"/>
                    <a:pt x="24975" y="3490"/>
                  </a:cubicBezTo>
                  <a:cubicBezTo>
                    <a:pt x="24633" y="3299"/>
                    <a:pt x="24347" y="2957"/>
                    <a:pt x="24347" y="2577"/>
                  </a:cubicBezTo>
                  <a:cubicBezTo>
                    <a:pt x="24347" y="2101"/>
                    <a:pt x="24766" y="1721"/>
                    <a:pt x="25241" y="1607"/>
                  </a:cubicBezTo>
                  <a:cubicBezTo>
                    <a:pt x="25378" y="1573"/>
                    <a:pt x="25515" y="1559"/>
                    <a:pt x="25654" y="1559"/>
                  </a:cubicBezTo>
                  <a:cubicBezTo>
                    <a:pt x="25982" y="1559"/>
                    <a:pt x="26315" y="1635"/>
                    <a:pt x="26649" y="1702"/>
                  </a:cubicBezTo>
                  <a:cubicBezTo>
                    <a:pt x="29654" y="2367"/>
                    <a:pt x="32679" y="3052"/>
                    <a:pt x="35703" y="3718"/>
                  </a:cubicBezTo>
                  <a:cubicBezTo>
                    <a:pt x="36159" y="3223"/>
                    <a:pt x="36616" y="2710"/>
                    <a:pt x="37015" y="2158"/>
                  </a:cubicBezTo>
                  <a:cubicBezTo>
                    <a:pt x="35798" y="1873"/>
                    <a:pt x="34562" y="1607"/>
                    <a:pt x="33344" y="1321"/>
                  </a:cubicBezTo>
                  <a:cubicBezTo>
                    <a:pt x="30470" y="661"/>
                    <a:pt x="27562" y="0"/>
                    <a:pt x="24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4"/>
            <p:cNvSpPr/>
            <p:nvPr/>
          </p:nvSpPr>
          <p:spPr>
            <a:xfrm>
              <a:off x="2733925" y="1623125"/>
              <a:ext cx="1100375" cy="165400"/>
            </a:xfrm>
            <a:custGeom>
              <a:avLst/>
              <a:gdLst/>
              <a:ahLst/>
              <a:cxnLst/>
              <a:rect l="l" t="t" r="r" b="b"/>
              <a:pathLst>
                <a:path w="44015" h="6616" extrusionOk="0">
                  <a:moveTo>
                    <a:pt x="0" y="0"/>
                  </a:moveTo>
                  <a:cubicBezTo>
                    <a:pt x="362" y="1826"/>
                    <a:pt x="951" y="3595"/>
                    <a:pt x="1731" y="5231"/>
                  </a:cubicBezTo>
                  <a:cubicBezTo>
                    <a:pt x="3743" y="6224"/>
                    <a:pt x="6078" y="6615"/>
                    <a:pt x="8422" y="6615"/>
                  </a:cubicBezTo>
                  <a:cubicBezTo>
                    <a:pt x="9490" y="6615"/>
                    <a:pt x="10561" y="6534"/>
                    <a:pt x="11603" y="6391"/>
                  </a:cubicBezTo>
                  <a:cubicBezTo>
                    <a:pt x="15806" y="5820"/>
                    <a:pt x="19896" y="4432"/>
                    <a:pt x="24138" y="4223"/>
                  </a:cubicBezTo>
                  <a:cubicBezTo>
                    <a:pt x="24574" y="4200"/>
                    <a:pt x="25010" y="4189"/>
                    <a:pt x="25445" y="4189"/>
                  </a:cubicBezTo>
                  <a:cubicBezTo>
                    <a:pt x="28612" y="4189"/>
                    <a:pt x="31743" y="4744"/>
                    <a:pt x="34903" y="5079"/>
                  </a:cubicBezTo>
                  <a:cubicBezTo>
                    <a:pt x="36219" y="5220"/>
                    <a:pt x="37552" y="5314"/>
                    <a:pt x="38879" y="5314"/>
                  </a:cubicBezTo>
                  <a:cubicBezTo>
                    <a:pt x="40239" y="5314"/>
                    <a:pt x="41592" y="5215"/>
                    <a:pt x="42911" y="4965"/>
                  </a:cubicBezTo>
                  <a:cubicBezTo>
                    <a:pt x="43349" y="4071"/>
                    <a:pt x="43710" y="3119"/>
                    <a:pt x="44014" y="2130"/>
                  </a:cubicBezTo>
                  <a:lnTo>
                    <a:pt x="44014" y="2130"/>
                  </a:lnTo>
                  <a:cubicBezTo>
                    <a:pt x="40258" y="3066"/>
                    <a:pt x="36402" y="3534"/>
                    <a:pt x="32540" y="3534"/>
                  </a:cubicBezTo>
                  <a:cubicBezTo>
                    <a:pt x="31063" y="3534"/>
                    <a:pt x="29586" y="3466"/>
                    <a:pt x="28113" y="3329"/>
                  </a:cubicBezTo>
                  <a:cubicBezTo>
                    <a:pt x="24784" y="3024"/>
                    <a:pt x="21475" y="2321"/>
                    <a:pt x="18146" y="2264"/>
                  </a:cubicBezTo>
                  <a:cubicBezTo>
                    <a:pt x="17923" y="2259"/>
                    <a:pt x="17700" y="2257"/>
                    <a:pt x="17477" y="2257"/>
                  </a:cubicBezTo>
                  <a:cubicBezTo>
                    <a:pt x="14815" y="2257"/>
                    <a:pt x="12154" y="2573"/>
                    <a:pt x="9492" y="2573"/>
                  </a:cubicBezTo>
                  <a:cubicBezTo>
                    <a:pt x="8858" y="2573"/>
                    <a:pt x="8224" y="2555"/>
                    <a:pt x="7589" y="2511"/>
                  </a:cubicBezTo>
                  <a:cubicBezTo>
                    <a:pt x="4907" y="2359"/>
                    <a:pt x="2111" y="159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4"/>
            <p:cNvSpPr/>
            <p:nvPr/>
          </p:nvSpPr>
          <p:spPr>
            <a:xfrm>
              <a:off x="2965025" y="1921300"/>
              <a:ext cx="527850" cy="146925"/>
            </a:xfrm>
            <a:custGeom>
              <a:avLst/>
              <a:gdLst/>
              <a:ahLst/>
              <a:cxnLst/>
              <a:rect l="l" t="t" r="r" b="b"/>
              <a:pathLst>
                <a:path w="21114" h="5877" extrusionOk="0">
                  <a:moveTo>
                    <a:pt x="11392" y="1"/>
                  </a:moveTo>
                  <a:cubicBezTo>
                    <a:pt x="10169" y="1"/>
                    <a:pt x="8936" y="275"/>
                    <a:pt x="7761" y="627"/>
                  </a:cubicBezTo>
                  <a:cubicBezTo>
                    <a:pt x="6125" y="1121"/>
                    <a:pt x="4508" y="1787"/>
                    <a:pt x="2796" y="2091"/>
                  </a:cubicBezTo>
                  <a:cubicBezTo>
                    <a:pt x="2194" y="2207"/>
                    <a:pt x="1565" y="2270"/>
                    <a:pt x="928" y="2270"/>
                  </a:cubicBezTo>
                  <a:cubicBezTo>
                    <a:pt x="620" y="2270"/>
                    <a:pt x="310" y="2256"/>
                    <a:pt x="0" y="2225"/>
                  </a:cubicBezTo>
                  <a:lnTo>
                    <a:pt x="0" y="2225"/>
                  </a:lnTo>
                  <a:cubicBezTo>
                    <a:pt x="799" y="2757"/>
                    <a:pt x="1598" y="3271"/>
                    <a:pt x="2454" y="3708"/>
                  </a:cubicBezTo>
                  <a:cubicBezTo>
                    <a:pt x="4432" y="3080"/>
                    <a:pt x="6429" y="2548"/>
                    <a:pt x="8445" y="2148"/>
                  </a:cubicBezTo>
                  <a:cubicBezTo>
                    <a:pt x="9316" y="1976"/>
                    <a:pt x="10212" y="1817"/>
                    <a:pt x="11090" y="1817"/>
                  </a:cubicBezTo>
                  <a:cubicBezTo>
                    <a:pt x="11765" y="1817"/>
                    <a:pt x="12431" y="1911"/>
                    <a:pt x="13068" y="2167"/>
                  </a:cubicBezTo>
                  <a:cubicBezTo>
                    <a:pt x="14798" y="2852"/>
                    <a:pt x="15921" y="4602"/>
                    <a:pt x="17271" y="5877"/>
                  </a:cubicBezTo>
                  <a:cubicBezTo>
                    <a:pt x="18603" y="5610"/>
                    <a:pt x="19877" y="5268"/>
                    <a:pt x="21113" y="4792"/>
                  </a:cubicBezTo>
                  <a:cubicBezTo>
                    <a:pt x="19972" y="4355"/>
                    <a:pt x="18926" y="3670"/>
                    <a:pt x="17937" y="2947"/>
                  </a:cubicBezTo>
                  <a:cubicBezTo>
                    <a:pt x="16358" y="1806"/>
                    <a:pt x="14779" y="570"/>
                    <a:pt x="12877" y="151"/>
                  </a:cubicBezTo>
                  <a:cubicBezTo>
                    <a:pt x="12387" y="47"/>
                    <a:pt x="11890" y="1"/>
                    <a:pt x="113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4"/>
            <p:cNvSpPr/>
            <p:nvPr/>
          </p:nvSpPr>
          <p:spPr>
            <a:xfrm>
              <a:off x="2838125" y="1266700"/>
              <a:ext cx="278600" cy="152375"/>
            </a:xfrm>
            <a:custGeom>
              <a:avLst/>
              <a:gdLst/>
              <a:ahLst/>
              <a:cxnLst/>
              <a:rect l="l" t="t" r="r" b="b"/>
              <a:pathLst>
                <a:path w="11144" h="6095" extrusionOk="0">
                  <a:moveTo>
                    <a:pt x="2457" y="0"/>
                  </a:moveTo>
                  <a:cubicBezTo>
                    <a:pt x="65" y="0"/>
                    <a:pt x="0" y="1879"/>
                    <a:pt x="1843" y="3320"/>
                  </a:cubicBezTo>
                  <a:cubicBezTo>
                    <a:pt x="3821" y="4785"/>
                    <a:pt x="6198" y="5736"/>
                    <a:pt x="8652" y="6059"/>
                  </a:cubicBezTo>
                  <a:cubicBezTo>
                    <a:pt x="8834" y="6081"/>
                    <a:pt x="9027" y="6095"/>
                    <a:pt x="9222" y="6095"/>
                  </a:cubicBezTo>
                  <a:cubicBezTo>
                    <a:pt x="9880" y="6095"/>
                    <a:pt x="10555" y="5937"/>
                    <a:pt x="10878" y="5393"/>
                  </a:cubicBezTo>
                  <a:cubicBezTo>
                    <a:pt x="11144" y="4937"/>
                    <a:pt x="11068" y="4366"/>
                    <a:pt x="10840" y="3910"/>
                  </a:cubicBezTo>
                  <a:cubicBezTo>
                    <a:pt x="10592" y="3491"/>
                    <a:pt x="10193" y="3130"/>
                    <a:pt x="9793" y="2826"/>
                  </a:cubicBezTo>
                  <a:cubicBezTo>
                    <a:pt x="7834" y="1323"/>
                    <a:pt x="5266" y="163"/>
                    <a:pt x="2775" y="11"/>
                  </a:cubicBezTo>
                  <a:cubicBezTo>
                    <a:pt x="2664" y="4"/>
                    <a:pt x="2558"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4"/>
            <p:cNvSpPr/>
            <p:nvPr/>
          </p:nvSpPr>
          <p:spPr>
            <a:xfrm>
              <a:off x="2497100" y="797575"/>
              <a:ext cx="535475" cy="488950"/>
            </a:xfrm>
            <a:custGeom>
              <a:avLst/>
              <a:gdLst/>
              <a:ahLst/>
              <a:cxnLst/>
              <a:rect l="l" t="t" r="r" b="b"/>
              <a:pathLst>
                <a:path w="21419" h="19558" extrusionOk="0">
                  <a:moveTo>
                    <a:pt x="10702" y="0"/>
                  </a:moveTo>
                  <a:cubicBezTo>
                    <a:pt x="10008" y="0"/>
                    <a:pt x="9303" y="75"/>
                    <a:pt x="8598" y="230"/>
                  </a:cubicBezTo>
                  <a:cubicBezTo>
                    <a:pt x="3329" y="1391"/>
                    <a:pt x="1" y="6602"/>
                    <a:pt x="1161" y="11890"/>
                  </a:cubicBezTo>
                  <a:cubicBezTo>
                    <a:pt x="2165" y="16451"/>
                    <a:pt x="6206" y="19558"/>
                    <a:pt x="10691" y="19558"/>
                  </a:cubicBezTo>
                  <a:cubicBezTo>
                    <a:pt x="11387" y="19558"/>
                    <a:pt x="12094" y="19483"/>
                    <a:pt x="12802" y="19327"/>
                  </a:cubicBezTo>
                  <a:cubicBezTo>
                    <a:pt x="18071" y="18167"/>
                    <a:pt x="21418" y="12955"/>
                    <a:pt x="20258" y="7686"/>
                  </a:cubicBezTo>
                  <a:cubicBezTo>
                    <a:pt x="19253" y="3123"/>
                    <a:pt x="15194" y="0"/>
                    <a:pt x="10702"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4"/>
            <p:cNvSpPr/>
            <p:nvPr/>
          </p:nvSpPr>
          <p:spPr>
            <a:xfrm>
              <a:off x="2588400" y="865125"/>
              <a:ext cx="352875" cy="352875"/>
            </a:xfrm>
            <a:custGeom>
              <a:avLst/>
              <a:gdLst/>
              <a:ahLst/>
              <a:cxnLst/>
              <a:rect l="l" t="t" r="r" b="b"/>
              <a:pathLst>
                <a:path w="14115" h="14115" extrusionOk="0">
                  <a:moveTo>
                    <a:pt x="7057" y="1"/>
                  </a:moveTo>
                  <a:cubicBezTo>
                    <a:pt x="3158" y="1"/>
                    <a:pt x="1" y="3158"/>
                    <a:pt x="1" y="7058"/>
                  </a:cubicBezTo>
                  <a:cubicBezTo>
                    <a:pt x="1" y="10957"/>
                    <a:pt x="3158" y="14114"/>
                    <a:pt x="7057" y="14114"/>
                  </a:cubicBezTo>
                  <a:cubicBezTo>
                    <a:pt x="10957" y="14114"/>
                    <a:pt x="14114" y="10957"/>
                    <a:pt x="14114" y="7058"/>
                  </a:cubicBezTo>
                  <a:cubicBezTo>
                    <a:pt x="14114" y="3158"/>
                    <a:pt x="10957" y="1"/>
                    <a:pt x="7057"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4"/>
            <p:cNvSpPr/>
            <p:nvPr/>
          </p:nvSpPr>
          <p:spPr>
            <a:xfrm>
              <a:off x="2640725" y="928850"/>
              <a:ext cx="248225" cy="225775"/>
            </a:xfrm>
            <a:custGeom>
              <a:avLst/>
              <a:gdLst/>
              <a:ahLst/>
              <a:cxnLst/>
              <a:rect l="l" t="t" r="r" b="b"/>
              <a:pathLst>
                <a:path w="9929" h="9031" extrusionOk="0">
                  <a:moveTo>
                    <a:pt x="4964" y="1"/>
                  </a:moveTo>
                  <a:cubicBezTo>
                    <a:pt x="3809" y="1"/>
                    <a:pt x="2653" y="438"/>
                    <a:pt x="1769" y="1313"/>
                  </a:cubicBezTo>
                  <a:cubicBezTo>
                    <a:pt x="0" y="3082"/>
                    <a:pt x="0" y="5935"/>
                    <a:pt x="1769" y="7704"/>
                  </a:cubicBezTo>
                  <a:cubicBezTo>
                    <a:pt x="2653" y="8589"/>
                    <a:pt x="3809" y="9031"/>
                    <a:pt x="4964" y="9031"/>
                  </a:cubicBezTo>
                  <a:cubicBezTo>
                    <a:pt x="6120" y="9031"/>
                    <a:pt x="7275" y="8589"/>
                    <a:pt x="8160" y="7704"/>
                  </a:cubicBezTo>
                  <a:cubicBezTo>
                    <a:pt x="9929" y="5935"/>
                    <a:pt x="9929" y="3082"/>
                    <a:pt x="8160" y="1313"/>
                  </a:cubicBezTo>
                  <a:cubicBezTo>
                    <a:pt x="7275" y="438"/>
                    <a:pt x="6120" y="1"/>
                    <a:pt x="4964"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4"/>
            <p:cNvSpPr/>
            <p:nvPr/>
          </p:nvSpPr>
          <p:spPr>
            <a:xfrm>
              <a:off x="2705375" y="982125"/>
              <a:ext cx="118925" cy="118900"/>
            </a:xfrm>
            <a:custGeom>
              <a:avLst/>
              <a:gdLst/>
              <a:ahLst/>
              <a:cxnLst/>
              <a:rect l="l" t="t" r="r" b="b"/>
              <a:pathLst>
                <a:path w="4757" h="4756" extrusionOk="0">
                  <a:moveTo>
                    <a:pt x="2378" y="0"/>
                  </a:moveTo>
                  <a:cubicBezTo>
                    <a:pt x="1066" y="0"/>
                    <a:pt x="1" y="1046"/>
                    <a:pt x="1" y="2378"/>
                  </a:cubicBezTo>
                  <a:cubicBezTo>
                    <a:pt x="1" y="3690"/>
                    <a:pt x="1066" y="4755"/>
                    <a:pt x="2378" y="4755"/>
                  </a:cubicBezTo>
                  <a:cubicBezTo>
                    <a:pt x="3691" y="4755"/>
                    <a:pt x="4756" y="3690"/>
                    <a:pt x="4756" y="2378"/>
                  </a:cubicBezTo>
                  <a:cubicBezTo>
                    <a:pt x="4756" y="1084"/>
                    <a:pt x="3691" y="0"/>
                    <a:pt x="23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4"/>
            <p:cNvSpPr/>
            <p:nvPr/>
          </p:nvSpPr>
          <p:spPr>
            <a:xfrm>
              <a:off x="1763850" y="2277900"/>
              <a:ext cx="543075" cy="543550"/>
            </a:xfrm>
            <a:custGeom>
              <a:avLst/>
              <a:gdLst/>
              <a:ahLst/>
              <a:cxnLst/>
              <a:rect l="l" t="t" r="r" b="b"/>
              <a:pathLst>
                <a:path w="21723" h="21742" extrusionOk="0">
                  <a:moveTo>
                    <a:pt x="10862" y="1"/>
                  </a:moveTo>
                  <a:cubicBezTo>
                    <a:pt x="4870" y="1"/>
                    <a:pt x="1" y="4870"/>
                    <a:pt x="1" y="10881"/>
                  </a:cubicBezTo>
                  <a:cubicBezTo>
                    <a:pt x="1" y="16872"/>
                    <a:pt x="4870" y="21741"/>
                    <a:pt x="10862" y="21741"/>
                  </a:cubicBezTo>
                  <a:cubicBezTo>
                    <a:pt x="16872" y="21741"/>
                    <a:pt x="21722" y="16872"/>
                    <a:pt x="21722" y="10881"/>
                  </a:cubicBezTo>
                  <a:cubicBezTo>
                    <a:pt x="21722" y="4870"/>
                    <a:pt x="16872" y="1"/>
                    <a:pt x="10862"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4"/>
            <p:cNvSpPr/>
            <p:nvPr/>
          </p:nvSpPr>
          <p:spPr>
            <a:xfrm>
              <a:off x="1839450" y="2353525"/>
              <a:ext cx="392350" cy="392325"/>
            </a:xfrm>
            <a:custGeom>
              <a:avLst/>
              <a:gdLst/>
              <a:ahLst/>
              <a:cxnLst/>
              <a:rect l="l" t="t" r="r" b="b"/>
              <a:pathLst>
                <a:path w="15694" h="15693" extrusionOk="0">
                  <a:moveTo>
                    <a:pt x="7838" y="0"/>
                  </a:moveTo>
                  <a:cubicBezTo>
                    <a:pt x="3501" y="0"/>
                    <a:pt x="1" y="3519"/>
                    <a:pt x="1" y="7856"/>
                  </a:cubicBezTo>
                  <a:cubicBezTo>
                    <a:pt x="1" y="12173"/>
                    <a:pt x="3501" y="15692"/>
                    <a:pt x="7838" y="15692"/>
                  </a:cubicBezTo>
                  <a:cubicBezTo>
                    <a:pt x="12174" y="15692"/>
                    <a:pt x="15693" y="12173"/>
                    <a:pt x="15693" y="7856"/>
                  </a:cubicBezTo>
                  <a:cubicBezTo>
                    <a:pt x="15693" y="3519"/>
                    <a:pt x="12174" y="0"/>
                    <a:pt x="7838"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4"/>
            <p:cNvSpPr/>
            <p:nvPr/>
          </p:nvSpPr>
          <p:spPr>
            <a:xfrm>
              <a:off x="1900325" y="2424525"/>
              <a:ext cx="270125" cy="250775"/>
            </a:xfrm>
            <a:custGeom>
              <a:avLst/>
              <a:gdLst/>
              <a:ahLst/>
              <a:cxnLst/>
              <a:rect l="l" t="t" r="r" b="b"/>
              <a:pathLst>
                <a:path w="10805" h="10031" extrusionOk="0">
                  <a:moveTo>
                    <a:pt x="5414" y="1"/>
                  </a:moveTo>
                  <a:cubicBezTo>
                    <a:pt x="5140" y="1"/>
                    <a:pt x="4863" y="23"/>
                    <a:pt x="4585" y="70"/>
                  </a:cubicBezTo>
                  <a:cubicBezTo>
                    <a:pt x="1846" y="527"/>
                    <a:pt x="1" y="3114"/>
                    <a:pt x="457" y="5853"/>
                  </a:cubicBezTo>
                  <a:cubicBezTo>
                    <a:pt x="866" y="8309"/>
                    <a:pt x="2989" y="10031"/>
                    <a:pt x="5399" y="10031"/>
                  </a:cubicBezTo>
                  <a:cubicBezTo>
                    <a:pt x="5676" y="10031"/>
                    <a:pt x="5957" y="10008"/>
                    <a:pt x="6239" y="9961"/>
                  </a:cubicBezTo>
                  <a:cubicBezTo>
                    <a:pt x="8959" y="9505"/>
                    <a:pt x="10804" y="6918"/>
                    <a:pt x="10348" y="4198"/>
                  </a:cubicBezTo>
                  <a:cubicBezTo>
                    <a:pt x="9938" y="1739"/>
                    <a:pt x="7812" y="1"/>
                    <a:pt x="54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4"/>
            <p:cNvSpPr/>
            <p:nvPr/>
          </p:nvSpPr>
          <p:spPr>
            <a:xfrm>
              <a:off x="1969275" y="2483800"/>
              <a:ext cx="132225" cy="131750"/>
            </a:xfrm>
            <a:custGeom>
              <a:avLst/>
              <a:gdLst/>
              <a:ahLst/>
              <a:cxnLst/>
              <a:rect l="l" t="t" r="r" b="b"/>
              <a:pathLst>
                <a:path w="5289" h="5270" extrusionOk="0">
                  <a:moveTo>
                    <a:pt x="2645" y="1"/>
                  </a:moveTo>
                  <a:cubicBezTo>
                    <a:pt x="1199" y="1"/>
                    <a:pt x="1" y="1180"/>
                    <a:pt x="1" y="2645"/>
                  </a:cubicBezTo>
                  <a:cubicBezTo>
                    <a:pt x="1" y="4090"/>
                    <a:pt x="1199" y="5269"/>
                    <a:pt x="2645" y="5269"/>
                  </a:cubicBezTo>
                  <a:cubicBezTo>
                    <a:pt x="4109" y="5269"/>
                    <a:pt x="5288" y="4090"/>
                    <a:pt x="5288" y="2645"/>
                  </a:cubicBezTo>
                  <a:cubicBezTo>
                    <a:pt x="5288" y="1180"/>
                    <a:pt x="4109" y="1"/>
                    <a:pt x="2645" y="1"/>
                  </a:cubicBezTo>
                  <a:close/>
                </a:path>
              </a:pathLst>
            </a:custGeom>
            <a:solidFill>
              <a:srgbClr val="ABF2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3261750" y="2237475"/>
              <a:ext cx="498850" cy="331475"/>
            </a:xfrm>
            <a:custGeom>
              <a:avLst/>
              <a:gdLst/>
              <a:ahLst/>
              <a:cxnLst/>
              <a:rect l="l" t="t" r="r" b="b"/>
              <a:pathLst>
                <a:path w="19954" h="13259" extrusionOk="0">
                  <a:moveTo>
                    <a:pt x="818" y="1"/>
                  </a:moveTo>
                  <a:cubicBezTo>
                    <a:pt x="362" y="1"/>
                    <a:pt x="0" y="362"/>
                    <a:pt x="0" y="819"/>
                  </a:cubicBezTo>
                  <a:lnTo>
                    <a:pt x="0" y="12441"/>
                  </a:lnTo>
                  <a:cubicBezTo>
                    <a:pt x="0" y="12897"/>
                    <a:pt x="362" y="13258"/>
                    <a:pt x="818" y="13258"/>
                  </a:cubicBezTo>
                  <a:lnTo>
                    <a:pt x="19135" y="13258"/>
                  </a:lnTo>
                  <a:cubicBezTo>
                    <a:pt x="19592" y="13258"/>
                    <a:pt x="19953" y="12897"/>
                    <a:pt x="19953" y="12441"/>
                  </a:cubicBezTo>
                  <a:lnTo>
                    <a:pt x="19953" y="819"/>
                  </a:lnTo>
                  <a:cubicBezTo>
                    <a:pt x="19953" y="362"/>
                    <a:pt x="19592" y="1"/>
                    <a:pt x="19135"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4"/>
            <p:cNvSpPr/>
            <p:nvPr/>
          </p:nvSpPr>
          <p:spPr>
            <a:xfrm>
              <a:off x="2991175" y="2436725"/>
              <a:ext cx="420375" cy="278200"/>
            </a:xfrm>
            <a:custGeom>
              <a:avLst/>
              <a:gdLst/>
              <a:ahLst/>
              <a:cxnLst/>
              <a:rect l="l" t="t" r="r" b="b"/>
              <a:pathLst>
                <a:path w="16815" h="11128" extrusionOk="0">
                  <a:moveTo>
                    <a:pt x="818" y="1"/>
                  </a:moveTo>
                  <a:cubicBezTo>
                    <a:pt x="362" y="1"/>
                    <a:pt x="0" y="362"/>
                    <a:pt x="0" y="819"/>
                  </a:cubicBezTo>
                  <a:lnTo>
                    <a:pt x="0" y="10329"/>
                  </a:lnTo>
                  <a:cubicBezTo>
                    <a:pt x="38" y="10766"/>
                    <a:pt x="381" y="11128"/>
                    <a:pt x="818" y="11128"/>
                  </a:cubicBezTo>
                  <a:lnTo>
                    <a:pt x="16016" y="11128"/>
                  </a:lnTo>
                  <a:cubicBezTo>
                    <a:pt x="16453" y="11128"/>
                    <a:pt x="16815" y="10766"/>
                    <a:pt x="16815" y="10329"/>
                  </a:cubicBezTo>
                  <a:lnTo>
                    <a:pt x="16815" y="819"/>
                  </a:lnTo>
                  <a:cubicBezTo>
                    <a:pt x="16815" y="362"/>
                    <a:pt x="16453" y="1"/>
                    <a:pt x="16016"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4"/>
            <p:cNvSpPr/>
            <p:nvPr/>
          </p:nvSpPr>
          <p:spPr>
            <a:xfrm>
              <a:off x="3501875" y="2662600"/>
              <a:ext cx="161225" cy="161225"/>
            </a:xfrm>
            <a:custGeom>
              <a:avLst/>
              <a:gdLst/>
              <a:ahLst/>
              <a:cxnLst/>
              <a:rect l="l" t="t" r="r" b="b"/>
              <a:pathLst>
                <a:path w="6449" h="6449" extrusionOk="0">
                  <a:moveTo>
                    <a:pt x="819" y="1"/>
                  </a:moveTo>
                  <a:cubicBezTo>
                    <a:pt x="362" y="1"/>
                    <a:pt x="1" y="362"/>
                    <a:pt x="1" y="818"/>
                  </a:cubicBezTo>
                  <a:lnTo>
                    <a:pt x="1" y="5631"/>
                  </a:lnTo>
                  <a:cubicBezTo>
                    <a:pt x="1" y="6087"/>
                    <a:pt x="362" y="6449"/>
                    <a:pt x="819" y="6449"/>
                  </a:cubicBezTo>
                  <a:lnTo>
                    <a:pt x="5631" y="6449"/>
                  </a:lnTo>
                  <a:cubicBezTo>
                    <a:pt x="6087" y="6449"/>
                    <a:pt x="6449" y="6087"/>
                    <a:pt x="6449" y="5631"/>
                  </a:cubicBezTo>
                  <a:lnTo>
                    <a:pt x="6449" y="818"/>
                  </a:lnTo>
                  <a:cubicBezTo>
                    <a:pt x="6449" y="362"/>
                    <a:pt x="6087" y="1"/>
                    <a:pt x="5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4"/>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4"/>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4"/>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4"/>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4"/>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4"/>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4"/>
            <p:cNvSpPr/>
            <p:nvPr/>
          </p:nvSpPr>
          <p:spPr>
            <a:xfrm>
              <a:off x="949750" y="1073550"/>
              <a:ext cx="390450" cy="363525"/>
            </a:xfrm>
            <a:custGeom>
              <a:avLst/>
              <a:gdLst/>
              <a:ahLst/>
              <a:cxnLst/>
              <a:rect l="l" t="t" r="r" b="b"/>
              <a:pathLst>
                <a:path w="15618" h="14541" extrusionOk="0">
                  <a:moveTo>
                    <a:pt x="7820" y="0"/>
                  </a:moveTo>
                  <a:cubicBezTo>
                    <a:pt x="7444" y="0"/>
                    <a:pt x="7062" y="29"/>
                    <a:pt x="6677" y="90"/>
                  </a:cubicBezTo>
                  <a:cubicBezTo>
                    <a:pt x="2702" y="699"/>
                    <a:pt x="1" y="4427"/>
                    <a:pt x="610" y="8402"/>
                  </a:cubicBezTo>
                  <a:cubicBezTo>
                    <a:pt x="1177" y="11976"/>
                    <a:pt x="4273" y="14541"/>
                    <a:pt x="7783" y="14541"/>
                  </a:cubicBezTo>
                  <a:cubicBezTo>
                    <a:pt x="8159" y="14541"/>
                    <a:pt x="8539" y="14512"/>
                    <a:pt x="8922" y="14451"/>
                  </a:cubicBezTo>
                  <a:cubicBezTo>
                    <a:pt x="12897" y="13842"/>
                    <a:pt x="15617" y="10114"/>
                    <a:pt x="14989" y="6139"/>
                  </a:cubicBezTo>
                  <a:cubicBezTo>
                    <a:pt x="14422" y="2565"/>
                    <a:pt x="11341" y="0"/>
                    <a:pt x="7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4"/>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4"/>
            <p:cNvSpPr/>
            <p:nvPr/>
          </p:nvSpPr>
          <p:spPr>
            <a:xfrm>
              <a:off x="983525" y="1693500"/>
              <a:ext cx="321950" cy="25700"/>
            </a:xfrm>
            <a:custGeom>
              <a:avLst/>
              <a:gdLst/>
              <a:ahLst/>
              <a:cxnLst/>
              <a:rect l="l" t="t" r="r" b="b"/>
              <a:pathLst>
                <a:path w="12878" h="1028" extrusionOk="0">
                  <a:moveTo>
                    <a:pt x="0" y="0"/>
                  </a:moveTo>
                  <a:lnTo>
                    <a:pt x="0" y="1027"/>
                  </a:lnTo>
                  <a:lnTo>
                    <a:pt x="12878" y="1027"/>
                  </a:lnTo>
                  <a:lnTo>
                    <a:pt x="12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4"/>
            <p:cNvSpPr/>
            <p:nvPr/>
          </p:nvSpPr>
          <p:spPr>
            <a:xfrm>
              <a:off x="984000" y="1761500"/>
              <a:ext cx="181675" cy="25700"/>
            </a:xfrm>
            <a:custGeom>
              <a:avLst/>
              <a:gdLst/>
              <a:ahLst/>
              <a:cxnLst/>
              <a:rect l="l" t="t" r="r" b="b"/>
              <a:pathLst>
                <a:path w="7267" h="1028" extrusionOk="0">
                  <a:moveTo>
                    <a:pt x="0" y="0"/>
                  </a:moveTo>
                  <a:lnTo>
                    <a:pt x="0" y="1027"/>
                  </a:lnTo>
                  <a:lnTo>
                    <a:pt x="7266" y="1027"/>
                  </a:lnTo>
                  <a:lnTo>
                    <a:pt x="72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4"/>
            <p:cNvSpPr/>
            <p:nvPr/>
          </p:nvSpPr>
          <p:spPr>
            <a:xfrm>
              <a:off x="1207025" y="1761500"/>
              <a:ext cx="97975" cy="25700"/>
            </a:xfrm>
            <a:custGeom>
              <a:avLst/>
              <a:gdLst/>
              <a:ahLst/>
              <a:cxnLst/>
              <a:rect l="l" t="t" r="r" b="b"/>
              <a:pathLst>
                <a:path w="3919" h="1028" extrusionOk="0">
                  <a:moveTo>
                    <a:pt x="0" y="0"/>
                  </a:moveTo>
                  <a:lnTo>
                    <a:pt x="0" y="1027"/>
                  </a:lnTo>
                  <a:lnTo>
                    <a:pt x="3919" y="1027"/>
                  </a:lnTo>
                  <a:lnTo>
                    <a:pt x="39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4"/>
            <p:cNvSpPr/>
            <p:nvPr/>
          </p:nvSpPr>
          <p:spPr>
            <a:xfrm>
              <a:off x="1234125" y="1828550"/>
              <a:ext cx="70875" cy="25700"/>
            </a:xfrm>
            <a:custGeom>
              <a:avLst/>
              <a:gdLst/>
              <a:ahLst/>
              <a:cxnLst/>
              <a:rect l="l" t="t" r="r" b="b"/>
              <a:pathLst>
                <a:path w="2835" h="1028" extrusionOk="0">
                  <a:moveTo>
                    <a:pt x="0" y="0"/>
                  </a:moveTo>
                  <a:lnTo>
                    <a:pt x="0" y="1027"/>
                  </a:lnTo>
                  <a:lnTo>
                    <a:pt x="2835" y="1027"/>
                  </a:lnTo>
                  <a:lnTo>
                    <a:pt x="2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4"/>
            <p:cNvSpPr/>
            <p:nvPr/>
          </p:nvSpPr>
          <p:spPr>
            <a:xfrm>
              <a:off x="984000" y="1828550"/>
              <a:ext cx="195925" cy="25700"/>
            </a:xfrm>
            <a:custGeom>
              <a:avLst/>
              <a:gdLst/>
              <a:ahLst/>
              <a:cxnLst/>
              <a:rect l="l" t="t" r="r" b="b"/>
              <a:pathLst>
                <a:path w="7837" h="1028" extrusionOk="0">
                  <a:moveTo>
                    <a:pt x="0" y="0"/>
                  </a:moveTo>
                  <a:lnTo>
                    <a:pt x="0" y="1027"/>
                  </a:lnTo>
                  <a:lnTo>
                    <a:pt x="7837" y="1027"/>
                  </a:lnTo>
                  <a:lnTo>
                    <a:pt x="7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4"/>
            <p:cNvSpPr/>
            <p:nvPr/>
          </p:nvSpPr>
          <p:spPr>
            <a:xfrm>
              <a:off x="1096700" y="1897025"/>
              <a:ext cx="208775" cy="25700"/>
            </a:xfrm>
            <a:custGeom>
              <a:avLst/>
              <a:gdLst/>
              <a:ahLst/>
              <a:cxnLst/>
              <a:rect l="l" t="t" r="r" b="b"/>
              <a:pathLst>
                <a:path w="8351" h="1028" extrusionOk="0">
                  <a:moveTo>
                    <a:pt x="0" y="0"/>
                  </a:moveTo>
                  <a:lnTo>
                    <a:pt x="0" y="1027"/>
                  </a:lnTo>
                  <a:lnTo>
                    <a:pt x="8351" y="1027"/>
                  </a:lnTo>
                  <a:lnTo>
                    <a:pt x="8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4"/>
            <p:cNvSpPr/>
            <p:nvPr/>
          </p:nvSpPr>
          <p:spPr>
            <a:xfrm>
              <a:off x="1137125" y="1968825"/>
              <a:ext cx="167875" cy="25700"/>
            </a:xfrm>
            <a:custGeom>
              <a:avLst/>
              <a:gdLst/>
              <a:ahLst/>
              <a:cxnLst/>
              <a:rect l="l" t="t" r="r" b="b"/>
              <a:pathLst>
                <a:path w="6715" h="1028" extrusionOk="0">
                  <a:moveTo>
                    <a:pt x="0" y="0"/>
                  </a:moveTo>
                  <a:lnTo>
                    <a:pt x="0" y="1027"/>
                  </a:lnTo>
                  <a:lnTo>
                    <a:pt x="6715" y="1027"/>
                  </a:lnTo>
                  <a:lnTo>
                    <a:pt x="6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4"/>
            <p:cNvSpPr/>
            <p:nvPr/>
          </p:nvSpPr>
          <p:spPr>
            <a:xfrm>
              <a:off x="1060075" y="2111950"/>
              <a:ext cx="244925" cy="25225"/>
            </a:xfrm>
            <a:custGeom>
              <a:avLst/>
              <a:gdLst/>
              <a:ahLst/>
              <a:cxnLst/>
              <a:rect l="l" t="t" r="r" b="b"/>
              <a:pathLst>
                <a:path w="9797" h="1009" extrusionOk="0">
                  <a:moveTo>
                    <a:pt x="1" y="0"/>
                  </a:moveTo>
                  <a:lnTo>
                    <a:pt x="1" y="1009"/>
                  </a:lnTo>
                  <a:lnTo>
                    <a:pt x="9797" y="1009"/>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4"/>
            <p:cNvSpPr/>
            <p:nvPr/>
          </p:nvSpPr>
          <p:spPr>
            <a:xfrm>
              <a:off x="1060075" y="2170925"/>
              <a:ext cx="244925" cy="25700"/>
            </a:xfrm>
            <a:custGeom>
              <a:avLst/>
              <a:gdLst/>
              <a:ahLst/>
              <a:cxnLst/>
              <a:rect l="l" t="t" r="r" b="b"/>
              <a:pathLst>
                <a:path w="9797" h="1028" extrusionOk="0">
                  <a:moveTo>
                    <a:pt x="1" y="0"/>
                  </a:moveTo>
                  <a:lnTo>
                    <a:pt x="1" y="1027"/>
                  </a:lnTo>
                  <a:lnTo>
                    <a:pt x="9797" y="1027"/>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4"/>
            <p:cNvSpPr/>
            <p:nvPr/>
          </p:nvSpPr>
          <p:spPr>
            <a:xfrm>
              <a:off x="1137125" y="2230350"/>
              <a:ext cx="167875" cy="25700"/>
            </a:xfrm>
            <a:custGeom>
              <a:avLst/>
              <a:gdLst/>
              <a:ahLst/>
              <a:cxnLst/>
              <a:rect l="l" t="t" r="r" b="b"/>
              <a:pathLst>
                <a:path w="6715" h="1028" extrusionOk="0">
                  <a:moveTo>
                    <a:pt x="0" y="1"/>
                  </a:moveTo>
                  <a:lnTo>
                    <a:pt x="0" y="1028"/>
                  </a:lnTo>
                  <a:lnTo>
                    <a:pt x="6715" y="1028"/>
                  </a:lnTo>
                  <a:lnTo>
                    <a:pt x="6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4"/>
            <p:cNvSpPr/>
            <p:nvPr/>
          </p:nvSpPr>
          <p:spPr>
            <a:xfrm>
              <a:off x="2597925" y="2479525"/>
              <a:ext cx="121275" cy="121275"/>
            </a:xfrm>
            <a:custGeom>
              <a:avLst/>
              <a:gdLst/>
              <a:ahLst/>
              <a:cxnLst/>
              <a:rect l="l" t="t" r="r" b="b"/>
              <a:pathLst>
                <a:path w="4851" h="4851" extrusionOk="0">
                  <a:moveTo>
                    <a:pt x="0" y="1"/>
                  </a:moveTo>
                  <a:lnTo>
                    <a:pt x="0" y="4851"/>
                  </a:lnTo>
                  <a:lnTo>
                    <a:pt x="4850" y="4851"/>
                  </a:lnTo>
                  <a:lnTo>
                    <a:pt x="485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4"/>
            <p:cNvSpPr/>
            <p:nvPr/>
          </p:nvSpPr>
          <p:spPr>
            <a:xfrm>
              <a:off x="2667350" y="2548475"/>
              <a:ext cx="85600" cy="85625"/>
            </a:xfrm>
            <a:custGeom>
              <a:avLst/>
              <a:gdLst/>
              <a:ahLst/>
              <a:cxnLst/>
              <a:rect l="l" t="t" r="r" b="b"/>
              <a:pathLst>
                <a:path w="3424" h="3425" extrusionOk="0">
                  <a:moveTo>
                    <a:pt x="0" y="1"/>
                  </a:moveTo>
                  <a:lnTo>
                    <a:pt x="0" y="3424"/>
                  </a:lnTo>
                  <a:lnTo>
                    <a:pt x="3424" y="3424"/>
                  </a:lnTo>
                  <a:lnTo>
                    <a:pt x="342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4"/>
            <p:cNvSpPr/>
            <p:nvPr/>
          </p:nvSpPr>
          <p:spPr>
            <a:xfrm>
              <a:off x="2879425" y="2548475"/>
              <a:ext cx="52325" cy="52325"/>
            </a:xfrm>
            <a:custGeom>
              <a:avLst/>
              <a:gdLst/>
              <a:ahLst/>
              <a:cxnLst/>
              <a:rect l="l" t="t" r="r" b="b"/>
              <a:pathLst>
                <a:path w="2093" h="2093" extrusionOk="0">
                  <a:moveTo>
                    <a:pt x="0" y="1"/>
                  </a:moveTo>
                  <a:lnTo>
                    <a:pt x="0" y="2093"/>
                  </a:lnTo>
                  <a:lnTo>
                    <a:pt x="2093" y="2093"/>
                  </a:lnTo>
                  <a:lnTo>
                    <a:pt x="209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4"/>
            <p:cNvSpPr/>
            <p:nvPr/>
          </p:nvSpPr>
          <p:spPr>
            <a:xfrm>
              <a:off x="2737725" y="2742500"/>
              <a:ext cx="71350" cy="71350"/>
            </a:xfrm>
            <a:custGeom>
              <a:avLst/>
              <a:gdLst/>
              <a:ahLst/>
              <a:cxnLst/>
              <a:rect l="l" t="t" r="r" b="b"/>
              <a:pathLst>
                <a:path w="2854" h="2854" extrusionOk="0">
                  <a:moveTo>
                    <a:pt x="0" y="0"/>
                  </a:moveTo>
                  <a:lnTo>
                    <a:pt x="0" y="2853"/>
                  </a:lnTo>
                  <a:lnTo>
                    <a:pt x="2853" y="2853"/>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4"/>
            <p:cNvSpPr/>
            <p:nvPr/>
          </p:nvSpPr>
          <p:spPr>
            <a:xfrm>
              <a:off x="1635034" y="156403"/>
              <a:ext cx="70875" cy="70875"/>
            </a:xfrm>
            <a:custGeom>
              <a:avLst/>
              <a:gdLst/>
              <a:ahLst/>
              <a:cxnLst/>
              <a:rect l="l" t="t" r="r" b="b"/>
              <a:pathLst>
                <a:path w="2835" h="2835" extrusionOk="0">
                  <a:moveTo>
                    <a:pt x="0" y="0"/>
                  </a:moveTo>
                  <a:lnTo>
                    <a:pt x="0" y="2835"/>
                  </a:lnTo>
                  <a:lnTo>
                    <a:pt x="2834" y="2835"/>
                  </a:lnTo>
                  <a:lnTo>
                    <a:pt x="283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4"/>
            <p:cNvSpPr/>
            <p:nvPr/>
          </p:nvSpPr>
          <p:spPr>
            <a:xfrm>
              <a:off x="1592709" y="191578"/>
              <a:ext cx="78475" cy="78500"/>
            </a:xfrm>
            <a:custGeom>
              <a:avLst/>
              <a:gdLst/>
              <a:ahLst/>
              <a:cxnLst/>
              <a:rect l="l" t="t" r="r" b="b"/>
              <a:pathLst>
                <a:path w="3139" h="3140" extrusionOk="0">
                  <a:moveTo>
                    <a:pt x="0" y="1"/>
                  </a:moveTo>
                  <a:lnTo>
                    <a:pt x="0" y="3139"/>
                  </a:lnTo>
                  <a:lnTo>
                    <a:pt x="3139" y="3139"/>
                  </a:lnTo>
                  <a:lnTo>
                    <a:pt x="313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4"/>
            <p:cNvSpPr/>
            <p:nvPr/>
          </p:nvSpPr>
          <p:spPr>
            <a:xfrm>
              <a:off x="1501884" y="199678"/>
              <a:ext cx="38075" cy="38050"/>
            </a:xfrm>
            <a:custGeom>
              <a:avLst/>
              <a:gdLst/>
              <a:ahLst/>
              <a:cxnLst/>
              <a:rect l="l" t="t" r="r" b="b"/>
              <a:pathLst>
                <a:path w="1523" h="1522" extrusionOk="0">
                  <a:moveTo>
                    <a:pt x="0" y="0"/>
                  </a:moveTo>
                  <a:lnTo>
                    <a:pt x="0" y="1522"/>
                  </a:lnTo>
                  <a:lnTo>
                    <a:pt x="1522" y="1522"/>
                  </a:lnTo>
                  <a:lnTo>
                    <a:pt x="152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4"/>
            <p:cNvSpPr/>
            <p:nvPr/>
          </p:nvSpPr>
          <p:spPr>
            <a:xfrm>
              <a:off x="2524200" y="1567000"/>
              <a:ext cx="64225" cy="64225"/>
            </a:xfrm>
            <a:custGeom>
              <a:avLst/>
              <a:gdLst/>
              <a:ahLst/>
              <a:cxnLst/>
              <a:rect l="l" t="t" r="r" b="b"/>
              <a:pathLst>
                <a:path w="2569" h="2569" extrusionOk="0">
                  <a:moveTo>
                    <a:pt x="1" y="1"/>
                  </a:moveTo>
                  <a:lnTo>
                    <a:pt x="1" y="2568"/>
                  </a:lnTo>
                  <a:lnTo>
                    <a:pt x="2569" y="2568"/>
                  </a:lnTo>
                  <a:lnTo>
                    <a:pt x="256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4"/>
            <p:cNvSpPr/>
            <p:nvPr/>
          </p:nvSpPr>
          <p:spPr>
            <a:xfrm>
              <a:off x="2511850" y="1461925"/>
              <a:ext cx="33300" cy="33300"/>
            </a:xfrm>
            <a:custGeom>
              <a:avLst/>
              <a:gdLst/>
              <a:ahLst/>
              <a:cxnLst/>
              <a:rect l="l" t="t" r="r" b="b"/>
              <a:pathLst>
                <a:path w="1332" h="1332" extrusionOk="0">
                  <a:moveTo>
                    <a:pt x="0" y="0"/>
                  </a:moveTo>
                  <a:lnTo>
                    <a:pt x="0" y="1331"/>
                  </a:lnTo>
                  <a:lnTo>
                    <a:pt x="1332" y="1331"/>
                  </a:lnTo>
                  <a:lnTo>
                    <a:pt x="1332"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4"/>
            <p:cNvSpPr/>
            <p:nvPr/>
          </p:nvSpPr>
          <p:spPr>
            <a:xfrm>
              <a:off x="2391075" y="1525150"/>
              <a:ext cx="27600" cy="27600"/>
            </a:xfrm>
            <a:custGeom>
              <a:avLst/>
              <a:gdLst/>
              <a:ahLst/>
              <a:cxnLst/>
              <a:rect l="l" t="t" r="r" b="b"/>
              <a:pathLst>
                <a:path w="1104" h="1104" extrusionOk="0">
                  <a:moveTo>
                    <a:pt x="0" y="1"/>
                  </a:moveTo>
                  <a:lnTo>
                    <a:pt x="0" y="1104"/>
                  </a:lnTo>
                  <a:lnTo>
                    <a:pt x="1103" y="1104"/>
                  </a:lnTo>
                  <a:lnTo>
                    <a:pt x="110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4"/>
            <p:cNvSpPr/>
            <p:nvPr/>
          </p:nvSpPr>
          <p:spPr>
            <a:xfrm>
              <a:off x="2307375" y="1326875"/>
              <a:ext cx="48525" cy="49000"/>
            </a:xfrm>
            <a:custGeom>
              <a:avLst/>
              <a:gdLst/>
              <a:ahLst/>
              <a:cxnLst/>
              <a:rect l="l" t="t" r="r" b="b"/>
              <a:pathLst>
                <a:path w="1941" h="1960" extrusionOk="0">
                  <a:moveTo>
                    <a:pt x="0" y="0"/>
                  </a:moveTo>
                  <a:lnTo>
                    <a:pt x="0" y="1959"/>
                  </a:lnTo>
                  <a:lnTo>
                    <a:pt x="1941" y="1959"/>
                  </a:lnTo>
                  <a:lnTo>
                    <a:pt x="1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6" name="Google Shape;1906;p44"/>
            <p:cNvGrpSpPr/>
            <p:nvPr/>
          </p:nvGrpSpPr>
          <p:grpSpPr>
            <a:xfrm>
              <a:off x="3365969" y="-253549"/>
              <a:ext cx="256800" cy="245850"/>
              <a:chOff x="3365969" y="-253549"/>
              <a:chExt cx="256800" cy="245850"/>
            </a:xfrm>
          </p:grpSpPr>
          <p:sp>
            <p:nvSpPr>
              <p:cNvPr id="1907" name="Google Shape;1907;p44"/>
              <p:cNvSpPr/>
              <p:nvPr/>
            </p:nvSpPr>
            <p:spPr>
              <a:xfrm>
                <a:off x="3391644" y="-151324"/>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4"/>
              <p:cNvSpPr/>
              <p:nvPr/>
            </p:nvSpPr>
            <p:spPr>
              <a:xfrm>
                <a:off x="3462969" y="-81899"/>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4"/>
              <p:cNvSpPr/>
              <p:nvPr/>
            </p:nvSpPr>
            <p:spPr>
              <a:xfrm>
                <a:off x="3553794" y="-194599"/>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4"/>
              <p:cNvSpPr/>
              <p:nvPr/>
            </p:nvSpPr>
            <p:spPr>
              <a:xfrm>
                <a:off x="3365969" y="-253549"/>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1" name="Google Shape;1911;p44"/>
            <p:cNvSpPr/>
            <p:nvPr/>
          </p:nvSpPr>
          <p:spPr>
            <a:xfrm>
              <a:off x="2720253" y="147430"/>
              <a:ext cx="94175" cy="94650"/>
            </a:xfrm>
            <a:custGeom>
              <a:avLst/>
              <a:gdLst/>
              <a:ahLst/>
              <a:cxnLst/>
              <a:rect l="l" t="t" r="r" b="b"/>
              <a:pathLst>
                <a:path w="3767" h="3786" extrusionOk="0">
                  <a:moveTo>
                    <a:pt x="0" y="1"/>
                  </a:moveTo>
                  <a:lnTo>
                    <a:pt x="0" y="3786"/>
                  </a:lnTo>
                  <a:lnTo>
                    <a:pt x="3767" y="3786"/>
                  </a:lnTo>
                  <a:lnTo>
                    <a:pt x="376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4"/>
            <p:cNvSpPr/>
            <p:nvPr/>
          </p:nvSpPr>
          <p:spPr>
            <a:xfrm>
              <a:off x="2645603" y="204005"/>
              <a:ext cx="107000" cy="107025"/>
            </a:xfrm>
            <a:custGeom>
              <a:avLst/>
              <a:gdLst/>
              <a:ahLst/>
              <a:cxnLst/>
              <a:rect l="l" t="t" r="r" b="b"/>
              <a:pathLst>
                <a:path w="4280" h="4281" extrusionOk="0">
                  <a:moveTo>
                    <a:pt x="0" y="1"/>
                  </a:moveTo>
                  <a:lnTo>
                    <a:pt x="0" y="4281"/>
                  </a:lnTo>
                  <a:lnTo>
                    <a:pt x="4280" y="4281"/>
                  </a:lnTo>
                  <a:lnTo>
                    <a:pt x="42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4"/>
            <p:cNvSpPr/>
            <p:nvPr/>
          </p:nvSpPr>
          <p:spPr>
            <a:xfrm>
              <a:off x="2538603" y="171205"/>
              <a:ext cx="57075" cy="57100"/>
            </a:xfrm>
            <a:custGeom>
              <a:avLst/>
              <a:gdLst/>
              <a:ahLst/>
              <a:cxnLst/>
              <a:rect l="l" t="t" r="r" b="b"/>
              <a:pathLst>
                <a:path w="2283" h="2284" extrusionOk="0">
                  <a:moveTo>
                    <a:pt x="0" y="1"/>
                  </a:moveTo>
                  <a:lnTo>
                    <a:pt x="0"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4"/>
            <p:cNvSpPr/>
            <p:nvPr/>
          </p:nvSpPr>
          <p:spPr>
            <a:xfrm>
              <a:off x="3781077" y="1901300"/>
              <a:ext cx="82275" cy="81800"/>
            </a:xfrm>
            <a:custGeom>
              <a:avLst/>
              <a:gdLst/>
              <a:ahLst/>
              <a:cxnLst/>
              <a:rect l="l" t="t" r="r" b="b"/>
              <a:pathLst>
                <a:path w="3291" h="3272" extrusionOk="0">
                  <a:moveTo>
                    <a:pt x="0" y="0"/>
                  </a:moveTo>
                  <a:lnTo>
                    <a:pt x="0" y="3272"/>
                  </a:lnTo>
                  <a:lnTo>
                    <a:pt x="3291" y="3272"/>
                  </a:lnTo>
                  <a:lnTo>
                    <a:pt x="3291"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4"/>
            <p:cNvSpPr/>
            <p:nvPr/>
          </p:nvSpPr>
          <p:spPr>
            <a:xfrm>
              <a:off x="3831952" y="1949800"/>
              <a:ext cx="95600" cy="96075"/>
            </a:xfrm>
            <a:custGeom>
              <a:avLst/>
              <a:gdLst/>
              <a:ahLst/>
              <a:cxnLst/>
              <a:rect l="l" t="t" r="r" b="b"/>
              <a:pathLst>
                <a:path w="3824" h="3843" extrusionOk="0">
                  <a:moveTo>
                    <a:pt x="1" y="0"/>
                  </a:moveTo>
                  <a:lnTo>
                    <a:pt x="1" y="3843"/>
                  </a:lnTo>
                  <a:lnTo>
                    <a:pt x="3824" y="3843"/>
                  </a:lnTo>
                  <a:lnTo>
                    <a:pt x="3824"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4"/>
            <p:cNvSpPr/>
            <p:nvPr/>
          </p:nvSpPr>
          <p:spPr>
            <a:xfrm>
              <a:off x="3916602" y="1873250"/>
              <a:ext cx="99400" cy="99400"/>
            </a:xfrm>
            <a:custGeom>
              <a:avLst/>
              <a:gdLst/>
              <a:ahLst/>
              <a:cxnLst/>
              <a:rect l="l" t="t" r="r" b="b"/>
              <a:pathLst>
                <a:path w="3976" h="3976" extrusionOk="0">
                  <a:moveTo>
                    <a:pt x="0" y="0"/>
                  </a:moveTo>
                  <a:lnTo>
                    <a:pt x="0" y="3975"/>
                  </a:lnTo>
                  <a:lnTo>
                    <a:pt x="3976" y="3975"/>
                  </a:lnTo>
                  <a:lnTo>
                    <a:pt x="3976"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4"/>
            <p:cNvSpPr/>
            <p:nvPr/>
          </p:nvSpPr>
          <p:spPr>
            <a:xfrm>
              <a:off x="3136328" y="415698"/>
              <a:ext cx="57575" cy="57575"/>
            </a:xfrm>
            <a:custGeom>
              <a:avLst/>
              <a:gdLst/>
              <a:ahLst/>
              <a:cxnLst/>
              <a:rect l="l" t="t" r="r" b="b"/>
              <a:pathLst>
                <a:path w="2303" h="2303" extrusionOk="0">
                  <a:moveTo>
                    <a:pt x="1" y="1"/>
                  </a:moveTo>
                  <a:lnTo>
                    <a:pt x="1" y="2302"/>
                  </a:lnTo>
                  <a:lnTo>
                    <a:pt x="2302" y="2302"/>
                  </a:lnTo>
                  <a:lnTo>
                    <a:pt x="230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8" name="Google Shape;1918;p44"/>
            <p:cNvGrpSpPr/>
            <p:nvPr/>
          </p:nvGrpSpPr>
          <p:grpSpPr>
            <a:xfrm>
              <a:off x="855125" y="-39522"/>
              <a:ext cx="642034" cy="707745"/>
              <a:chOff x="855125" y="-39522"/>
              <a:chExt cx="642034" cy="707745"/>
            </a:xfrm>
          </p:grpSpPr>
          <p:sp>
            <p:nvSpPr>
              <p:cNvPr id="1919" name="Google Shape;1919;p44"/>
              <p:cNvSpPr/>
              <p:nvPr/>
            </p:nvSpPr>
            <p:spPr>
              <a:xfrm>
                <a:off x="1440059" y="-39522"/>
                <a:ext cx="57100" cy="57100"/>
              </a:xfrm>
              <a:custGeom>
                <a:avLst/>
                <a:gdLst/>
                <a:ahLst/>
                <a:cxnLst/>
                <a:rect l="l" t="t" r="r" b="b"/>
                <a:pathLst>
                  <a:path w="2284" h="2284" extrusionOk="0">
                    <a:moveTo>
                      <a:pt x="1" y="1"/>
                    </a:moveTo>
                    <a:lnTo>
                      <a:pt x="1" y="2283"/>
                    </a:lnTo>
                    <a:lnTo>
                      <a:pt x="2283" y="2283"/>
                    </a:lnTo>
                    <a:lnTo>
                      <a:pt x="2283"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4"/>
              <p:cNvSpPr/>
              <p:nvPr/>
            </p:nvSpPr>
            <p:spPr>
              <a:xfrm>
                <a:off x="855125" y="534598"/>
                <a:ext cx="103700" cy="104150"/>
              </a:xfrm>
              <a:custGeom>
                <a:avLst/>
                <a:gdLst/>
                <a:ahLst/>
                <a:cxnLst/>
                <a:rect l="l" t="t" r="r" b="b"/>
                <a:pathLst>
                  <a:path w="4148" h="4166" extrusionOk="0">
                    <a:moveTo>
                      <a:pt x="1" y="0"/>
                    </a:moveTo>
                    <a:lnTo>
                      <a:pt x="1" y="4166"/>
                    </a:lnTo>
                    <a:lnTo>
                      <a:pt x="4147" y="4166"/>
                    </a:lnTo>
                    <a:lnTo>
                      <a:pt x="414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4"/>
              <p:cNvSpPr/>
              <p:nvPr/>
            </p:nvSpPr>
            <p:spPr>
              <a:xfrm>
                <a:off x="917425" y="596873"/>
                <a:ext cx="71350" cy="71350"/>
              </a:xfrm>
              <a:custGeom>
                <a:avLst/>
                <a:gdLst/>
                <a:ahLst/>
                <a:cxnLst/>
                <a:rect l="l" t="t" r="r" b="b"/>
                <a:pathLst>
                  <a:path w="2854" h="2854" extrusionOk="0">
                    <a:moveTo>
                      <a:pt x="1" y="1"/>
                    </a:moveTo>
                    <a:lnTo>
                      <a:pt x="1" y="2854"/>
                    </a:lnTo>
                    <a:lnTo>
                      <a:pt x="2854" y="2854"/>
                    </a:lnTo>
                    <a:lnTo>
                      <a:pt x="285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2" name="Google Shape;1922;p44"/>
            <p:cNvSpPr/>
            <p:nvPr/>
          </p:nvSpPr>
          <p:spPr>
            <a:xfrm>
              <a:off x="835625" y="2706825"/>
              <a:ext cx="93725" cy="93700"/>
            </a:xfrm>
            <a:custGeom>
              <a:avLst/>
              <a:gdLst/>
              <a:ahLst/>
              <a:cxnLst/>
              <a:rect l="l" t="t" r="r" b="b"/>
              <a:pathLst>
                <a:path w="3749" h="3748" extrusionOk="0">
                  <a:moveTo>
                    <a:pt x="1" y="0"/>
                  </a:moveTo>
                  <a:lnTo>
                    <a:pt x="1" y="3748"/>
                  </a:lnTo>
                  <a:lnTo>
                    <a:pt x="3748" y="3748"/>
                  </a:lnTo>
                  <a:lnTo>
                    <a:pt x="3748"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4"/>
            <p:cNvSpPr/>
            <p:nvPr/>
          </p:nvSpPr>
          <p:spPr>
            <a:xfrm>
              <a:off x="1015850" y="2810475"/>
              <a:ext cx="39500" cy="39500"/>
            </a:xfrm>
            <a:custGeom>
              <a:avLst/>
              <a:gdLst/>
              <a:ahLst/>
              <a:cxnLst/>
              <a:rect l="l" t="t" r="r" b="b"/>
              <a:pathLst>
                <a:path w="1580" h="1580" extrusionOk="0">
                  <a:moveTo>
                    <a:pt x="1" y="1"/>
                  </a:moveTo>
                  <a:lnTo>
                    <a:pt x="1" y="1580"/>
                  </a:lnTo>
                  <a:lnTo>
                    <a:pt x="1580" y="1580"/>
                  </a:lnTo>
                  <a:lnTo>
                    <a:pt x="1580"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4"/>
            <p:cNvSpPr/>
            <p:nvPr/>
          </p:nvSpPr>
          <p:spPr>
            <a:xfrm>
              <a:off x="604456" y="2271725"/>
              <a:ext cx="71350" cy="71350"/>
            </a:xfrm>
            <a:custGeom>
              <a:avLst/>
              <a:gdLst/>
              <a:ahLst/>
              <a:cxnLst/>
              <a:rect l="l" t="t" r="r" b="b"/>
              <a:pathLst>
                <a:path w="2854" h="2854" extrusionOk="0">
                  <a:moveTo>
                    <a:pt x="0" y="0"/>
                  </a:moveTo>
                  <a:lnTo>
                    <a:pt x="0" y="2854"/>
                  </a:lnTo>
                  <a:lnTo>
                    <a:pt x="2853" y="2854"/>
                  </a:lnTo>
                  <a:lnTo>
                    <a:pt x="2853"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4"/>
            <p:cNvSpPr/>
            <p:nvPr/>
          </p:nvSpPr>
          <p:spPr>
            <a:xfrm>
              <a:off x="656756" y="2325450"/>
              <a:ext cx="55650" cy="56150"/>
            </a:xfrm>
            <a:custGeom>
              <a:avLst/>
              <a:gdLst/>
              <a:ahLst/>
              <a:cxnLst/>
              <a:rect l="l" t="t" r="r" b="b"/>
              <a:pathLst>
                <a:path w="2226" h="2246" extrusionOk="0">
                  <a:moveTo>
                    <a:pt x="1" y="1"/>
                  </a:moveTo>
                  <a:lnTo>
                    <a:pt x="1" y="2245"/>
                  </a:lnTo>
                  <a:lnTo>
                    <a:pt x="2226" y="2245"/>
                  </a:lnTo>
                  <a:lnTo>
                    <a:pt x="2226"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4"/>
            <p:cNvSpPr/>
            <p:nvPr/>
          </p:nvSpPr>
          <p:spPr>
            <a:xfrm>
              <a:off x="735206" y="2278375"/>
              <a:ext cx="36175" cy="36650"/>
            </a:xfrm>
            <a:custGeom>
              <a:avLst/>
              <a:gdLst/>
              <a:ahLst/>
              <a:cxnLst/>
              <a:rect l="l" t="t" r="r" b="b"/>
              <a:pathLst>
                <a:path w="1447" h="1466" extrusionOk="0">
                  <a:moveTo>
                    <a:pt x="1" y="1"/>
                  </a:moveTo>
                  <a:lnTo>
                    <a:pt x="1" y="1465"/>
                  </a:lnTo>
                  <a:lnTo>
                    <a:pt x="1447" y="1465"/>
                  </a:lnTo>
                  <a:lnTo>
                    <a:pt x="1447"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4"/>
            <p:cNvSpPr/>
            <p:nvPr/>
          </p:nvSpPr>
          <p:spPr>
            <a:xfrm>
              <a:off x="574956" y="2229875"/>
              <a:ext cx="23800" cy="23800"/>
            </a:xfrm>
            <a:custGeom>
              <a:avLst/>
              <a:gdLst/>
              <a:ahLst/>
              <a:cxnLst/>
              <a:rect l="l" t="t" r="r" b="b"/>
              <a:pathLst>
                <a:path w="952" h="952" extrusionOk="0">
                  <a:moveTo>
                    <a:pt x="1" y="1"/>
                  </a:moveTo>
                  <a:lnTo>
                    <a:pt x="1" y="952"/>
                  </a:lnTo>
                  <a:lnTo>
                    <a:pt x="952" y="952"/>
                  </a:lnTo>
                  <a:lnTo>
                    <a:pt x="952"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639;p40">
            <a:extLst>
              <a:ext uri="{FF2B5EF4-FFF2-40B4-BE49-F238E27FC236}">
                <a16:creationId xmlns:a16="http://schemas.microsoft.com/office/drawing/2014/main" id="{F1406136-5C59-4075-EBB0-534E5CECAE98}"/>
              </a:ext>
            </a:extLst>
          </p:cNvPr>
          <p:cNvSpPr txBox="1">
            <a:spLocks/>
          </p:cNvSpPr>
          <p:nvPr/>
        </p:nvSpPr>
        <p:spPr>
          <a:xfrm>
            <a:off x="-21715" y="-3479563"/>
            <a:ext cx="3285333" cy="8261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chemeClr val="dk1"/>
              </a:buClr>
              <a:buSzPts val="4800"/>
              <a:buFont typeface="Orbitron"/>
              <a:buNone/>
              <a:defRPr sz="73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4800"/>
              <a:buFont typeface="Cuprum"/>
              <a:buNone/>
              <a:defRPr sz="4800" b="1" i="0" u="none" strike="noStrike" cap="none">
                <a:solidFill>
                  <a:schemeClr val="dk1"/>
                </a:solidFill>
                <a:latin typeface="Cuprum"/>
                <a:ea typeface="Cuprum"/>
                <a:cs typeface="Cuprum"/>
                <a:sym typeface="Cuprum"/>
              </a:defRPr>
            </a:lvl9pPr>
          </a:lstStyle>
          <a:p>
            <a:r>
              <a:rPr lang="vi-VN" sz="6500" dirty="0">
                <a:solidFill>
                  <a:schemeClr val="tx1"/>
                </a:solidFill>
              </a:rPr>
              <a:t>03.</a:t>
            </a:r>
            <a:endParaRPr lang="en-US" sz="6500" dirty="0">
              <a:solidFill>
                <a:schemeClr val="tx1"/>
              </a:solidFill>
            </a:endParaRPr>
          </a:p>
        </p:txBody>
      </p:sp>
      <p:cxnSp>
        <p:nvCxnSpPr>
          <p:cNvPr id="5" name="Straight Connector 4">
            <a:extLst>
              <a:ext uri="{FF2B5EF4-FFF2-40B4-BE49-F238E27FC236}">
                <a16:creationId xmlns:a16="http://schemas.microsoft.com/office/drawing/2014/main" id="{BA298AF3-56B9-E027-2A2C-627E022A0064}"/>
              </a:ext>
            </a:extLst>
          </p:cNvPr>
          <p:cNvCxnSpPr/>
          <p:nvPr/>
        </p:nvCxnSpPr>
        <p:spPr>
          <a:xfrm>
            <a:off x="3240563" y="804987"/>
            <a:ext cx="0" cy="3976915"/>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40322B9B-FA52-20DD-C90F-CFEC93D0C414}"/>
              </a:ext>
            </a:extLst>
          </p:cNvPr>
          <p:cNvSpPr/>
          <p:nvPr/>
        </p:nvSpPr>
        <p:spPr>
          <a:xfrm>
            <a:off x="3115253" y="3884616"/>
            <a:ext cx="250620" cy="598786"/>
          </a:xfrm>
          <a:prstGeom prst="roundRect">
            <a:avLst>
              <a:gd name="adj" fmla="val 4832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1639;p40">
            <a:extLst>
              <a:ext uri="{FF2B5EF4-FFF2-40B4-BE49-F238E27FC236}">
                <a16:creationId xmlns:a16="http://schemas.microsoft.com/office/drawing/2014/main" id="{4A14E86F-81B3-F86C-E82C-B2B650877221}"/>
              </a:ext>
            </a:extLst>
          </p:cNvPr>
          <p:cNvSpPr txBox="1">
            <a:spLocks/>
          </p:cNvSpPr>
          <p:nvPr/>
        </p:nvSpPr>
        <p:spPr>
          <a:xfrm>
            <a:off x="3638683" y="-2081098"/>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vi-VN" sz="1800" kern="100" dirty="0">
              <a:effectLst/>
              <a:latin typeface="Arial" panose="020B060402020202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Kem , da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của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gia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cầm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vật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chocolate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thịt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đỏ</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bò</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cừu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heo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dê</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xúc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xích,đồ</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đóng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hộp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cọ</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dầu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dừa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chứa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bão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hòa</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Sử</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dụng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nhiều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gây</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như</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bệnh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tim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mạch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tiểu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đương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loại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2 ,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cân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béo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tăng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cholesterol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xấu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07E3517C-D0E9-828D-494D-D4739219A60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595164">
            <a:off x="352395" y="1618857"/>
            <a:ext cx="2459605" cy="15682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A5388A23-DC1B-4912-A0F1-AA8BC9D7370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rot="21427958">
            <a:off x="447928" y="3102968"/>
            <a:ext cx="2440517" cy="15354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Google Shape;1639;p40">
            <a:extLst>
              <a:ext uri="{FF2B5EF4-FFF2-40B4-BE49-F238E27FC236}">
                <a16:creationId xmlns:a16="http://schemas.microsoft.com/office/drawing/2014/main" id="{FE6F73A7-93E6-3771-5B73-4597110FC20A}"/>
              </a:ext>
            </a:extLst>
          </p:cNvPr>
          <p:cNvSpPr txBox="1">
            <a:spLocks/>
          </p:cNvSpPr>
          <p:nvPr/>
        </p:nvSpPr>
        <p:spPr>
          <a:xfrm>
            <a:off x="3585888" y="-2862970"/>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Cách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thực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phẩm</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vi-VN" sz="1800" kern="100" dirty="0">
                <a:latin typeface="Arial" panose="020B0604020202020204" pitchFamily="34" charset="0"/>
                <a:ea typeface="Calibri" panose="020F0502020204030204" pitchFamily="34" charset="0"/>
                <a:cs typeface="Times New Roman" panose="02020603050405020304" pitchFamily="18" charset="0"/>
              </a:rPr>
              <a: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động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vật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tươi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lớp</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dày</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trong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màu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sắc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tươi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sáng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mùi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hôi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bất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thường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Ví</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dụ</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lợn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không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nên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chọn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mỏng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màu</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trắng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đục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màng</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xanh</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vì</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thể</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lợn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nái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hoặc</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lợn</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gầy</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cho</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ít</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và</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mỡ</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có</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mùi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 </a:t>
            </a:r>
            <a:r>
              <a:rPr lang="en-US" sz="1800" kern="100" dirty="0" err="1">
                <a:effectLst/>
                <a:latin typeface="Arial" panose="020B0604020202020204" pitchFamily="34" charset="0"/>
                <a:ea typeface="Calibri" panose="020F0502020204030204" pitchFamily="34" charset="0"/>
                <a:cs typeface="Times New Roman" panose="02020603050405020304" pitchFamily="18" charset="0"/>
              </a:rPr>
              <a:t>hôi</a:t>
            </a:r>
            <a:r>
              <a:rPr lang="en-US" sz="1800" kern="100" dirty="0">
                <a:effectLst/>
                <a:latin typeface="Arial" panose="020B0604020202020204" pitchFamily="34" charset="0"/>
                <a:ea typeface="Calibri" panose="020F0502020204030204" pitchFamily="34" charset="0"/>
                <a:cs typeface="Times New Roman" panose="02020603050405020304" pitchFamily="18" charset="0"/>
              </a:rPr>
              <a: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r>
              <a:rPr lang="vi-VN" sz="1800" dirty="0">
                <a:latin typeface="Arial" panose="020B0604020202020204" pitchFamily="34" charset="0"/>
                <a:ea typeface="Calibri" panose="020F0502020204030204" pitchFamily="34" charset="0"/>
              </a:rPr>
              <a: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Dầu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thực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vật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nên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chọn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loại</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dầu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ăn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có</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đầy</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đủ</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thông</a:t>
            </a:r>
            <a:r>
              <a:rPr lang="en-US" sz="1800" dirty="0">
                <a:effectLst/>
                <a:latin typeface="Arial" panose="020B0604020202020204" pitchFamily="34" charset="0"/>
                <a:ea typeface="Calibri" panose="020F0502020204030204" pitchFamily="34" charset="0"/>
              </a:rPr>
              <a:t> tin </a:t>
            </a:r>
            <a:r>
              <a:rPr lang="en-US" sz="1800" dirty="0" err="1">
                <a:effectLst/>
                <a:latin typeface="Arial" panose="020B0604020202020204" pitchFamily="34" charset="0"/>
                <a:ea typeface="Calibri" panose="020F0502020204030204" pitchFamily="34" charset="0"/>
              </a:rPr>
              <a:t>thành</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phần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ngày</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sản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xuất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hạn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sử</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dụng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Dầu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có</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màu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nhạt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trong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suốt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không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bị</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vẫn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đục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ôi</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khét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không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có</a:t>
            </a:r>
            <a:r>
              <a:rPr lang="en-US" sz="1800" dirty="0">
                <a:effectLst/>
                <a:latin typeface="Arial" panose="020B0604020202020204" pitchFamily="34" charset="0"/>
                <a:ea typeface="Calibri" panose="020F0502020204030204" pitchFamily="34"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Google Shape;1639;p40">
            <a:extLst>
              <a:ext uri="{FF2B5EF4-FFF2-40B4-BE49-F238E27FC236}">
                <a16:creationId xmlns:a16="http://schemas.microsoft.com/office/drawing/2014/main" id="{D066E85A-961A-66D5-206C-4EBA45ABC69D}"/>
              </a:ext>
            </a:extLst>
          </p:cNvPr>
          <p:cNvSpPr txBox="1">
            <a:spLocks/>
          </p:cNvSpPr>
          <p:nvPr/>
        </p:nvSpPr>
        <p:spPr>
          <a:xfrm>
            <a:off x="3414615" y="1084232"/>
            <a:ext cx="5550122" cy="14875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Orbitron"/>
              <a:buNone/>
              <a:defRPr sz="4500" b="1" i="0" u="none" strike="noStrike" cap="none">
                <a:solidFill>
                  <a:schemeClr val="accent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600"/>
              <a:buFont typeface="Cuprum"/>
              <a:buNone/>
              <a:defRPr sz="3600" b="1" i="0" u="none" strike="noStrike" cap="none">
                <a:solidFill>
                  <a:schemeClr val="dk1"/>
                </a:solidFill>
                <a:latin typeface="Cuprum"/>
                <a:ea typeface="Cuprum"/>
                <a:cs typeface="Cuprum"/>
                <a:sym typeface="Cuprum"/>
              </a:defRPr>
            </a:lvl9pPr>
          </a:lstStyle>
          <a:p>
            <a:pPr algn="l">
              <a:lnSpc>
                <a:spcPct val="107000"/>
              </a:lnSpc>
            </a:pPr>
            <a:r>
              <a:rPr lang="vi-VN" sz="1800" dirty="0">
                <a:effectLst/>
                <a:latin typeface="+mn-lt"/>
                <a:ea typeface="等线" panose="02010600030101010101" pitchFamily="2" charset="-122"/>
              </a:rPr>
              <a:t>- Không nên sử dụng dầu cọ và dầu dừa, vì không phải loại chất béo từ thực vật nào cũng tốt cho sức khỏe.Hạn chế tối đa chất béo chuyển hóa LDL trong khẩu phần ăn, thường đến từ các nhóm thực phẩm chiên xào ở nhiệt độ cao, đồ ăn bánh ngọt chế biến sẵn, đồ đóng hộp, thịt đỏ, …</a:t>
            </a:r>
          </a:p>
        </p:txBody>
      </p:sp>
    </p:spTree>
    <p:extLst>
      <p:ext uri="{BB962C8B-B14F-4D97-AF65-F5344CB8AC3E}">
        <p14:creationId xmlns:p14="http://schemas.microsoft.com/office/powerpoint/2010/main" val="26336304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3">
            <a:extLst>
              <a:ext uri="{FF2B5EF4-FFF2-40B4-BE49-F238E27FC236}">
                <a16:creationId xmlns:a16="http://schemas.microsoft.com/office/drawing/2014/main" id="{45D689A6-4B6E-6361-0104-EB3C43BF0B3E}"/>
              </a:ext>
            </a:extLst>
          </p:cNvPr>
          <p:cNvSpPr/>
          <p:nvPr/>
        </p:nvSpPr>
        <p:spPr>
          <a:xfrm>
            <a:off x="82494" y="1863587"/>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 . </a:t>
            </a:r>
            <a:r>
              <a:rPr lang="en-US" dirty="0" err="1">
                <a:solidFill>
                  <a:schemeClr val="tx1"/>
                </a:solidFill>
              </a:rPr>
              <a:t>Dầu</a:t>
            </a:r>
            <a:r>
              <a:rPr lang="en-US" dirty="0">
                <a:solidFill>
                  <a:schemeClr val="tx1"/>
                </a:solidFill>
              </a:rPr>
              <a:t> </a:t>
            </a:r>
            <a:r>
              <a:rPr lang="en-US" dirty="0" err="1">
                <a:solidFill>
                  <a:schemeClr val="tx1"/>
                </a:solidFill>
              </a:rPr>
              <a:t>dừa</a:t>
            </a:r>
            <a:r>
              <a:rPr lang="en-US" dirty="0">
                <a:solidFill>
                  <a:schemeClr val="tx1"/>
                </a:solidFill>
              </a:rPr>
              <a:t> </a:t>
            </a:r>
            <a:endParaRPr lang="vi-VN" dirty="0">
              <a:solidFill>
                <a:schemeClr val="tx1"/>
              </a:solidFill>
            </a:endParaRPr>
          </a:p>
          <a:p>
            <a:pPr algn="ctr"/>
            <a:endParaRPr lang="vi-VN" dirty="0">
              <a:solidFill>
                <a:schemeClr val="tx1"/>
              </a:solidFill>
            </a:endParaRPr>
          </a:p>
        </p:txBody>
      </p:sp>
      <p:sp>
        <p:nvSpPr>
          <p:cNvPr id="24" name="Rounded Rectangle 5">
            <a:extLst>
              <a:ext uri="{FF2B5EF4-FFF2-40B4-BE49-F238E27FC236}">
                <a16:creationId xmlns:a16="http://schemas.microsoft.com/office/drawing/2014/main" id="{B3280955-1B14-B90E-ED78-D6417111E4F1}"/>
              </a:ext>
            </a:extLst>
          </p:cNvPr>
          <p:cNvSpPr/>
          <p:nvPr/>
        </p:nvSpPr>
        <p:spPr>
          <a:xfrm>
            <a:off x="4714793" y="1863587"/>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 </a:t>
            </a:r>
            <a:r>
              <a:rPr lang="en-US" dirty="0" err="1">
                <a:solidFill>
                  <a:schemeClr val="tx1"/>
                </a:solidFill>
              </a:rPr>
              <a:t>Trứng</a:t>
            </a:r>
            <a:r>
              <a:rPr lang="en-US" dirty="0">
                <a:solidFill>
                  <a:schemeClr val="tx1"/>
                </a:solidFill>
              </a:rPr>
              <a:t> </a:t>
            </a:r>
            <a:endParaRPr lang="vi-VN" dirty="0">
              <a:solidFill>
                <a:schemeClr val="tx1"/>
              </a:solidFill>
            </a:endParaRPr>
          </a:p>
          <a:p>
            <a:pPr algn="ctr"/>
            <a:endParaRPr lang="vi-VN" dirty="0">
              <a:solidFill>
                <a:schemeClr val="tx1"/>
              </a:solidFill>
            </a:endParaRPr>
          </a:p>
        </p:txBody>
      </p:sp>
      <p:sp>
        <p:nvSpPr>
          <p:cNvPr id="26" name="Rounded Rectangle 7">
            <a:extLst>
              <a:ext uri="{FF2B5EF4-FFF2-40B4-BE49-F238E27FC236}">
                <a16:creationId xmlns:a16="http://schemas.microsoft.com/office/drawing/2014/main" id="{B3751BD3-940C-B538-0E4D-7D9B3AA74CC7}"/>
              </a:ext>
            </a:extLst>
          </p:cNvPr>
          <p:cNvSpPr/>
          <p:nvPr/>
        </p:nvSpPr>
        <p:spPr>
          <a:xfrm>
            <a:off x="82494" y="4101428"/>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dirty="0">
                <a:solidFill>
                  <a:schemeClr val="tx1"/>
                </a:solidFill>
              </a:rPr>
              <a:t>C.Cà rót</a:t>
            </a:r>
          </a:p>
        </p:txBody>
      </p:sp>
      <p:sp>
        <p:nvSpPr>
          <p:cNvPr id="28" name="Rounded Rectangle 9">
            <a:extLst>
              <a:ext uri="{FF2B5EF4-FFF2-40B4-BE49-F238E27FC236}">
                <a16:creationId xmlns:a16="http://schemas.microsoft.com/office/drawing/2014/main" id="{F83F466E-DA20-CCE8-40C1-210D748C6D72}"/>
              </a:ext>
            </a:extLst>
          </p:cNvPr>
          <p:cNvSpPr/>
          <p:nvPr/>
        </p:nvSpPr>
        <p:spPr>
          <a:xfrm>
            <a:off x="4714795" y="4101428"/>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 </a:t>
            </a:r>
            <a:r>
              <a:rPr lang="en-US" dirty="0" err="1">
                <a:solidFill>
                  <a:schemeClr val="tx1"/>
                </a:solidFill>
              </a:rPr>
              <a:t>Dầu</a:t>
            </a:r>
            <a:r>
              <a:rPr lang="en-US" dirty="0">
                <a:solidFill>
                  <a:schemeClr val="tx1"/>
                </a:solidFill>
              </a:rPr>
              <a:t> ô </a:t>
            </a:r>
            <a:r>
              <a:rPr lang="en-US" dirty="0" err="1">
                <a:solidFill>
                  <a:schemeClr val="tx1"/>
                </a:solidFill>
              </a:rPr>
              <a:t>liu</a:t>
            </a:r>
            <a:endParaRPr lang="vi-VN" dirty="0">
              <a:solidFill>
                <a:schemeClr val="tx1"/>
              </a:solidFill>
            </a:endParaRPr>
          </a:p>
          <a:p>
            <a:pPr algn="ctr"/>
            <a:endParaRPr lang="vi-VN" dirty="0">
              <a:solidFill>
                <a:schemeClr val="tx1"/>
              </a:solidFill>
            </a:endParaRPr>
          </a:p>
        </p:txBody>
      </p:sp>
      <p:sp>
        <p:nvSpPr>
          <p:cNvPr id="30" name="Rounded Rectangle 11">
            <a:extLst>
              <a:ext uri="{FF2B5EF4-FFF2-40B4-BE49-F238E27FC236}">
                <a16:creationId xmlns:a16="http://schemas.microsoft.com/office/drawing/2014/main" id="{A7DEA3CB-2878-20CE-791D-1AD69BCF8D7E}"/>
              </a:ext>
            </a:extLst>
          </p:cNvPr>
          <p:cNvSpPr/>
          <p:nvPr/>
        </p:nvSpPr>
        <p:spPr>
          <a:xfrm>
            <a:off x="893085" y="120494"/>
            <a:ext cx="7540487" cy="1603513"/>
          </a:xfrm>
          <a:prstGeom prst="roundRect">
            <a:avLst>
              <a:gd name="adj" fmla="val 26584"/>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1" name="TextBox 30">
            <a:extLst>
              <a:ext uri="{FF2B5EF4-FFF2-40B4-BE49-F238E27FC236}">
                <a16:creationId xmlns:a16="http://schemas.microsoft.com/office/drawing/2014/main" id="{CBF84E1A-ECD4-D949-1263-71F7EFAFEEAE}"/>
              </a:ext>
            </a:extLst>
          </p:cNvPr>
          <p:cNvSpPr txBox="1"/>
          <p:nvPr/>
        </p:nvSpPr>
        <p:spPr>
          <a:xfrm>
            <a:off x="1476180" y="520508"/>
            <a:ext cx="6453809" cy="369332"/>
          </a:xfrm>
          <a:prstGeom prst="rect">
            <a:avLst/>
          </a:prstGeom>
          <a:solidFill>
            <a:schemeClr val="tx1">
              <a:lumMod val="50000"/>
            </a:schemeClr>
          </a:solidFill>
        </p:spPr>
        <p:txBody>
          <a:bodyPr wrap="square" rtlCol="0">
            <a:spAutoFit/>
          </a:bodyPr>
          <a:lstStyle/>
          <a:p>
            <a:r>
              <a:rPr lang="vi-VN" sz="1800">
                <a:solidFill>
                  <a:schemeClr val="tx1"/>
                </a:solidFill>
              </a:rPr>
              <a:t>Câu hỏi 1</a:t>
            </a:r>
            <a:r>
              <a:rPr lang="vi-VN" sz="1800" dirty="0">
                <a:solidFill>
                  <a:schemeClr val="tx1"/>
                </a:solidFill>
              </a:rPr>
              <a:t>: </a:t>
            </a:r>
            <a:r>
              <a:rPr lang="en-US" sz="1800" dirty="0" err="1">
                <a:solidFill>
                  <a:schemeClr val="tx1"/>
                </a:solidFill>
              </a:rPr>
              <a:t>Thực</a:t>
            </a:r>
            <a:r>
              <a:rPr lang="en-US" sz="1800" dirty="0">
                <a:solidFill>
                  <a:schemeClr val="tx1"/>
                </a:solidFill>
              </a:rPr>
              <a:t> </a:t>
            </a:r>
            <a:r>
              <a:rPr lang="en-US" sz="1800" dirty="0" err="1">
                <a:solidFill>
                  <a:schemeClr val="tx1"/>
                </a:solidFill>
              </a:rPr>
              <a:t>phẩm</a:t>
            </a:r>
            <a:r>
              <a:rPr lang="en-US" sz="1800" dirty="0">
                <a:solidFill>
                  <a:schemeClr val="tx1"/>
                </a:solidFill>
              </a:rPr>
              <a:t> </a:t>
            </a:r>
            <a:r>
              <a:rPr lang="en-US" sz="1800" dirty="0" err="1">
                <a:solidFill>
                  <a:schemeClr val="tx1"/>
                </a:solidFill>
              </a:rPr>
              <a:t>nào</a:t>
            </a:r>
            <a:r>
              <a:rPr lang="en-US" sz="1800" dirty="0">
                <a:solidFill>
                  <a:schemeClr val="tx1"/>
                </a:solidFill>
              </a:rPr>
              <a:t> </a:t>
            </a:r>
            <a:r>
              <a:rPr lang="en-US" sz="1800" dirty="0" err="1">
                <a:solidFill>
                  <a:schemeClr val="tx1"/>
                </a:solidFill>
              </a:rPr>
              <a:t>chứa</a:t>
            </a:r>
            <a:r>
              <a:rPr lang="en-US" sz="1800" dirty="0">
                <a:solidFill>
                  <a:schemeClr val="tx1"/>
                </a:solidFill>
              </a:rPr>
              <a:t> </a:t>
            </a:r>
            <a:r>
              <a:rPr lang="en-US" sz="1800" dirty="0" err="1">
                <a:solidFill>
                  <a:schemeClr val="tx1"/>
                </a:solidFill>
              </a:rPr>
              <a:t>chất</a:t>
            </a:r>
            <a:r>
              <a:rPr lang="en-US" sz="1800" dirty="0">
                <a:solidFill>
                  <a:schemeClr val="tx1"/>
                </a:solidFill>
              </a:rPr>
              <a:t> </a:t>
            </a:r>
            <a:r>
              <a:rPr lang="en-US" sz="1800" dirty="0" err="1">
                <a:solidFill>
                  <a:schemeClr val="tx1"/>
                </a:solidFill>
              </a:rPr>
              <a:t>béo</a:t>
            </a:r>
            <a:r>
              <a:rPr lang="en-US" sz="1800" dirty="0">
                <a:solidFill>
                  <a:schemeClr val="tx1"/>
                </a:solidFill>
              </a:rPr>
              <a:t> </a:t>
            </a:r>
            <a:r>
              <a:rPr lang="en-US" sz="1800" dirty="0" err="1">
                <a:solidFill>
                  <a:schemeClr val="tx1"/>
                </a:solidFill>
              </a:rPr>
              <a:t>bão</a:t>
            </a:r>
            <a:r>
              <a:rPr lang="en-US" sz="1800" dirty="0">
                <a:solidFill>
                  <a:schemeClr val="tx1"/>
                </a:solidFill>
              </a:rPr>
              <a:t> </a:t>
            </a:r>
            <a:r>
              <a:rPr lang="en-US" sz="1800" dirty="0" err="1">
                <a:solidFill>
                  <a:schemeClr val="tx1"/>
                </a:solidFill>
              </a:rPr>
              <a:t>hòa</a:t>
            </a:r>
            <a:r>
              <a:rPr lang="en-US" sz="1800" dirty="0">
                <a:solidFill>
                  <a:schemeClr val="tx1"/>
                </a:solidFill>
              </a:rPr>
              <a:t>?</a:t>
            </a:r>
            <a:endParaRPr lang="vi-VN" sz="1800" dirty="0">
              <a:solidFill>
                <a:schemeClr val="tx1"/>
              </a:solidFill>
            </a:endParaRPr>
          </a:p>
        </p:txBody>
      </p:sp>
      <p:sp>
        <p:nvSpPr>
          <p:cNvPr id="2" name="TextBox 1">
            <a:extLst>
              <a:ext uri="{FF2B5EF4-FFF2-40B4-BE49-F238E27FC236}">
                <a16:creationId xmlns:a16="http://schemas.microsoft.com/office/drawing/2014/main" id="{586A1D62-4BCA-ACEB-D6A6-9CDDE884E2B0}"/>
              </a:ext>
            </a:extLst>
          </p:cNvPr>
          <p:cNvSpPr txBox="1"/>
          <p:nvPr/>
        </p:nvSpPr>
        <p:spPr>
          <a:xfrm>
            <a:off x="-464457" y="653143"/>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27320024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2"/>
                    </p:tgtEl>
                  </p:cond>
                </p:stCondLst>
                <p:endSync evt="end" delay="0">
                  <p:rtn val="all"/>
                </p:endSync>
                <p:childTnLst>
                  <p:par>
                    <p:cTn id="3" fill="hold">
                      <p:stCondLst>
                        <p:cond delay="0"/>
                      </p:stCondLst>
                      <p:childTnLst>
                        <p:par>
                          <p:cTn id="4" fill="hold">
                            <p:stCondLst>
                              <p:cond delay="0"/>
                            </p:stCondLst>
                            <p:childTnLst>
                              <p:par>
                                <p:cTn id="5" presetID="1" presetClass="emph" presetSubtype="2" fill="hold" grpId="1" nodeType="withEffect">
                                  <p:stCondLst>
                                    <p:cond delay="0"/>
                                  </p:stCondLst>
                                  <p:childTnLst>
                                    <p:animClr clrSpc="rgb" dir="cw">
                                      <p:cBhvr>
                                        <p:cTn id="6" dur="2000" fill="hold"/>
                                        <p:tgtEl>
                                          <p:spTgt spid="22"/>
                                        </p:tgtEl>
                                        <p:attrNameLst>
                                          <p:attrName>fillcolor</p:attrName>
                                        </p:attrNameLst>
                                      </p:cBhvr>
                                      <p:to>
                                        <a:srgbClr val="92D050"/>
                                      </p:to>
                                    </p:animClr>
                                    <p:set>
                                      <p:cBhvr>
                                        <p:cTn id="7" dur="2000" fill="hold"/>
                                        <p:tgtEl>
                                          <p:spTgt spid="22"/>
                                        </p:tgtEl>
                                        <p:attrNameLst>
                                          <p:attrName>fill.type</p:attrName>
                                        </p:attrNameLst>
                                      </p:cBhvr>
                                      <p:to>
                                        <p:strVal val="solid"/>
                                      </p:to>
                                    </p:set>
                                    <p:set>
                                      <p:cBhvr>
                                        <p:cTn id="8" dur="2000" fill="hold"/>
                                        <p:tgtEl>
                                          <p:spTgt spid="22"/>
                                        </p:tgtEl>
                                        <p:attrNameLst>
                                          <p:attrName>fill.on</p:attrName>
                                        </p:attrNameLst>
                                      </p:cBhvr>
                                      <p:to>
                                        <p:strVal val="true"/>
                                      </p:to>
                                    </p:set>
                                  </p:childTnLst>
                                </p:cTn>
                              </p:par>
                            </p:childTnLst>
                          </p:cTn>
                        </p:par>
                      </p:childTnLst>
                    </p:cTn>
                  </p:par>
                </p:childTnLst>
              </p:cTn>
              <p:nextCondLst>
                <p:cond evt="onClick" delay="0">
                  <p:tgtEl>
                    <p:spTgt spid="22"/>
                  </p:tgtEl>
                </p:cond>
              </p:nextCondLst>
            </p:seq>
            <p:seq concurrent="1" nextAc="seek">
              <p:cTn id="9" restart="whenNotActive" fill="hold" evtFilter="cancelBubble" nodeType="interactiveSeq">
                <p:stCondLst>
                  <p:cond evt="onClick" delay="0">
                    <p:tgtEl>
                      <p:spTgt spid="24"/>
                    </p:tgtEl>
                  </p:cond>
                </p:stCondLst>
                <p:endSync evt="end" delay="0">
                  <p:rtn val="all"/>
                </p:endSync>
                <p:childTnLst>
                  <p:par>
                    <p:cTn id="10" fill="hold">
                      <p:stCondLst>
                        <p:cond delay="0"/>
                      </p:stCondLst>
                      <p:childTnLst>
                        <p:par>
                          <p:cTn id="11" fill="hold">
                            <p:stCondLst>
                              <p:cond delay="0"/>
                            </p:stCondLst>
                            <p:childTnLst>
                              <p:par>
                                <p:cTn id="12" presetID="1" presetClass="emph" presetSubtype="2" fill="hold" nodeType="clickEffect">
                                  <p:stCondLst>
                                    <p:cond delay="0"/>
                                  </p:stCondLst>
                                  <p:childTnLst>
                                    <p:animClr clrSpc="rgb" dir="cw">
                                      <p:cBhvr>
                                        <p:cTn id="13" dur="2000" fill="hold"/>
                                        <p:tgtEl>
                                          <p:spTgt spid="24"/>
                                        </p:tgtEl>
                                        <p:attrNameLst>
                                          <p:attrName>fillcolor</p:attrName>
                                        </p:attrNameLst>
                                      </p:cBhvr>
                                      <p:to>
                                        <a:srgbClr val="FF0000"/>
                                      </p:to>
                                    </p:animClr>
                                    <p:set>
                                      <p:cBhvr>
                                        <p:cTn id="14" dur="2000" fill="hold"/>
                                        <p:tgtEl>
                                          <p:spTgt spid="24"/>
                                        </p:tgtEl>
                                        <p:attrNameLst>
                                          <p:attrName>fill.type</p:attrName>
                                        </p:attrNameLst>
                                      </p:cBhvr>
                                      <p:to>
                                        <p:strVal val="solid"/>
                                      </p:to>
                                    </p:set>
                                    <p:set>
                                      <p:cBhvr>
                                        <p:cTn id="15" dur="2000" fill="hold"/>
                                        <p:tgtEl>
                                          <p:spTgt spid="24"/>
                                        </p:tgtEl>
                                        <p:attrNameLst>
                                          <p:attrName>fill.on</p:attrName>
                                        </p:attrNameLst>
                                      </p:cBhvr>
                                      <p:to>
                                        <p:strVal val="true"/>
                                      </p:to>
                                    </p:set>
                                  </p:childTnLst>
                                </p:cTn>
                              </p:par>
                            </p:childTnLst>
                          </p:cTn>
                        </p:par>
                      </p:childTnLst>
                    </p:cTn>
                  </p:par>
                </p:childTnLst>
              </p:cTn>
              <p:nextCondLst>
                <p:cond evt="onClick" delay="0">
                  <p:tgtEl>
                    <p:spTgt spid="24"/>
                  </p:tgtEl>
                </p:cond>
              </p:nextCondLst>
            </p:seq>
            <p:seq concurrent="1" nextAc="seek">
              <p:cTn id="16" restart="whenNotActive" fill="hold" evtFilter="cancelBubble" nodeType="interactiveSeq">
                <p:stCondLst>
                  <p:cond evt="onClick" delay="0">
                    <p:tgtEl>
                      <p:spTgt spid="26"/>
                    </p:tgtEl>
                  </p:cond>
                </p:stCondLst>
                <p:endSync evt="end" delay="0">
                  <p:rtn val="all"/>
                </p:endSync>
                <p:childTnLst>
                  <p:par>
                    <p:cTn id="17" fill="hold">
                      <p:stCondLst>
                        <p:cond delay="0"/>
                      </p:stCondLst>
                      <p:childTnLst>
                        <p:par>
                          <p:cTn id="18" fill="hold">
                            <p:stCondLst>
                              <p:cond delay="0"/>
                            </p:stCondLst>
                            <p:childTnLst>
                              <p:par>
                                <p:cTn id="19" presetID="1" presetClass="emph" presetSubtype="2" fill="hold" grpId="1" nodeType="withEffect">
                                  <p:stCondLst>
                                    <p:cond delay="0"/>
                                  </p:stCondLst>
                                  <p:childTnLst>
                                    <p:animClr clrSpc="rgb" dir="cw">
                                      <p:cBhvr>
                                        <p:cTn id="20" dur="2000" fill="hold"/>
                                        <p:tgtEl>
                                          <p:spTgt spid="26"/>
                                        </p:tgtEl>
                                        <p:attrNameLst>
                                          <p:attrName>fillcolor</p:attrName>
                                        </p:attrNameLst>
                                      </p:cBhvr>
                                      <p:to>
                                        <a:srgbClr val="ED7D31"/>
                                      </p:to>
                                    </p:animClr>
                                    <p:set>
                                      <p:cBhvr>
                                        <p:cTn id="21" dur="2000" fill="hold"/>
                                        <p:tgtEl>
                                          <p:spTgt spid="26"/>
                                        </p:tgtEl>
                                        <p:attrNameLst>
                                          <p:attrName>fill.type</p:attrName>
                                        </p:attrNameLst>
                                      </p:cBhvr>
                                      <p:to>
                                        <p:strVal val="solid"/>
                                      </p:to>
                                    </p:set>
                                    <p:set>
                                      <p:cBhvr>
                                        <p:cTn id="22" dur="2000" fill="hold"/>
                                        <p:tgtEl>
                                          <p:spTgt spid="26"/>
                                        </p:tgtEl>
                                        <p:attrNameLst>
                                          <p:attrName>fill.on</p:attrName>
                                        </p:attrNameLst>
                                      </p:cBhvr>
                                      <p:to>
                                        <p:strVal val="true"/>
                                      </p:to>
                                    </p:set>
                                  </p:childTnLst>
                                </p:cTn>
                              </p:par>
                            </p:childTnLst>
                          </p:cTn>
                        </p:par>
                      </p:childTnLst>
                    </p:cTn>
                  </p:par>
                </p:childTnLst>
              </p:cTn>
              <p:nextCondLst>
                <p:cond evt="onClick" delay="0">
                  <p:tgtEl>
                    <p:spTgt spid="26"/>
                  </p:tgtEl>
                </p:cond>
              </p:nextCondLst>
            </p:seq>
            <p:seq concurrent="1" nextAc="seek">
              <p:cTn id="23" restart="whenNotActive" fill="hold" evtFilter="cancelBubble" nodeType="interactiveSeq">
                <p:stCondLst>
                  <p:cond evt="onClick" delay="0">
                    <p:tgtEl>
                      <p:spTgt spid="28"/>
                    </p:tgtEl>
                  </p:cond>
                </p:stCondLst>
                <p:endSync evt="end" delay="0">
                  <p:rtn val="all"/>
                </p:endSync>
                <p:childTnLst>
                  <p:par>
                    <p:cTn id="24" fill="hold">
                      <p:stCondLst>
                        <p:cond delay="0"/>
                      </p:stCondLst>
                      <p:childTnLst>
                        <p:par>
                          <p:cTn id="25" fill="hold">
                            <p:stCondLst>
                              <p:cond delay="0"/>
                            </p:stCondLst>
                            <p:childTnLst>
                              <p:par>
                                <p:cTn id="26" presetID="1" presetClass="emph" presetSubtype="2" fill="hold" grpId="1" nodeType="withEffect">
                                  <p:stCondLst>
                                    <p:cond delay="0"/>
                                  </p:stCondLst>
                                  <p:childTnLst>
                                    <p:animClr clrSpc="rgb" dir="cw">
                                      <p:cBhvr>
                                        <p:cTn id="27" dur="2000" fill="hold"/>
                                        <p:tgtEl>
                                          <p:spTgt spid="28"/>
                                        </p:tgtEl>
                                        <p:attrNameLst>
                                          <p:attrName>fillcolor</p:attrName>
                                        </p:attrNameLst>
                                      </p:cBhvr>
                                      <p:to>
                                        <a:srgbClr val="ED7D31"/>
                                      </p:to>
                                    </p:animClr>
                                    <p:set>
                                      <p:cBhvr>
                                        <p:cTn id="28" dur="2000" fill="hold"/>
                                        <p:tgtEl>
                                          <p:spTgt spid="28"/>
                                        </p:tgtEl>
                                        <p:attrNameLst>
                                          <p:attrName>fill.type</p:attrName>
                                        </p:attrNameLst>
                                      </p:cBhvr>
                                      <p:to>
                                        <p:strVal val="solid"/>
                                      </p:to>
                                    </p:set>
                                    <p:set>
                                      <p:cBhvr>
                                        <p:cTn id="29" dur="2000" fill="hold"/>
                                        <p:tgtEl>
                                          <p:spTgt spid="28"/>
                                        </p:tgtEl>
                                        <p:attrNameLst>
                                          <p:attrName>fill.on</p:attrName>
                                        </p:attrNameLst>
                                      </p:cBhvr>
                                      <p:to>
                                        <p:strVal val="true"/>
                                      </p:to>
                                    </p:set>
                                  </p:childTnLst>
                                </p:cTn>
                              </p:par>
                            </p:childTnLst>
                          </p:cTn>
                        </p:par>
                      </p:childTnLst>
                    </p:cTn>
                  </p:par>
                </p:childTnLst>
              </p:cTn>
              <p:nextCondLst>
                <p:cond evt="onClick" delay="0">
                  <p:tgtEl>
                    <p:spTgt spid="28"/>
                  </p:tgtEl>
                </p:cond>
              </p:nextCondLst>
            </p:seq>
          </p:childTnLst>
        </p:cTn>
      </p:par>
    </p:tnLst>
    <p:bldLst>
      <p:bldP spid="22" grpId="1" animBg="1"/>
      <p:bldP spid="26" grpId="1" animBg="1"/>
      <p:bldP spid="28"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3">
            <a:extLst>
              <a:ext uri="{FF2B5EF4-FFF2-40B4-BE49-F238E27FC236}">
                <a16:creationId xmlns:a16="http://schemas.microsoft.com/office/drawing/2014/main" id="{45D689A6-4B6E-6361-0104-EB3C43BF0B3E}"/>
              </a:ext>
            </a:extLst>
          </p:cNvPr>
          <p:cNvSpPr/>
          <p:nvPr/>
        </p:nvSpPr>
        <p:spPr>
          <a:xfrm>
            <a:off x="82494" y="1863587"/>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dirty="0">
                <a:solidFill>
                  <a:schemeClr val="tx1"/>
                </a:solidFill>
              </a:rPr>
              <a:t>A. Vitamin AB</a:t>
            </a:r>
          </a:p>
        </p:txBody>
      </p:sp>
      <p:sp>
        <p:nvSpPr>
          <p:cNvPr id="24" name="Rounded Rectangle 5">
            <a:extLst>
              <a:ext uri="{FF2B5EF4-FFF2-40B4-BE49-F238E27FC236}">
                <a16:creationId xmlns:a16="http://schemas.microsoft.com/office/drawing/2014/main" id="{B3280955-1B14-B90E-ED78-D6417111E4F1}"/>
              </a:ext>
            </a:extLst>
          </p:cNvPr>
          <p:cNvSpPr/>
          <p:nvPr/>
        </p:nvSpPr>
        <p:spPr>
          <a:xfrm>
            <a:off x="4714793" y="1863587"/>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 </a:t>
            </a:r>
            <a:r>
              <a:rPr lang="vi-VN" dirty="0">
                <a:solidFill>
                  <a:schemeClr val="tx1"/>
                </a:solidFill>
              </a:rPr>
              <a:t>Vitamin K C</a:t>
            </a:r>
          </a:p>
          <a:p>
            <a:pPr algn="ctr"/>
            <a:endParaRPr lang="vi-VN" dirty="0">
              <a:solidFill>
                <a:schemeClr val="tx1"/>
              </a:solidFill>
            </a:endParaRPr>
          </a:p>
        </p:txBody>
      </p:sp>
      <p:sp>
        <p:nvSpPr>
          <p:cNvPr id="26" name="Rounded Rectangle 7">
            <a:extLst>
              <a:ext uri="{FF2B5EF4-FFF2-40B4-BE49-F238E27FC236}">
                <a16:creationId xmlns:a16="http://schemas.microsoft.com/office/drawing/2014/main" id="{B3751BD3-940C-B538-0E4D-7D9B3AA74CC7}"/>
              </a:ext>
            </a:extLst>
          </p:cNvPr>
          <p:cNvSpPr/>
          <p:nvPr/>
        </p:nvSpPr>
        <p:spPr>
          <a:xfrm>
            <a:off x="82494" y="4101428"/>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dirty="0">
                <a:solidFill>
                  <a:schemeClr val="tx1"/>
                </a:solidFill>
              </a:rPr>
              <a:t>C.Vitamin E D</a:t>
            </a:r>
          </a:p>
        </p:txBody>
      </p:sp>
      <p:sp>
        <p:nvSpPr>
          <p:cNvPr id="28" name="Rounded Rectangle 9">
            <a:extLst>
              <a:ext uri="{FF2B5EF4-FFF2-40B4-BE49-F238E27FC236}">
                <a16:creationId xmlns:a16="http://schemas.microsoft.com/office/drawing/2014/main" id="{F83F466E-DA20-CCE8-40C1-210D748C6D72}"/>
              </a:ext>
            </a:extLst>
          </p:cNvPr>
          <p:cNvSpPr/>
          <p:nvPr/>
        </p:nvSpPr>
        <p:spPr>
          <a:xfrm>
            <a:off x="4714795" y="4101428"/>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 </a:t>
            </a:r>
            <a:r>
              <a:rPr lang="vi-VN" dirty="0">
                <a:solidFill>
                  <a:schemeClr val="tx1"/>
                </a:solidFill>
              </a:rPr>
              <a:t>Vitamin B</a:t>
            </a:r>
          </a:p>
          <a:p>
            <a:pPr algn="ctr"/>
            <a:endParaRPr lang="vi-VN" dirty="0">
              <a:solidFill>
                <a:schemeClr val="tx1"/>
              </a:solidFill>
            </a:endParaRPr>
          </a:p>
        </p:txBody>
      </p:sp>
      <p:sp>
        <p:nvSpPr>
          <p:cNvPr id="30" name="Rounded Rectangle 11">
            <a:extLst>
              <a:ext uri="{FF2B5EF4-FFF2-40B4-BE49-F238E27FC236}">
                <a16:creationId xmlns:a16="http://schemas.microsoft.com/office/drawing/2014/main" id="{A7DEA3CB-2878-20CE-791D-1AD69BCF8D7E}"/>
              </a:ext>
            </a:extLst>
          </p:cNvPr>
          <p:cNvSpPr/>
          <p:nvPr/>
        </p:nvSpPr>
        <p:spPr>
          <a:xfrm>
            <a:off x="893085" y="120494"/>
            <a:ext cx="7540487" cy="1603513"/>
          </a:xfrm>
          <a:prstGeom prst="roundRect">
            <a:avLst>
              <a:gd name="adj" fmla="val 26584"/>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1" name="TextBox 30">
            <a:extLst>
              <a:ext uri="{FF2B5EF4-FFF2-40B4-BE49-F238E27FC236}">
                <a16:creationId xmlns:a16="http://schemas.microsoft.com/office/drawing/2014/main" id="{CBF84E1A-ECD4-D949-1263-71F7EFAFEEAE}"/>
              </a:ext>
            </a:extLst>
          </p:cNvPr>
          <p:cNvSpPr txBox="1"/>
          <p:nvPr/>
        </p:nvSpPr>
        <p:spPr>
          <a:xfrm>
            <a:off x="1476180" y="520508"/>
            <a:ext cx="6453809" cy="369332"/>
          </a:xfrm>
          <a:prstGeom prst="rect">
            <a:avLst/>
          </a:prstGeom>
          <a:solidFill>
            <a:schemeClr val="tx1">
              <a:lumMod val="50000"/>
            </a:schemeClr>
          </a:solidFill>
        </p:spPr>
        <p:txBody>
          <a:bodyPr wrap="square" rtlCol="0">
            <a:spAutoFit/>
          </a:bodyPr>
          <a:lstStyle/>
          <a:p>
            <a:r>
              <a:rPr lang="vi-VN" sz="1800" dirty="0">
                <a:solidFill>
                  <a:schemeClr val="tx1"/>
                </a:solidFill>
              </a:rPr>
              <a:t>Câu hỏi 2: Chất béo không vận chuyển đuọc vitamin nào</a:t>
            </a:r>
            <a:r>
              <a:rPr lang="en-US" sz="1800" dirty="0">
                <a:solidFill>
                  <a:schemeClr val="tx1"/>
                </a:solidFill>
              </a:rPr>
              <a:t>?</a:t>
            </a:r>
            <a:endParaRPr lang="vi-VN" sz="1800" dirty="0">
              <a:solidFill>
                <a:schemeClr val="tx1"/>
              </a:solidFill>
            </a:endParaRPr>
          </a:p>
        </p:txBody>
      </p:sp>
      <p:sp>
        <p:nvSpPr>
          <p:cNvPr id="2" name="TextBox 1">
            <a:extLst>
              <a:ext uri="{FF2B5EF4-FFF2-40B4-BE49-F238E27FC236}">
                <a16:creationId xmlns:a16="http://schemas.microsoft.com/office/drawing/2014/main" id="{586A1D62-4BCA-ACEB-D6A6-9CDDE884E2B0}"/>
              </a:ext>
            </a:extLst>
          </p:cNvPr>
          <p:cNvSpPr txBox="1"/>
          <p:nvPr/>
        </p:nvSpPr>
        <p:spPr>
          <a:xfrm>
            <a:off x="-464457" y="653143"/>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3322784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2"/>
                    </p:tgtEl>
                  </p:cond>
                </p:stCondLst>
                <p:endSync evt="end" delay="0">
                  <p:rtn val="all"/>
                </p:endSync>
                <p:childTnLst>
                  <p:par>
                    <p:cTn id="3" fill="hold">
                      <p:stCondLst>
                        <p:cond delay="0"/>
                      </p:stCondLst>
                      <p:childTnLst>
                        <p:par>
                          <p:cTn id="4" fill="hold">
                            <p:stCondLst>
                              <p:cond delay="0"/>
                            </p:stCondLst>
                            <p:childTnLst>
                              <p:par>
                                <p:cTn id="5" presetID="1" presetClass="emph" presetSubtype="2" fill="hold" grpId="0" nodeType="withEffect">
                                  <p:stCondLst>
                                    <p:cond delay="0"/>
                                  </p:stCondLst>
                                  <p:childTnLst>
                                    <p:animClr clrSpc="rgb" dir="cw">
                                      <p:cBhvr>
                                        <p:cTn id="6" dur="2000" fill="hold"/>
                                        <p:tgtEl>
                                          <p:spTgt spid="22"/>
                                        </p:tgtEl>
                                        <p:attrNameLst>
                                          <p:attrName>fillcolor</p:attrName>
                                        </p:attrNameLst>
                                      </p:cBhvr>
                                      <p:to>
                                        <a:srgbClr val="FF0000"/>
                                      </p:to>
                                    </p:animClr>
                                    <p:set>
                                      <p:cBhvr>
                                        <p:cTn id="7" dur="2000" fill="hold"/>
                                        <p:tgtEl>
                                          <p:spTgt spid="22"/>
                                        </p:tgtEl>
                                        <p:attrNameLst>
                                          <p:attrName>fill.type</p:attrName>
                                        </p:attrNameLst>
                                      </p:cBhvr>
                                      <p:to>
                                        <p:strVal val="solid"/>
                                      </p:to>
                                    </p:set>
                                    <p:set>
                                      <p:cBhvr>
                                        <p:cTn id="8" dur="2000" fill="hold"/>
                                        <p:tgtEl>
                                          <p:spTgt spid="22"/>
                                        </p:tgtEl>
                                        <p:attrNameLst>
                                          <p:attrName>fill.on</p:attrName>
                                        </p:attrNameLst>
                                      </p:cBhvr>
                                      <p:to>
                                        <p:strVal val="true"/>
                                      </p:to>
                                    </p:set>
                                  </p:childTnLst>
                                </p:cTn>
                              </p:par>
                            </p:childTnLst>
                          </p:cTn>
                        </p:par>
                      </p:childTnLst>
                    </p:cTn>
                  </p:par>
                </p:childTnLst>
              </p:cTn>
              <p:nextCondLst>
                <p:cond evt="onClick" delay="0">
                  <p:tgtEl>
                    <p:spTgt spid="22"/>
                  </p:tgtEl>
                </p:cond>
              </p:nextCondLst>
            </p:seq>
            <p:seq concurrent="1" nextAc="seek">
              <p:cTn id="9" restart="whenNotActive" fill="hold" evtFilter="cancelBubble" nodeType="interactiveSeq">
                <p:stCondLst>
                  <p:cond evt="onClick" delay="0">
                    <p:tgtEl>
                      <p:spTgt spid="24"/>
                    </p:tgtEl>
                  </p:cond>
                </p:stCondLst>
                <p:endSync evt="end" delay="0">
                  <p:rtn val="all"/>
                </p:endSync>
                <p:childTnLst>
                  <p:par>
                    <p:cTn id="10" fill="hold">
                      <p:stCondLst>
                        <p:cond delay="0"/>
                      </p:stCondLst>
                      <p:childTnLst>
                        <p:par>
                          <p:cTn id="11" fill="hold">
                            <p:stCondLst>
                              <p:cond delay="0"/>
                            </p:stCondLst>
                            <p:childTnLst>
                              <p:par>
                                <p:cTn id="12" presetID="1" presetClass="emph" presetSubtype="2" fill="hold" nodeType="clickEffect">
                                  <p:stCondLst>
                                    <p:cond delay="0"/>
                                  </p:stCondLst>
                                  <p:childTnLst>
                                    <p:animClr clrSpc="rgb" dir="cw">
                                      <p:cBhvr>
                                        <p:cTn id="13" dur="2000" fill="hold"/>
                                        <p:tgtEl>
                                          <p:spTgt spid="24"/>
                                        </p:tgtEl>
                                        <p:attrNameLst>
                                          <p:attrName>fillcolor</p:attrName>
                                        </p:attrNameLst>
                                      </p:cBhvr>
                                      <p:to>
                                        <a:srgbClr val="FF0000"/>
                                      </p:to>
                                    </p:animClr>
                                    <p:set>
                                      <p:cBhvr>
                                        <p:cTn id="14" dur="2000" fill="hold"/>
                                        <p:tgtEl>
                                          <p:spTgt spid="24"/>
                                        </p:tgtEl>
                                        <p:attrNameLst>
                                          <p:attrName>fill.type</p:attrName>
                                        </p:attrNameLst>
                                      </p:cBhvr>
                                      <p:to>
                                        <p:strVal val="solid"/>
                                      </p:to>
                                    </p:set>
                                    <p:set>
                                      <p:cBhvr>
                                        <p:cTn id="15" dur="2000" fill="hold"/>
                                        <p:tgtEl>
                                          <p:spTgt spid="24"/>
                                        </p:tgtEl>
                                        <p:attrNameLst>
                                          <p:attrName>fill.on</p:attrName>
                                        </p:attrNameLst>
                                      </p:cBhvr>
                                      <p:to>
                                        <p:strVal val="true"/>
                                      </p:to>
                                    </p:set>
                                  </p:childTnLst>
                                </p:cTn>
                              </p:par>
                            </p:childTnLst>
                          </p:cTn>
                        </p:par>
                      </p:childTnLst>
                    </p:cTn>
                  </p:par>
                </p:childTnLst>
              </p:cTn>
              <p:nextCondLst>
                <p:cond evt="onClick" delay="0">
                  <p:tgtEl>
                    <p:spTgt spid="24"/>
                  </p:tgtEl>
                </p:cond>
              </p:nextCondLst>
            </p:seq>
            <p:seq concurrent="1" nextAc="seek">
              <p:cTn id="16" restart="whenNotActive" fill="hold" evtFilter="cancelBubble" nodeType="interactiveSeq">
                <p:stCondLst>
                  <p:cond evt="onClick" delay="0">
                    <p:tgtEl>
                      <p:spTgt spid="26"/>
                    </p:tgtEl>
                  </p:cond>
                </p:stCondLst>
                <p:endSync evt="end" delay="0">
                  <p:rtn val="all"/>
                </p:endSync>
                <p:childTnLst>
                  <p:par>
                    <p:cTn id="17" fill="hold">
                      <p:stCondLst>
                        <p:cond delay="0"/>
                      </p:stCondLst>
                      <p:childTnLst>
                        <p:par>
                          <p:cTn id="18" fill="hold">
                            <p:stCondLst>
                              <p:cond delay="0"/>
                            </p:stCondLst>
                            <p:childTnLst>
                              <p:par>
                                <p:cTn id="19" presetID="1" presetClass="emph" presetSubtype="2" fill="hold" grpId="0" nodeType="withEffect">
                                  <p:stCondLst>
                                    <p:cond delay="0"/>
                                  </p:stCondLst>
                                  <p:childTnLst>
                                    <p:animClr clrSpc="rgb" dir="cw">
                                      <p:cBhvr>
                                        <p:cTn id="20" dur="2000" fill="hold"/>
                                        <p:tgtEl>
                                          <p:spTgt spid="26"/>
                                        </p:tgtEl>
                                        <p:attrNameLst>
                                          <p:attrName>fillcolor</p:attrName>
                                        </p:attrNameLst>
                                      </p:cBhvr>
                                      <p:to>
                                        <a:srgbClr val="ED7D31"/>
                                      </p:to>
                                    </p:animClr>
                                    <p:set>
                                      <p:cBhvr>
                                        <p:cTn id="21" dur="2000" fill="hold"/>
                                        <p:tgtEl>
                                          <p:spTgt spid="26"/>
                                        </p:tgtEl>
                                        <p:attrNameLst>
                                          <p:attrName>fill.type</p:attrName>
                                        </p:attrNameLst>
                                      </p:cBhvr>
                                      <p:to>
                                        <p:strVal val="solid"/>
                                      </p:to>
                                    </p:set>
                                    <p:set>
                                      <p:cBhvr>
                                        <p:cTn id="22" dur="2000" fill="hold"/>
                                        <p:tgtEl>
                                          <p:spTgt spid="26"/>
                                        </p:tgtEl>
                                        <p:attrNameLst>
                                          <p:attrName>fill.on</p:attrName>
                                        </p:attrNameLst>
                                      </p:cBhvr>
                                      <p:to>
                                        <p:strVal val="true"/>
                                      </p:to>
                                    </p:set>
                                  </p:childTnLst>
                                </p:cTn>
                              </p:par>
                            </p:childTnLst>
                          </p:cTn>
                        </p:par>
                      </p:childTnLst>
                    </p:cTn>
                  </p:par>
                </p:childTnLst>
              </p:cTn>
              <p:nextCondLst>
                <p:cond evt="onClick" delay="0">
                  <p:tgtEl>
                    <p:spTgt spid="26"/>
                  </p:tgtEl>
                </p:cond>
              </p:nextCondLst>
            </p:seq>
            <p:seq concurrent="1" nextAc="seek">
              <p:cTn id="23" restart="whenNotActive" fill="hold" evtFilter="cancelBubble" nodeType="interactiveSeq">
                <p:stCondLst>
                  <p:cond evt="onClick" delay="0">
                    <p:tgtEl>
                      <p:spTgt spid="28"/>
                    </p:tgtEl>
                  </p:cond>
                </p:stCondLst>
                <p:endSync evt="end" delay="0">
                  <p:rtn val="all"/>
                </p:endSync>
                <p:childTnLst>
                  <p:par>
                    <p:cTn id="24" fill="hold">
                      <p:stCondLst>
                        <p:cond delay="0"/>
                      </p:stCondLst>
                      <p:childTnLst>
                        <p:par>
                          <p:cTn id="25" fill="hold">
                            <p:stCondLst>
                              <p:cond delay="0"/>
                            </p:stCondLst>
                            <p:childTnLst>
                              <p:par>
                                <p:cTn id="26" presetID="1" presetClass="emph" presetSubtype="2" fill="hold" grpId="0" nodeType="withEffect">
                                  <p:stCondLst>
                                    <p:cond delay="0"/>
                                  </p:stCondLst>
                                  <p:childTnLst>
                                    <p:animClr clrSpc="rgb" dir="cw">
                                      <p:cBhvr>
                                        <p:cTn id="27" dur="2000" fill="hold"/>
                                        <p:tgtEl>
                                          <p:spTgt spid="28"/>
                                        </p:tgtEl>
                                        <p:attrNameLst>
                                          <p:attrName>fillcolor</p:attrName>
                                        </p:attrNameLst>
                                      </p:cBhvr>
                                      <p:to>
                                        <a:srgbClr val="92D050"/>
                                      </p:to>
                                    </p:animClr>
                                    <p:set>
                                      <p:cBhvr>
                                        <p:cTn id="28" dur="2000" fill="hold"/>
                                        <p:tgtEl>
                                          <p:spTgt spid="28"/>
                                        </p:tgtEl>
                                        <p:attrNameLst>
                                          <p:attrName>fill.type</p:attrName>
                                        </p:attrNameLst>
                                      </p:cBhvr>
                                      <p:to>
                                        <p:strVal val="solid"/>
                                      </p:to>
                                    </p:set>
                                    <p:set>
                                      <p:cBhvr>
                                        <p:cTn id="29" dur="2000" fill="hold"/>
                                        <p:tgtEl>
                                          <p:spTgt spid="28"/>
                                        </p:tgtEl>
                                        <p:attrNameLst>
                                          <p:attrName>fill.on</p:attrName>
                                        </p:attrNameLst>
                                      </p:cBhvr>
                                      <p:to>
                                        <p:strVal val="true"/>
                                      </p:to>
                                    </p:set>
                                  </p:childTnLst>
                                </p:cTn>
                              </p:par>
                            </p:childTnLst>
                          </p:cTn>
                        </p:par>
                      </p:childTnLst>
                    </p:cTn>
                  </p:par>
                </p:childTnLst>
              </p:cTn>
              <p:nextCondLst>
                <p:cond evt="onClick" delay="0">
                  <p:tgtEl>
                    <p:spTgt spid="28"/>
                  </p:tgtEl>
                </p:cond>
              </p:nextCondLst>
            </p:seq>
          </p:childTnLst>
        </p:cTn>
      </p:par>
    </p:tnLst>
    <p:bldLst>
      <p:bldP spid="22" grpId="0" animBg="1"/>
      <p:bldP spid="26" grpId="0" animBg="1"/>
      <p:bldP spid="2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3">
            <a:extLst>
              <a:ext uri="{FF2B5EF4-FFF2-40B4-BE49-F238E27FC236}">
                <a16:creationId xmlns:a16="http://schemas.microsoft.com/office/drawing/2014/main" id="{45D689A6-4B6E-6361-0104-EB3C43BF0B3E}"/>
              </a:ext>
            </a:extLst>
          </p:cNvPr>
          <p:cNvSpPr/>
          <p:nvPr/>
        </p:nvSpPr>
        <p:spPr>
          <a:xfrm>
            <a:off x="82494" y="1863587"/>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 . </a:t>
            </a:r>
            <a:r>
              <a:rPr lang="vi-VN" dirty="0">
                <a:solidFill>
                  <a:schemeClr val="tx1"/>
                </a:solidFill>
              </a:rPr>
              <a:t>Đồ đóng hộp</a:t>
            </a:r>
            <a:r>
              <a:rPr lang="en-US" dirty="0">
                <a:solidFill>
                  <a:schemeClr val="tx1"/>
                </a:solidFill>
              </a:rPr>
              <a:t> </a:t>
            </a:r>
            <a:endParaRPr lang="vi-VN" dirty="0">
              <a:solidFill>
                <a:schemeClr val="tx1"/>
              </a:solidFill>
            </a:endParaRPr>
          </a:p>
          <a:p>
            <a:pPr algn="ctr"/>
            <a:endParaRPr lang="vi-VN" dirty="0">
              <a:solidFill>
                <a:schemeClr val="tx1"/>
              </a:solidFill>
            </a:endParaRPr>
          </a:p>
        </p:txBody>
      </p:sp>
      <p:sp>
        <p:nvSpPr>
          <p:cNvPr id="24" name="Rounded Rectangle 5">
            <a:extLst>
              <a:ext uri="{FF2B5EF4-FFF2-40B4-BE49-F238E27FC236}">
                <a16:creationId xmlns:a16="http://schemas.microsoft.com/office/drawing/2014/main" id="{B3280955-1B14-B90E-ED78-D6417111E4F1}"/>
              </a:ext>
            </a:extLst>
          </p:cNvPr>
          <p:cNvSpPr/>
          <p:nvPr/>
        </p:nvSpPr>
        <p:spPr>
          <a:xfrm>
            <a:off x="4714793" y="1863587"/>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 </a:t>
            </a:r>
            <a:r>
              <a:rPr lang="vi-VN" dirty="0">
                <a:solidFill>
                  <a:schemeClr val="tx1"/>
                </a:solidFill>
              </a:rPr>
              <a:t>Kem</a:t>
            </a:r>
            <a:r>
              <a:rPr lang="en-US" dirty="0">
                <a:solidFill>
                  <a:schemeClr val="tx1"/>
                </a:solidFill>
              </a:rPr>
              <a:t> </a:t>
            </a:r>
            <a:endParaRPr lang="vi-VN" dirty="0">
              <a:solidFill>
                <a:schemeClr val="tx1"/>
              </a:solidFill>
            </a:endParaRPr>
          </a:p>
          <a:p>
            <a:pPr algn="ctr"/>
            <a:endParaRPr lang="vi-VN" dirty="0">
              <a:solidFill>
                <a:schemeClr val="tx1"/>
              </a:solidFill>
            </a:endParaRPr>
          </a:p>
        </p:txBody>
      </p:sp>
      <p:sp>
        <p:nvSpPr>
          <p:cNvPr id="26" name="Rounded Rectangle 7">
            <a:extLst>
              <a:ext uri="{FF2B5EF4-FFF2-40B4-BE49-F238E27FC236}">
                <a16:creationId xmlns:a16="http://schemas.microsoft.com/office/drawing/2014/main" id="{B3751BD3-940C-B538-0E4D-7D9B3AA74CC7}"/>
              </a:ext>
            </a:extLst>
          </p:cNvPr>
          <p:cNvSpPr/>
          <p:nvPr/>
        </p:nvSpPr>
        <p:spPr>
          <a:xfrm>
            <a:off x="82494" y="4101428"/>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dirty="0">
                <a:solidFill>
                  <a:schemeClr val="tx1"/>
                </a:solidFill>
              </a:rPr>
              <a:t>C.Bơ</a:t>
            </a:r>
          </a:p>
        </p:txBody>
      </p:sp>
      <p:sp>
        <p:nvSpPr>
          <p:cNvPr id="28" name="Rounded Rectangle 9">
            <a:extLst>
              <a:ext uri="{FF2B5EF4-FFF2-40B4-BE49-F238E27FC236}">
                <a16:creationId xmlns:a16="http://schemas.microsoft.com/office/drawing/2014/main" id="{F83F466E-DA20-CCE8-40C1-210D748C6D72}"/>
              </a:ext>
            </a:extLst>
          </p:cNvPr>
          <p:cNvSpPr/>
          <p:nvPr/>
        </p:nvSpPr>
        <p:spPr>
          <a:xfrm>
            <a:off x="4714795" y="4101428"/>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 </a:t>
            </a:r>
            <a:r>
              <a:rPr lang="vi-VN" dirty="0">
                <a:solidFill>
                  <a:schemeClr val="tx1"/>
                </a:solidFill>
              </a:rPr>
              <a:t>Chôclate</a:t>
            </a:r>
          </a:p>
          <a:p>
            <a:pPr algn="ctr"/>
            <a:endParaRPr lang="vi-VN" dirty="0">
              <a:solidFill>
                <a:schemeClr val="tx1"/>
              </a:solidFill>
            </a:endParaRPr>
          </a:p>
        </p:txBody>
      </p:sp>
      <p:sp>
        <p:nvSpPr>
          <p:cNvPr id="30" name="Rounded Rectangle 11">
            <a:extLst>
              <a:ext uri="{FF2B5EF4-FFF2-40B4-BE49-F238E27FC236}">
                <a16:creationId xmlns:a16="http://schemas.microsoft.com/office/drawing/2014/main" id="{A7DEA3CB-2878-20CE-791D-1AD69BCF8D7E}"/>
              </a:ext>
            </a:extLst>
          </p:cNvPr>
          <p:cNvSpPr/>
          <p:nvPr/>
        </p:nvSpPr>
        <p:spPr>
          <a:xfrm>
            <a:off x="893085" y="120494"/>
            <a:ext cx="7540487" cy="1603513"/>
          </a:xfrm>
          <a:prstGeom prst="roundRect">
            <a:avLst>
              <a:gd name="adj" fmla="val 26584"/>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1" name="TextBox 30">
            <a:extLst>
              <a:ext uri="{FF2B5EF4-FFF2-40B4-BE49-F238E27FC236}">
                <a16:creationId xmlns:a16="http://schemas.microsoft.com/office/drawing/2014/main" id="{CBF84E1A-ECD4-D949-1263-71F7EFAFEEAE}"/>
              </a:ext>
            </a:extLst>
          </p:cNvPr>
          <p:cNvSpPr txBox="1"/>
          <p:nvPr/>
        </p:nvSpPr>
        <p:spPr>
          <a:xfrm>
            <a:off x="1476180" y="520508"/>
            <a:ext cx="6453809" cy="646331"/>
          </a:xfrm>
          <a:prstGeom prst="rect">
            <a:avLst/>
          </a:prstGeom>
          <a:solidFill>
            <a:schemeClr val="tx1">
              <a:lumMod val="50000"/>
            </a:schemeClr>
          </a:solidFill>
        </p:spPr>
        <p:txBody>
          <a:bodyPr wrap="square" rtlCol="0">
            <a:spAutoFit/>
          </a:bodyPr>
          <a:lstStyle/>
          <a:p>
            <a:r>
              <a:rPr lang="vi-VN" sz="1800" dirty="0">
                <a:solidFill>
                  <a:schemeClr val="tx1"/>
                </a:solidFill>
              </a:rPr>
              <a:t>Câu hỏi 3:Nên chọn thức ăn nào tốt cho cơ thể trong những thức ăn sau?</a:t>
            </a:r>
          </a:p>
        </p:txBody>
      </p:sp>
      <p:sp>
        <p:nvSpPr>
          <p:cNvPr id="2" name="TextBox 1">
            <a:extLst>
              <a:ext uri="{FF2B5EF4-FFF2-40B4-BE49-F238E27FC236}">
                <a16:creationId xmlns:a16="http://schemas.microsoft.com/office/drawing/2014/main" id="{586A1D62-4BCA-ACEB-D6A6-9CDDE884E2B0}"/>
              </a:ext>
            </a:extLst>
          </p:cNvPr>
          <p:cNvSpPr txBox="1"/>
          <p:nvPr/>
        </p:nvSpPr>
        <p:spPr>
          <a:xfrm>
            <a:off x="-464457" y="653143"/>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8827484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2"/>
                    </p:tgtEl>
                  </p:cond>
                </p:stCondLst>
                <p:endSync evt="end" delay="0">
                  <p:rtn val="all"/>
                </p:endSync>
                <p:childTnLst>
                  <p:par>
                    <p:cTn id="3" fill="hold">
                      <p:stCondLst>
                        <p:cond delay="0"/>
                      </p:stCondLst>
                      <p:childTnLst>
                        <p:par>
                          <p:cTn id="4" fill="hold">
                            <p:stCondLst>
                              <p:cond delay="0"/>
                            </p:stCondLst>
                            <p:childTnLst>
                              <p:par>
                                <p:cTn id="5" presetID="1" presetClass="emph" presetSubtype="2" fill="hold" grpId="0" nodeType="withEffect">
                                  <p:stCondLst>
                                    <p:cond delay="0"/>
                                  </p:stCondLst>
                                  <p:childTnLst>
                                    <p:animClr clrSpc="rgb" dir="cw">
                                      <p:cBhvr>
                                        <p:cTn id="6" dur="2000" fill="hold"/>
                                        <p:tgtEl>
                                          <p:spTgt spid="22"/>
                                        </p:tgtEl>
                                        <p:attrNameLst>
                                          <p:attrName>fillcolor</p:attrName>
                                        </p:attrNameLst>
                                      </p:cBhvr>
                                      <p:to>
                                        <a:srgbClr val="FF0000"/>
                                      </p:to>
                                    </p:animClr>
                                    <p:set>
                                      <p:cBhvr>
                                        <p:cTn id="7" dur="2000" fill="hold"/>
                                        <p:tgtEl>
                                          <p:spTgt spid="22"/>
                                        </p:tgtEl>
                                        <p:attrNameLst>
                                          <p:attrName>fill.type</p:attrName>
                                        </p:attrNameLst>
                                      </p:cBhvr>
                                      <p:to>
                                        <p:strVal val="solid"/>
                                      </p:to>
                                    </p:set>
                                    <p:set>
                                      <p:cBhvr>
                                        <p:cTn id="8" dur="2000" fill="hold"/>
                                        <p:tgtEl>
                                          <p:spTgt spid="22"/>
                                        </p:tgtEl>
                                        <p:attrNameLst>
                                          <p:attrName>fill.on</p:attrName>
                                        </p:attrNameLst>
                                      </p:cBhvr>
                                      <p:to>
                                        <p:strVal val="true"/>
                                      </p:to>
                                    </p:set>
                                  </p:childTnLst>
                                </p:cTn>
                              </p:par>
                            </p:childTnLst>
                          </p:cTn>
                        </p:par>
                      </p:childTnLst>
                    </p:cTn>
                  </p:par>
                </p:childTnLst>
              </p:cTn>
              <p:nextCondLst>
                <p:cond evt="onClick" delay="0">
                  <p:tgtEl>
                    <p:spTgt spid="22"/>
                  </p:tgtEl>
                </p:cond>
              </p:nextCondLst>
            </p:seq>
            <p:seq concurrent="1" nextAc="seek">
              <p:cTn id="9" restart="whenNotActive" fill="hold" evtFilter="cancelBubble" nodeType="interactiveSeq">
                <p:stCondLst>
                  <p:cond evt="onClick" delay="0">
                    <p:tgtEl>
                      <p:spTgt spid="24"/>
                    </p:tgtEl>
                  </p:cond>
                </p:stCondLst>
                <p:endSync evt="end" delay="0">
                  <p:rtn val="all"/>
                </p:endSync>
                <p:childTnLst>
                  <p:par>
                    <p:cTn id="10" fill="hold">
                      <p:stCondLst>
                        <p:cond delay="0"/>
                      </p:stCondLst>
                      <p:childTnLst>
                        <p:par>
                          <p:cTn id="11" fill="hold">
                            <p:stCondLst>
                              <p:cond delay="0"/>
                            </p:stCondLst>
                            <p:childTnLst>
                              <p:par>
                                <p:cTn id="12" presetID="1" presetClass="emph" presetSubtype="2" fill="hold" nodeType="clickEffect">
                                  <p:stCondLst>
                                    <p:cond delay="0"/>
                                  </p:stCondLst>
                                  <p:childTnLst>
                                    <p:animClr clrSpc="rgb" dir="cw">
                                      <p:cBhvr>
                                        <p:cTn id="13" dur="2000" fill="hold"/>
                                        <p:tgtEl>
                                          <p:spTgt spid="24"/>
                                        </p:tgtEl>
                                        <p:attrNameLst>
                                          <p:attrName>fillcolor</p:attrName>
                                        </p:attrNameLst>
                                      </p:cBhvr>
                                      <p:to>
                                        <a:srgbClr val="FF0000"/>
                                      </p:to>
                                    </p:animClr>
                                    <p:set>
                                      <p:cBhvr>
                                        <p:cTn id="14" dur="2000" fill="hold"/>
                                        <p:tgtEl>
                                          <p:spTgt spid="24"/>
                                        </p:tgtEl>
                                        <p:attrNameLst>
                                          <p:attrName>fill.type</p:attrName>
                                        </p:attrNameLst>
                                      </p:cBhvr>
                                      <p:to>
                                        <p:strVal val="solid"/>
                                      </p:to>
                                    </p:set>
                                    <p:set>
                                      <p:cBhvr>
                                        <p:cTn id="15" dur="2000" fill="hold"/>
                                        <p:tgtEl>
                                          <p:spTgt spid="24"/>
                                        </p:tgtEl>
                                        <p:attrNameLst>
                                          <p:attrName>fill.on</p:attrName>
                                        </p:attrNameLst>
                                      </p:cBhvr>
                                      <p:to>
                                        <p:strVal val="true"/>
                                      </p:to>
                                    </p:set>
                                  </p:childTnLst>
                                </p:cTn>
                              </p:par>
                            </p:childTnLst>
                          </p:cTn>
                        </p:par>
                      </p:childTnLst>
                    </p:cTn>
                  </p:par>
                </p:childTnLst>
              </p:cTn>
              <p:nextCondLst>
                <p:cond evt="onClick" delay="0">
                  <p:tgtEl>
                    <p:spTgt spid="24"/>
                  </p:tgtEl>
                </p:cond>
              </p:nextCondLst>
            </p:seq>
            <p:seq concurrent="1" nextAc="seek">
              <p:cTn id="16" restart="whenNotActive" fill="hold" evtFilter="cancelBubble" nodeType="interactiveSeq">
                <p:stCondLst>
                  <p:cond evt="onClick" delay="0">
                    <p:tgtEl>
                      <p:spTgt spid="26"/>
                    </p:tgtEl>
                  </p:cond>
                </p:stCondLst>
                <p:endSync evt="end" delay="0">
                  <p:rtn val="all"/>
                </p:endSync>
                <p:childTnLst>
                  <p:par>
                    <p:cTn id="17" fill="hold">
                      <p:stCondLst>
                        <p:cond delay="0"/>
                      </p:stCondLst>
                      <p:childTnLst>
                        <p:par>
                          <p:cTn id="18" fill="hold">
                            <p:stCondLst>
                              <p:cond delay="0"/>
                            </p:stCondLst>
                            <p:childTnLst>
                              <p:par>
                                <p:cTn id="19" presetID="1" presetClass="emph" presetSubtype="2" fill="hold" grpId="0" nodeType="withEffect">
                                  <p:stCondLst>
                                    <p:cond delay="0"/>
                                  </p:stCondLst>
                                  <p:childTnLst>
                                    <p:animClr clrSpc="rgb" dir="cw">
                                      <p:cBhvr>
                                        <p:cTn id="20" dur="2000" fill="hold"/>
                                        <p:tgtEl>
                                          <p:spTgt spid="26"/>
                                        </p:tgtEl>
                                        <p:attrNameLst>
                                          <p:attrName>fillcolor</p:attrName>
                                        </p:attrNameLst>
                                      </p:cBhvr>
                                      <p:to>
                                        <a:srgbClr val="92D050"/>
                                      </p:to>
                                    </p:animClr>
                                    <p:set>
                                      <p:cBhvr>
                                        <p:cTn id="21" dur="2000" fill="hold"/>
                                        <p:tgtEl>
                                          <p:spTgt spid="26"/>
                                        </p:tgtEl>
                                        <p:attrNameLst>
                                          <p:attrName>fill.type</p:attrName>
                                        </p:attrNameLst>
                                      </p:cBhvr>
                                      <p:to>
                                        <p:strVal val="solid"/>
                                      </p:to>
                                    </p:set>
                                    <p:set>
                                      <p:cBhvr>
                                        <p:cTn id="22" dur="2000" fill="hold"/>
                                        <p:tgtEl>
                                          <p:spTgt spid="26"/>
                                        </p:tgtEl>
                                        <p:attrNameLst>
                                          <p:attrName>fill.on</p:attrName>
                                        </p:attrNameLst>
                                      </p:cBhvr>
                                      <p:to>
                                        <p:strVal val="true"/>
                                      </p:to>
                                    </p:set>
                                  </p:childTnLst>
                                </p:cTn>
                              </p:par>
                            </p:childTnLst>
                          </p:cTn>
                        </p:par>
                      </p:childTnLst>
                    </p:cTn>
                  </p:par>
                </p:childTnLst>
              </p:cTn>
              <p:nextCondLst>
                <p:cond evt="onClick" delay="0">
                  <p:tgtEl>
                    <p:spTgt spid="26"/>
                  </p:tgtEl>
                </p:cond>
              </p:nextCondLst>
            </p:seq>
            <p:seq concurrent="1" nextAc="seek">
              <p:cTn id="23" restart="whenNotActive" fill="hold" evtFilter="cancelBubble" nodeType="interactiveSeq">
                <p:stCondLst>
                  <p:cond evt="onClick" delay="0">
                    <p:tgtEl>
                      <p:spTgt spid="28"/>
                    </p:tgtEl>
                  </p:cond>
                </p:stCondLst>
                <p:endSync evt="end" delay="0">
                  <p:rtn val="all"/>
                </p:endSync>
                <p:childTnLst>
                  <p:par>
                    <p:cTn id="24" fill="hold">
                      <p:stCondLst>
                        <p:cond delay="0"/>
                      </p:stCondLst>
                      <p:childTnLst>
                        <p:par>
                          <p:cTn id="25" fill="hold">
                            <p:stCondLst>
                              <p:cond delay="0"/>
                            </p:stCondLst>
                            <p:childTnLst>
                              <p:par>
                                <p:cTn id="26" presetID="1" presetClass="emph" presetSubtype="2" fill="hold" grpId="0" nodeType="withEffect">
                                  <p:stCondLst>
                                    <p:cond delay="0"/>
                                  </p:stCondLst>
                                  <p:childTnLst>
                                    <p:animClr clrSpc="rgb" dir="cw">
                                      <p:cBhvr>
                                        <p:cTn id="27" dur="2000" fill="hold"/>
                                        <p:tgtEl>
                                          <p:spTgt spid="28"/>
                                        </p:tgtEl>
                                        <p:attrNameLst>
                                          <p:attrName>fillcolor</p:attrName>
                                        </p:attrNameLst>
                                      </p:cBhvr>
                                      <p:to>
                                        <a:srgbClr val="ED7D31"/>
                                      </p:to>
                                    </p:animClr>
                                    <p:set>
                                      <p:cBhvr>
                                        <p:cTn id="28" dur="2000" fill="hold"/>
                                        <p:tgtEl>
                                          <p:spTgt spid="28"/>
                                        </p:tgtEl>
                                        <p:attrNameLst>
                                          <p:attrName>fill.type</p:attrName>
                                        </p:attrNameLst>
                                      </p:cBhvr>
                                      <p:to>
                                        <p:strVal val="solid"/>
                                      </p:to>
                                    </p:set>
                                    <p:set>
                                      <p:cBhvr>
                                        <p:cTn id="29" dur="2000" fill="hold"/>
                                        <p:tgtEl>
                                          <p:spTgt spid="28"/>
                                        </p:tgtEl>
                                        <p:attrNameLst>
                                          <p:attrName>fill.on</p:attrName>
                                        </p:attrNameLst>
                                      </p:cBhvr>
                                      <p:to>
                                        <p:strVal val="true"/>
                                      </p:to>
                                    </p:set>
                                  </p:childTnLst>
                                </p:cTn>
                              </p:par>
                            </p:childTnLst>
                          </p:cTn>
                        </p:par>
                      </p:childTnLst>
                    </p:cTn>
                  </p:par>
                </p:childTnLst>
              </p:cTn>
              <p:nextCondLst>
                <p:cond evt="onClick" delay="0">
                  <p:tgtEl>
                    <p:spTgt spid="28"/>
                  </p:tgtEl>
                </p:cond>
              </p:nextCondLst>
            </p:seq>
          </p:childTnLst>
        </p:cTn>
      </p:par>
    </p:tnLst>
    <p:bldLst>
      <p:bldP spid="22" grpId="0" animBg="1"/>
      <p:bldP spid="26" grpId="0" animBg="1"/>
      <p:bldP spid="2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ounded Rectangle 3">
            <a:extLst>
              <a:ext uri="{FF2B5EF4-FFF2-40B4-BE49-F238E27FC236}">
                <a16:creationId xmlns:a16="http://schemas.microsoft.com/office/drawing/2014/main" id="{45D689A6-4B6E-6361-0104-EB3C43BF0B3E}"/>
              </a:ext>
            </a:extLst>
          </p:cNvPr>
          <p:cNvSpPr/>
          <p:nvPr/>
        </p:nvSpPr>
        <p:spPr>
          <a:xfrm>
            <a:off x="82494" y="1863587"/>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 . </a:t>
            </a:r>
            <a:r>
              <a:rPr lang="vi-VN" dirty="0">
                <a:solidFill>
                  <a:schemeClr val="tx1"/>
                </a:solidFill>
              </a:rPr>
              <a:t>Lá mỡ mỏng</a:t>
            </a:r>
            <a:r>
              <a:rPr lang="en-US" dirty="0">
                <a:solidFill>
                  <a:schemeClr val="tx1"/>
                </a:solidFill>
              </a:rPr>
              <a:t> </a:t>
            </a:r>
            <a:endParaRPr lang="vi-VN" dirty="0">
              <a:solidFill>
                <a:schemeClr val="tx1"/>
              </a:solidFill>
            </a:endParaRPr>
          </a:p>
          <a:p>
            <a:pPr algn="ctr"/>
            <a:endParaRPr lang="vi-VN" dirty="0">
              <a:solidFill>
                <a:schemeClr val="tx1"/>
              </a:solidFill>
            </a:endParaRPr>
          </a:p>
        </p:txBody>
      </p:sp>
      <p:sp>
        <p:nvSpPr>
          <p:cNvPr id="24" name="Rounded Rectangle 5">
            <a:extLst>
              <a:ext uri="{FF2B5EF4-FFF2-40B4-BE49-F238E27FC236}">
                <a16:creationId xmlns:a16="http://schemas.microsoft.com/office/drawing/2014/main" id="{B3280955-1B14-B90E-ED78-D6417111E4F1}"/>
              </a:ext>
            </a:extLst>
          </p:cNvPr>
          <p:cNvSpPr/>
          <p:nvPr/>
        </p:nvSpPr>
        <p:spPr>
          <a:xfrm>
            <a:off x="4714793" y="1863587"/>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 </a:t>
            </a:r>
            <a:r>
              <a:rPr lang="vi-VN" dirty="0">
                <a:solidFill>
                  <a:schemeClr val="tx1"/>
                </a:solidFill>
              </a:rPr>
              <a:t>Mỡ màu trắng đục</a:t>
            </a:r>
            <a:r>
              <a:rPr lang="en-US" dirty="0">
                <a:solidFill>
                  <a:schemeClr val="tx1"/>
                </a:solidFill>
              </a:rPr>
              <a:t> </a:t>
            </a:r>
            <a:endParaRPr lang="vi-VN" dirty="0">
              <a:solidFill>
                <a:schemeClr val="tx1"/>
              </a:solidFill>
            </a:endParaRPr>
          </a:p>
          <a:p>
            <a:pPr algn="ctr"/>
            <a:endParaRPr lang="vi-VN" dirty="0">
              <a:solidFill>
                <a:schemeClr val="tx1"/>
              </a:solidFill>
            </a:endParaRPr>
          </a:p>
        </p:txBody>
      </p:sp>
      <p:sp>
        <p:nvSpPr>
          <p:cNvPr id="26" name="Rounded Rectangle 7">
            <a:extLst>
              <a:ext uri="{FF2B5EF4-FFF2-40B4-BE49-F238E27FC236}">
                <a16:creationId xmlns:a16="http://schemas.microsoft.com/office/drawing/2014/main" id="{B3751BD3-940C-B538-0E4D-7D9B3AA74CC7}"/>
              </a:ext>
            </a:extLst>
          </p:cNvPr>
          <p:cNvSpPr/>
          <p:nvPr/>
        </p:nvSpPr>
        <p:spPr>
          <a:xfrm>
            <a:off x="82494" y="4101428"/>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dirty="0">
                <a:solidFill>
                  <a:schemeClr val="tx1"/>
                </a:solidFill>
              </a:rPr>
              <a:t>C.Màng mỡ hơi xanh</a:t>
            </a:r>
          </a:p>
        </p:txBody>
      </p:sp>
      <p:sp>
        <p:nvSpPr>
          <p:cNvPr id="28" name="Rounded Rectangle 9">
            <a:extLst>
              <a:ext uri="{FF2B5EF4-FFF2-40B4-BE49-F238E27FC236}">
                <a16:creationId xmlns:a16="http://schemas.microsoft.com/office/drawing/2014/main" id="{F83F466E-DA20-CCE8-40C1-210D748C6D72}"/>
              </a:ext>
            </a:extLst>
          </p:cNvPr>
          <p:cNvSpPr/>
          <p:nvPr/>
        </p:nvSpPr>
        <p:spPr>
          <a:xfrm>
            <a:off x="4714795" y="4101428"/>
            <a:ext cx="4346713" cy="927652"/>
          </a:xfrm>
          <a:prstGeom prst="roundRect">
            <a:avLst>
              <a:gd name="adj" fmla="val 50000"/>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 </a:t>
            </a:r>
            <a:r>
              <a:rPr lang="vi-VN" dirty="0">
                <a:solidFill>
                  <a:schemeClr val="tx1"/>
                </a:solidFill>
              </a:rPr>
              <a:t>Màu sắc tươi sáng</a:t>
            </a:r>
          </a:p>
          <a:p>
            <a:pPr algn="ctr"/>
            <a:endParaRPr lang="vi-VN" dirty="0">
              <a:solidFill>
                <a:schemeClr val="tx1"/>
              </a:solidFill>
            </a:endParaRPr>
          </a:p>
        </p:txBody>
      </p:sp>
      <p:sp>
        <p:nvSpPr>
          <p:cNvPr id="30" name="Rounded Rectangle 11">
            <a:extLst>
              <a:ext uri="{FF2B5EF4-FFF2-40B4-BE49-F238E27FC236}">
                <a16:creationId xmlns:a16="http://schemas.microsoft.com/office/drawing/2014/main" id="{A7DEA3CB-2878-20CE-791D-1AD69BCF8D7E}"/>
              </a:ext>
            </a:extLst>
          </p:cNvPr>
          <p:cNvSpPr/>
          <p:nvPr/>
        </p:nvSpPr>
        <p:spPr>
          <a:xfrm>
            <a:off x="893085" y="120494"/>
            <a:ext cx="7540487" cy="1603513"/>
          </a:xfrm>
          <a:prstGeom prst="roundRect">
            <a:avLst>
              <a:gd name="adj" fmla="val 26584"/>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31" name="TextBox 30">
            <a:extLst>
              <a:ext uri="{FF2B5EF4-FFF2-40B4-BE49-F238E27FC236}">
                <a16:creationId xmlns:a16="http://schemas.microsoft.com/office/drawing/2014/main" id="{CBF84E1A-ECD4-D949-1263-71F7EFAFEEAE}"/>
              </a:ext>
            </a:extLst>
          </p:cNvPr>
          <p:cNvSpPr txBox="1"/>
          <p:nvPr/>
        </p:nvSpPr>
        <p:spPr>
          <a:xfrm>
            <a:off x="1476180" y="520508"/>
            <a:ext cx="6453809" cy="369332"/>
          </a:xfrm>
          <a:prstGeom prst="rect">
            <a:avLst/>
          </a:prstGeom>
          <a:solidFill>
            <a:schemeClr val="tx1">
              <a:lumMod val="50000"/>
            </a:schemeClr>
          </a:solidFill>
        </p:spPr>
        <p:txBody>
          <a:bodyPr wrap="square" rtlCol="0">
            <a:spAutoFit/>
          </a:bodyPr>
          <a:lstStyle/>
          <a:p>
            <a:r>
              <a:rPr lang="vi-VN" sz="1800" dirty="0">
                <a:solidFill>
                  <a:schemeClr val="tx1"/>
                </a:solidFill>
              </a:rPr>
              <a:t>Câu hỏi 4: Nên chọn mỡ có đặc điểm nào sau đây?</a:t>
            </a:r>
          </a:p>
        </p:txBody>
      </p:sp>
      <p:sp>
        <p:nvSpPr>
          <p:cNvPr id="2" name="TextBox 1">
            <a:extLst>
              <a:ext uri="{FF2B5EF4-FFF2-40B4-BE49-F238E27FC236}">
                <a16:creationId xmlns:a16="http://schemas.microsoft.com/office/drawing/2014/main" id="{586A1D62-4BCA-ACEB-D6A6-9CDDE884E2B0}"/>
              </a:ext>
            </a:extLst>
          </p:cNvPr>
          <p:cNvSpPr txBox="1"/>
          <p:nvPr/>
        </p:nvSpPr>
        <p:spPr>
          <a:xfrm>
            <a:off x="-464457" y="653143"/>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8728679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2"/>
                    </p:tgtEl>
                  </p:cond>
                </p:stCondLst>
                <p:endSync evt="end" delay="0">
                  <p:rtn val="all"/>
                </p:endSync>
                <p:childTnLst>
                  <p:par>
                    <p:cTn id="3" fill="hold">
                      <p:stCondLst>
                        <p:cond delay="0"/>
                      </p:stCondLst>
                      <p:childTnLst>
                        <p:par>
                          <p:cTn id="4" fill="hold">
                            <p:stCondLst>
                              <p:cond delay="0"/>
                            </p:stCondLst>
                            <p:childTnLst>
                              <p:par>
                                <p:cTn id="5" presetID="1" presetClass="emph" presetSubtype="2" fill="hold" grpId="0" nodeType="withEffect">
                                  <p:stCondLst>
                                    <p:cond delay="0"/>
                                  </p:stCondLst>
                                  <p:childTnLst>
                                    <p:animClr clrSpc="rgb" dir="cw">
                                      <p:cBhvr>
                                        <p:cTn id="6" dur="2000" fill="hold"/>
                                        <p:tgtEl>
                                          <p:spTgt spid="22"/>
                                        </p:tgtEl>
                                        <p:attrNameLst>
                                          <p:attrName>fillcolor</p:attrName>
                                        </p:attrNameLst>
                                      </p:cBhvr>
                                      <p:to>
                                        <a:srgbClr val="FF0000"/>
                                      </p:to>
                                    </p:animClr>
                                    <p:set>
                                      <p:cBhvr>
                                        <p:cTn id="7" dur="2000" fill="hold"/>
                                        <p:tgtEl>
                                          <p:spTgt spid="22"/>
                                        </p:tgtEl>
                                        <p:attrNameLst>
                                          <p:attrName>fill.type</p:attrName>
                                        </p:attrNameLst>
                                      </p:cBhvr>
                                      <p:to>
                                        <p:strVal val="solid"/>
                                      </p:to>
                                    </p:set>
                                    <p:set>
                                      <p:cBhvr>
                                        <p:cTn id="8" dur="2000" fill="hold"/>
                                        <p:tgtEl>
                                          <p:spTgt spid="22"/>
                                        </p:tgtEl>
                                        <p:attrNameLst>
                                          <p:attrName>fill.on</p:attrName>
                                        </p:attrNameLst>
                                      </p:cBhvr>
                                      <p:to>
                                        <p:strVal val="true"/>
                                      </p:to>
                                    </p:set>
                                  </p:childTnLst>
                                </p:cTn>
                              </p:par>
                            </p:childTnLst>
                          </p:cTn>
                        </p:par>
                      </p:childTnLst>
                    </p:cTn>
                  </p:par>
                </p:childTnLst>
              </p:cTn>
              <p:nextCondLst>
                <p:cond evt="onClick" delay="0">
                  <p:tgtEl>
                    <p:spTgt spid="22"/>
                  </p:tgtEl>
                </p:cond>
              </p:nextCondLst>
            </p:seq>
            <p:seq concurrent="1" nextAc="seek">
              <p:cTn id="9" restart="whenNotActive" fill="hold" evtFilter="cancelBubble" nodeType="interactiveSeq">
                <p:stCondLst>
                  <p:cond evt="onClick" delay="0">
                    <p:tgtEl>
                      <p:spTgt spid="24"/>
                    </p:tgtEl>
                  </p:cond>
                </p:stCondLst>
                <p:endSync evt="end" delay="0">
                  <p:rtn val="all"/>
                </p:endSync>
                <p:childTnLst>
                  <p:par>
                    <p:cTn id="10" fill="hold">
                      <p:stCondLst>
                        <p:cond delay="0"/>
                      </p:stCondLst>
                      <p:childTnLst>
                        <p:par>
                          <p:cTn id="11" fill="hold">
                            <p:stCondLst>
                              <p:cond delay="0"/>
                            </p:stCondLst>
                            <p:childTnLst>
                              <p:par>
                                <p:cTn id="12" presetID="1" presetClass="emph" presetSubtype="2" fill="hold" nodeType="clickEffect">
                                  <p:stCondLst>
                                    <p:cond delay="0"/>
                                  </p:stCondLst>
                                  <p:childTnLst>
                                    <p:animClr clrSpc="rgb" dir="cw">
                                      <p:cBhvr>
                                        <p:cTn id="13" dur="2000" fill="hold"/>
                                        <p:tgtEl>
                                          <p:spTgt spid="24"/>
                                        </p:tgtEl>
                                        <p:attrNameLst>
                                          <p:attrName>fillcolor</p:attrName>
                                        </p:attrNameLst>
                                      </p:cBhvr>
                                      <p:to>
                                        <a:srgbClr val="FF0000"/>
                                      </p:to>
                                    </p:animClr>
                                    <p:set>
                                      <p:cBhvr>
                                        <p:cTn id="14" dur="2000" fill="hold"/>
                                        <p:tgtEl>
                                          <p:spTgt spid="24"/>
                                        </p:tgtEl>
                                        <p:attrNameLst>
                                          <p:attrName>fill.type</p:attrName>
                                        </p:attrNameLst>
                                      </p:cBhvr>
                                      <p:to>
                                        <p:strVal val="solid"/>
                                      </p:to>
                                    </p:set>
                                    <p:set>
                                      <p:cBhvr>
                                        <p:cTn id="15" dur="2000" fill="hold"/>
                                        <p:tgtEl>
                                          <p:spTgt spid="24"/>
                                        </p:tgtEl>
                                        <p:attrNameLst>
                                          <p:attrName>fill.on</p:attrName>
                                        </p:attrNameLst>
                                      </p:cBhvr>
                                      <p:to>
                                        <p:strVal val="true"/>
                                      </p:to>
                                    </p:set>
                                  </p:childTnLst>
                                </p:cTn>
                              </p:par>
                            </p:childTnLst>
                          </p:cTn>
                        </p:par>
                      </p:childTnLst>
                    </p:cTn>
                  </p:par>
                </p:childTnLst>
              </p:cTn>
              <p:nextCondLst>
                <p:cond evt="onClick" delay="0">
                  <p:tgtEl>
                    <p:spTgt spid="24"/>
                  </p:tgtEl>
                </p:cond>
              </p:nextCondLst>
            </p:seq>
            <p:seq concurrent="1" nextAc="seek">
              <p:cTn id="16" restart="whenNotActive" fill="hold" evtFilter="cancelBubble" nodeType="interactiveSeq">
                <p:stCondLst>
                  <p:cond evt="onClick" delay="0">
                    <p:tgtEl>
                      <p:spTgt spid="26"/>
                    </p:tgtEl>
                  </p:cond>
                </p:stCondLst>
                <p:endSync evt="end" delay="0">
                  <p:rtn val="all"/>
                </p:endSync>
                <p:childTnLst>
                  <p:par>
                    <p:cTn id="17" fill="hold">
                      <p:stCondLst>
                        <p:cond delay="0"/>
                      </p:stCondLst>
                      <p:childTnLst>
                        <p:par>
                          <p:cTn id="18" fill="hold">
                            <p:stCondLst>
                              <p:cond delay="0"/>
                            </p:stCondLst>
                            <p:childTnLst>
                              <p:par>
                                <p:cTn id="19" presetID="1" presetClass="emph" presetSubtype="2" fill="hold" grpId="0" nodeType="withEffect">
                                  <p:stCondLst>
                                    <p:cond delay="0"/>
                                  </p:stCondLst>
                                  <p:childTnLst>
                                    <p:animClr clrSpc="rgb" dir="cw">
                                      <p:cBhvr>
                                        <p:cTn id="20" dur="2000" fill="hold"/>
                                        <p:tgtEl>
                                          <p:spTgt spid="26"/>
                                        </p:tgtEl>
                                        <p:attrNameLst>
                                          <p:attrName>fillcolor</p:attrName>
                                        </p:attrNameLst>
                                      </p:cBhvr>
                                      <p:to>
                                        <a:srgbClr val="ED7D31"/>
                                      </p:to>
                                    </p:animClr>
                                    <p:set>
                                      <p:cBhvr>
                                        <p:cTn id="21" dur="2000" fill="hold"/>
                                        <p:tgtEl>
                                          <p:spTgt spid="26"/>
                                        </p:tgtEl>
                                        <p:attrNameLst>
                                          <p:attrName>fill.type</p:attrName>
                                        </p:attrNameLst>
                                      </p:cBhvr>
                                      <p:to>
                                        <p:strVal val="solid"/>
                                      </p:to>
                                    </p:set>
                                    <p:set>
                                      <p:cBhvr>
                                        <p:cTn id="22" dur="2000" fill="hold"/>
                                        <p:tgtEl>
                                          <p:spTgt spid="26"/>
                                        </p:tgtEl>
                                        <p:attrNameLst>
                                          <p:attrName>fill.on</p:attrName>
                                        </p:attrNameLst>
                                      </p:cBhvr>
                                      <p:to>
                                        <p:strVal val="true"/>
                                      </p:to>
                                    </p:set>
                                  </p:childTnLst>
                                </p:cTn>
                              </p:par>
                            </p:childTnLst>
                          </p:cTn>
                        </p:par>
                      </p:childTnLst>
                    </p:cTn>
                  </p:par>
                </p:childTnLst>
              </p:cTn>
              <p:nextCondLst>
                <p:cond evt="onClick" delay="0">
                  <p:tgtEl>
                    <p:spTgt spid="26"/>
                  </p:tgtEl>
                </p:cond>
              </p:nextCondLst>
            </p:seq>
            <p:seq concurrent="1" nextAc="seek">
              <p:cTn id="23" restart="whenNotActive" fill="hold" evtFilter="cancelBubble" nodeType="interactiveSeq">
                <p:stCondLst>
                  <p:cond evt="onClick" delay="0">
                    <p:tgtEl>
                      <p:spTgt spid="28"/>
                    </p:tgtEl>
                  </p:cond>
                </p:stCondLst>
                <p:endSync evt="end" delay="0">
                  <p:rtn val="all"/>
                </p:endSync>
                <p:childTnLst>
                  <p:par>
                    <p:cTn id="24" fill="hold">
                      <p:stCondLst>
                        <p:cond delay="0"/>
                      </p:stCondLst>
                      <p:childTnLst>
                        <p:par>
                          <p:cTn id="25" fill="hold">
                            <p:stCondLst>
                              <p:cond delay="0"/>
                            </p:stCondLst>
                            <p:childTnLst>
                              <p:par>
                                <p:cTn id="26" presetID="1" presetClass="emph" presetSubtype="2" fill="hold" grpId="0" nodeType="withEffect">
                                  <p:stCondLst>
                                    <p:cond delay="0"/>
                                  </p:stCondLst>
                                  <p:childTnLst>
                                    <p:animClr clrSpc="rgb" dir="cw">
                                      <p:cBhvr>
                                        <p:cTn id="27" dur="2000" fill="hold"/>
                                        <p:tgtEl>
                                          <p:spTgt spid="28"/>
                                        </p:tgtEl>
                                        <p:attrNameLst>
                                          <p:attrName>fillcolor</p:attrName>
                                        </p:attrNameLst>
                                      </p:cBhvr>
                                      <p:to>
                                        <a:srgbClr val="92D050"/>
                                      </p:to>
                                    </p:animClr>
                                    <p:set>
                                      <p:cBhvr>
                                        <p:cTn id="28" dur="2000" fill="hold"/>
                                        <p:tgtEl>
                                          <p:spTgt spid="28"/>
                                        </p:tgtEl>
                                        <p:attrNameLst>
                                          <p:attrName>fill.type</p:attrName>
                                        </p:attrNameLst>
                                      </p:cBhvr>
                                      <p:to>
                                        <p:strVal val="solid"/>
                                      </p:to>
                                    </p:set>
                                    <p:set>
                                      <p:cBhvr>
                                        <p:cTn id="29" dur="2000" fill="hold"/>
                                        <p:tgtEl>
                                          <p:spTgt spid="28"/>
                                        </p:tgtEl>
                                        <p:attrNameLst>
                                          <p:attrName>fill.on</p:attrName>
                                        </p:attrNameLst>
                                      </p:cBhvr>
                                      <p:to>
                                        <p:strVal val="true"/>
                                      </p:to>
                                    </p:set>
                                  </p:childTnLst>
                                </p:cTn>
                              </p:par>
                            </p:childTnLst>
                          </p:cTn>
                        </p:par>
                      </p:childTnLst>
                    </p:cTn>
                  </p:par>
                </p:childTnLst>
              </p:cTn>
              <p:nextCondLst>
                <p:cond evt="onClick" delay="0">
                  <p:tgtEl>
                    <p:spTgt spid="28"/>
                  </p:tgtEl>
                </p:cond>
              </p:nextCondLst>
            </p:seq>
          </p:childTnLst>
        </p:cTn>
      </p:par>
    </p:tnLst>
    <p:bldLst>
      <p:bldP spid="22" grpId="0" animBg="1"/>
      <p:bldP spid="26" grpId="0" animBg="1"/>
      <p:bldP spid="2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4" name="Rounded Rectangle 3"/>
          <p:cNvSpPr/>
          <p:nvPr/>
        </p:nvSpPr>
        <p:spPr>
          <a:xfrm>
            <a:off x="-428625" y="-447675"/>
            <a:ext cx="10001250" cy="6038850"/>
          </a:xfrm>
          <a:prstGeom prst="roundRect">
            <a:avLst/>
          </a:prstGeom>
          <a:pattFill prst="pct80">
            <a:fgClr>
              <a:srgbClr val="40A2E3"/>
            </a:fgClr>
            <a:bgClr>
              <a:schemeClr val="bg1"/>
            </a:bgClr>
          </a:pattFill>
          <a:ln w="28575" cmpd="dbl">
            <a:solidFill>
              <a:schemeClr val="accent1">
                <a:shade val="50000"/>
              </a:schemeClr>
            </a:solidFill>
            <a:prstDash val="lgDashDot"/>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noFill/>
            </a:endParaRPr>
          </a:p>
        </p:txBody>
      </p:sp>
      <p:sp>
        <p:nvSpPr>
          <p:cNvPr id="11" name="Parallelogram 10"/>
          <p:cNvSpPr/>
          <p:nvPr/>
        </p:nvSpPr>
        <p:spPr>
          <a:xfrm>
            <a:off x="5977255" y="2021205"/>
            <a:ext cx="1600200" cy="1371600"/>
          </a:xfrm>
          <a:prstGeom prst="parallelogram">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stretch>
            <a:fillRect/>
          </a:stretch>
        </p:blipFill>
        <p:spPr>
          <a:xfrm>
            <a:off x="1609725" y="-2924175"/>
            <a:ext cx="2343150" cy="2257425"/>
          </a:xfrm>
          <a:prstGeom prst="rect">
            <a:avLst/>
          </a:prstGeom>
        </p:spPr>
      </p:pic>
      <p:sp>
        <p:nvSpPr>
          <p:cNvPr id="13" name="Isosceles Triangle 12"/>
          <p:cNvSpPr/>
          <p:nvPr/>
        </p:nvSpPr>
        <p:spPr>
          <a:xfrm>
            <a:off x="-3338830" y="-666115"/>
            <a:ext cx="4389120" cy="379412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2" name="Isosceles Triangle 11"/>
          <p:cNvSpPr/>
          <p:nvPr/>
        </p:nvSpPr>
        <p:spPr>
          <a:xfrm>
            <a:off x="-2399665" y="1124585"/>
            <a:ext cx="3485515" cy="294957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5" name="Right Triangle 14"/>
          <p:cNvSpPr/>
          <p:nvPr/>
        </p:nvSpPr>
        <p:spPr>
          <a:xfrm rot="10800000">
            <a:off x="7830185" y="1124585"/>
            <a:ext cx="2019300" cy="2324100"/>
          </a:xfrm>
          <a:prstGeom prst="r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6" name="Right Triangle 15"/>
          <p:cNvSpPr/>
          <p:nvPr/>
        </p:nvSpPr>
        <p:spPr>
          <a:xfrm rot="10800000">
            <a:off x="7830185" y="2021205"/>
            <a:ext cx="2019300" cy="2324100"/>
          </a:xfrm>
          <a:prstGeom prst="r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7" name="Trapezoid 16"/>
          <p:cNvSpPr/>
          <p:nvPr/>
        </p:nvSpPr>
        <p:spPr>
          <a:xfrm rot="2700000">
            <a:off x="1550670" y="2752090"/>
            <a:ext cx="1638300" cy="1143000"/>
          </a:xfrm>
          <a:prstGeom prst="trapezoid">
            <a:avLst>
              <a:gd name="adj" fmla="val 2605"/>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8" name="Trapezoid 17"/>
          <p:cNvSpPr/>
          <p:nvPr/>
        </p:nvSpPr>
        <p:spPr>
          <a:xfrm rot="2520000">
            <a:off x="3739515" y="2648585"/>
            <a:ext cx="1155065" cy="605790"/>
          </a:xfrm>
          <a:prstGeom prst="trapezoid">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9" name="Trapezoid 18"/>
          <p:cNvSpPr/>
          <p:nvPr/>
        </p:nvSpPr>
        <p:spPr>
          <a:xfrm rot="17880000">
            <a:off x="2616835" y="1433195"/>
            <a:ext cx="1155065" cy="605790"/>
          </a:xfrm>
          <a:prstGeom prst="trapezoid">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4" name="Isosceles Triangle 13"/>
          <p:cNvSpPr/>
          <p:nvPr/>
        </p:nvSpPr>
        <p:spPr>
          <a:xfrm rot="6720000">
            <a:off x="755015" y="1670685"/>
            <a:ext cx="893445" cy="57721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0" name="Isosceles Triangle 19"/>
          <p:cNvSpPr/>
          <p:nvPr/>
        </p:nvSpPr>
        <p:spPr>
          <a:xfrm rot="13500000">
            <a:off x="5534033" y="991870"/>
            <a:ext cx="800100" cy="467360"/>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1" name="Right Triangle 20"/>
          <p:cNvSpPr/>
          <p:nvPr/>
        </p:nvSpPr>
        <p:spPr>
          <a:xfrm>
            <a:off x="3688080" y="3293110"/>
            <a:ext cx="1062990" cy="78105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2" name="Right Triangle 21"/>
          <p:cNvSpPr/>
          <p:nvPr/>
        </p:nvSpPr>
        <p:spPr>
          <a:xfrm rot="10500000">
            <a:off x="8303895" y="3150870"/>
            <a:ext cx="532130" cy="38989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3" name="Right Triangle 22"/>
          <p:cNvSpPr/>
          <p:nvPr/>
        </p:nvSpPr>
        <p:spPr>
          <a:xfrm rot="1800000">
            <a:off x="294640" y="4798060"/>
            <a:ext cx="1062990" cy="78105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nvGrpSpPr>
          <p:cNvPr id="30" name="Group 29"/>
          <p:cNvGrpSpPr/>
          <p:nvPr/>
        </p:nvGrpSpPr>
        <p:grpSpPr>
          <a:xfrm>
            <a:off x="1434465" y="1669380"/>
            <a:ext cx="6269355" cy="1568450"/>
            <a:chOff x="3179" y="1313"/>
            <a:chExt cx="9873" cy="2470"/>
          </a:xfrm>
        </p:grpSpPr>
        <p:sp>
          <p:nvSpPr>
            <p:cNvPr id="8" name="Text Box 7"/>
            <p:cNvSpPr txBox="1"/>
            <p:nvPr/>
          </p:nvSpPr>
          <p:spPr>
            <a:xfrm>
              <a:off x="3179" y="1313"/>
              <a:ext cx="9769" cy="2470"/>
            </a:xfrm>
            <a:prstGeom prst="rect">
              <a:avLst/>
            </a:prstGeom>
            <a:noFill/>
          </p:spPr>
          <p:txBody>
            <a:bodyPr wrap="square" rtlCol="0">
              <a:spAutoFit/>
            </a:bodyPr>
            <a:lstStyle/>
            <a:p>
              <a:r>
                <a:rPr lang="vi-VN" altLang="en-US" sz="9600">
                  <a:ln>
                    <a:noFill/>
                  </a:ln>
                  <a:solidFill>
                    <a:schemeClr val="accent5">
                      <a:lumMod val="50000"/>
                    </a:schemeClr>
                  </a:solidFill>
                  <a:effectLst>
                    <a:outerShdw blurRad="50800" dir="13500000" sx="103000" sy="103000" algn="br" rotWithShape="0">
                      <a:prstClr val="black">
                        <a:alpha val="40000"/>
                      </a:prstClr>
                    </a:outerShdw>
                    <a:reflection stA="45000" endPos="0" dist="50800" dir="5400000" sy="-100000" algn="bl" rotWithShape="0"/>
                  </a:effectLst>
                  <a:latin typeface="Cooper Black" panose="0208090404030B020404" charset="0"/>
                  <a:cs typeface="Cooper Black" panose="0208090404030B020404" charset="0"/>
                </a:rPr>
                <a:t>NHÓM</a:t>
              </a:r>
            </a:p>
          </p:txBody>
        </p:sp>
        <p:sp>
          <p:nvSpPr>
            <p:cNvPr id="7" name="Text Box 6"/>
            <p:cNvSpPr txBox="1"/>
            <p:nvPr/>
          </p:nvSpPr>
          <p:spPr>
            <a:xfrm>
              <a:off x="3283" y="1313"/>
              <a:ext cx="9769" cy="2470"/>
            </a:xfrm>
            <a:prstGeom prst="rect">
              <a:avLst/>
            </a:prstGeom>
            <a:noFill/>
          </p:spPr>
          <p:txBody>
            <a:bodyPr wrap="square" rtlCol="0">
              <a:spAutoFit/>
            </a:bodyPr>
            <a:lstStyle/>
            <a:p>
              <a:r>
                <a:rPr lang="vi-VN" altLang="en-US" sz="9600" dirty="0">
                  <a:ln>
                    <a:noFill/>
                  </a:ln>
                  <a:gradFill>
                    <a:gsLst>
                      <a:gs pos="41000">
                        <a:srgbClr val="BBE2EC"/>
                      </a:gs>
                      <a:gs pos="63000">
                        <a:schemeClr val="accent1">
                          <a:lumMod val="45000"/>
                          <a:lumOff val="55000"/>
                        </a:schemeClr>
                      </a:gs>
                      <a:gs pos="100000">
                        <a:schemeClr val="accent1">
                          <a:lumMod val="45000"/>
                          <a:lumOff val="55000"/>
                        </a:schemeClr>
                      </a:gs>
                      <a:gs pos="0">
                        <a:srgbClr val="0D9276"/>
                      </a:gs>
                    </a:gsLst>
                    <a:lin ang="5400000" scaled="0"/>
                  </a:gradFill>
                  <a:effectLst>
                    <a:outerShdw blurRad="50800" dir="13500000" sx="103000" sy="103000" algn="br" rotWithShape="0">
                      <a:prstClr val="black">
                        <a:alpha val="40000"/>
                      </a:prstClr>
                    </a:outerShdw>
                    <a:reflection stA="45000" endPos="0" dist="50800" dir="5400000" sy="-100000" algn="bl" rotWithShape="0"/>
                  </a:effectLst>
                  <a:latin typeface="Cooper Black" panose="0208090404030B020404" charset="0"/>
                  <a:cs typeface="Cooper Black" panose="0208090404030B020404" charset="0"/>
                </a:rPr>
                <a:t>NHÓM </a:t>
              </a:r>
            </a:p>
          </p:txBody>
        </p:sp>
      </p:grpSp>
      <p:sp>
        <p:nvSpPr>
          <p:cNvPr id="456" name="Google Shape;456;p36"/>
          <p:cNvSpPr/>
          <p:nvPr/>
        </p:nvSpPr>
        <p:spPr>
          <a:xfrm>
            <a:off x="170571"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789799"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1407800"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56;p36"/>
          <p:cNvSpPr/>
          <p:nvPr/>
        </p:nvSpPr>
        <p:spPr>
          <a:xfrm>
            <a:off x="7631186"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57;p36"/>
          <p:cNvSpPr/>
          <p:nvPr/>
        </p:nvSpPr>
        <p:spPr>
          <a:xfrm>
            <a:off x="8250414"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p:cNvSpPr txBox="1"/>
          <p:nvPr/>
        </p:nvSpPr>
        <p:spPr>
          <a:xfrm>
            <a:off x="2937377" y="262255"/>
            <a:ext cx="5140325" cy="829945"/>
          </a:xfrm>
          <a:prstGeom prst="rect">
            <a:avLst/>
          </a:prstGeom>
          <a:noFill/>
        </p:spPr>
        <p:txBody>
          <a:bodyPr wrap="square" rtlCol="0">
            <a:spAutoFit/>
          </a:bodyPr>
          <a:lstStyle/>
          <a:p>
            <a:r>
              <a:rPr lang="vi-VN" altLang="en-US" sz="4800" dirty="0">
                <a:ln>
                  <a:noFill/>
                </a:ln>
                <a:solidFill>
                  <a:schemeClr val="accent4">
                    <a:alpha val="32000"/>
                  </a:schemeClr>
                </a:solidFill>
              </a:rPr>
              <a:t>THÀNH VIÊN</a:t>
            </a:r>
          </a:p>
        </p:txBody>
      </p:sp>
      <p:sp>
        <p:nvSpPr>
          <p:cNvPr id="29" name="Text Box 28"/>
          <p:cNvSpPr txBox="1"/>
          <p:nvPr/>
        </p:nvSpPr>
        <p:spPr>
          <a:xfrm>
            <a:off x="2713037" y="4090670"/>
            <a:ext cx="4076065" cy="829945"/>
          </a:xfrm>
          <a:prstGeom prst="rect">
            <a:avLst/>
          </a:prstGeom>
          <a:noFill/>
        </p:spPr>
        <p:txBody>
          <a:bodyPr wrap="square" rtlCol="0">
            <a:spAutoFit/>
          </a:bodyPr>
          <a:lstStyle/>
          <a:p>
            <a:r>
              <a:rPr lang="vi-VN" altLang="en-US" sz="4800" dirty="0">
                <a:ln>
                  <a:noFill/>
                </a:ln>
                <a:solidFill>
                  <a:schemeClr val="accent4">
                    <a:alpha val="32000"/>
                  </a:schemeClr>
                </a:solidFill>
              </a:rPr>
              <a:t>CỦA NHÓM</a:t>
            </a:r>
          </a:p>
        </p:txBody>
      </p:sp>
      <p:sp>
        <p:nvSpPr>
          <p:cNvPr id="31" name="Text Box 30"/>
          <p:cNvSpPr txBox="1"/>
          <p:nvPr/>
        </p:nvSpPr>
        <p:spPr>
          <a:xfrm>
            <a:off x="903459" y="1144835"/>
            <a:ext cx="1027430" cy="739140"/>
          </a:xfrm>
          <a:prstGeom prst="rect">
            <a:avLst/>
          </a:prstGeom>
          <a:noFill/>
        </p:spPr>
        <p:txBody>
          <a:bodyPr wrap="square" rtlCol="0">
            <a:noAutofit/>
          </a:bodyPr>
          <a:lstStyle/>
          <a:p>
            <a:r>
              <a:rPr lang="vi-VN" altLang="en-US" sz="3200" dirty="0">
                <a:solidFill>
                  <a:schemeClr val="accent4"/>
                </a:solidFill>
              </a:rPr>
              <a:t>X</a:t>
            </a:r>
          </a:p>
        </p:txBody>
      </p:sp>
      <p:sp>
        <p:nvSpPr>
          <p:cNvPr id="53" name="!! a"/>
          <p:cNvSpPr/>
          <p:nvPr/>
        </p:nvSpPr>
        <p:spPr>
          <a:xfrm>
            <a:off x="9572625" y="-515641"/>
            <a:ext cx="9778778" cy="6038850"/>
          </a:xfrm>
          <a:prstGeom prst="roundRect">
            <a:avLst/>
          </a:prstGeom>
          <a:pattFill prst="pct80">
            <a:fgClr>
              <a:srgbClr val="358080"/>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153030"/>
              </a:solidFill>
            </a:endParaRPr>
          </a:p>
        </p:txBody>
      </p:sp>
      <p:sp>
        <p:nvSpPr>
          <p:cNvPr id="54" name="!! c"/>
          <p:cNvSpPr txBox="1"/>
          <p:nvPr/>
        </p:nvSpPr>
        <p:spPr>
          <a:xfrm>
            <a:off x="15070939" y="1599641"/>
            <a:ext cx="7445553" cy="1322070"/>
          </a:xfrm>
          <a:prstGeom prst="rect">
            <a:avLst/>
          </a:prstGeom>
          <a:noFill/>
        </p:spPr>
        <p:txBody>
          <a:bodyPr wrap="square" rtlCol="0">
            <a:spAutoFit/>
          </a:bodyPr>
          <a:lstStyle/>
          <a:p>
            <a:r>
              <a:rPr lang="vi-VN" sz="8000" dirty="0">
                <a:solidFill>
                  <a:srgbClr val="153030"/>
                </a:solidFill>
              </a:rPr>
              <a:t>THÀNH VIÊN 1</a:t>
            </a:r>
          </a:p>
        </p:txBody>
      </p:sp>
      <p:sp>
        <p:nvSpPr>
          <p:cNvPr id="55" name="!! b"/>
          <p:cNvSpPr txBox="1"/>
          <p:nvPr/>
        </p:nvSpPr>
        <p:spPr>
          <a:xfrm>
            <a:off x="14249351" y="3862217"/>
            <a:ext cx="6025441" cy="1015663"/>
          </a:xfrm>
          <a:prstGeom prst="rect">
            <a:avLst/>
          </a:prstGeom>
          <a:noFill/>
        </p:spPr>
        <p:txBody>
          <a:bodyPr wrap="square" rtlCol="0">
            <a:spAutoFit/>
          </a:bodyPr>
          <a:lstStyle/>
          <a:p>
            <a:r>
              <a:rPr lang="vi-VN" sz="6000" dirty="0">
                <a:ln w="76200">
                  <a:solidFill>
                    <a:schemeClr val="tx1"/>
                  </a:solidFill>
                </a:ln>
                <a:solidFill>
                  <a:srgbClr val="CC004F"/>
                </a:solidFill>
              </a:rPr>
              <a:t>THIẾT KẾ SLIDE</a:t>
            </a:r>
          </a:p>
        </p:txBody>
      </p:sp>
      <p:sp>
        <p:nvSpPr>
          <p:cNvPr id="56" name="5-Point Star 55"/>
          <p:cNvSpPr/>
          <p:nvPr/>
        </p:nvSpPr>
        <p:spPr>
          <a:xfrm rot="1138116">
            <a:off x="10507729" y="-28666"/>
            <a:ext cx="971550" cy="971550"/>
          </a:xfrm>
          <a:prstGeom prst="star5">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5-Point Star 56"/>
          <p:cNvSpPr/>
          <p:nvPr/>
        </p:nvSpPr>
        <p:spPr>
          <a:xfrm rot="2629811">
            <a:off x="15411181" y="1162203"/>
            <a:ext cx="802860" cy="740848"/>
          </a:xfrm>
          <a:prstGeom prst="star5">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8" name="Isosceles Triangle 57"/>
          <p:cNvSpPr/>
          <p:nvPr/>
        </p:nvSpPr>
        <p:spPr>
          <a:xfrm rot="10800000">
            <a:off x="18202106" y="309304"/>
            <a:ext cx="1689575" cy="1456530"/>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9" name="Isosceles Triangle 58"/>
          <p:cNvSpPr/>
          <p:nvPr/>
        </p:nvSpPr>
        <p:spPr>
          <a:xfrm rot="14420042">
            <a:off x="18270963" y="1454708"/>
            <a:ext cx="578491" cy="468498"/>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0" name="Isosceles Triangle 59"/>
          <p:cNvSpPr/>
          <p:nvPr/>
        </p:nvSpPr>
        <p:spPr>
          <a:xfrm rot="10800000">
            <a:off x="18215225" y="1925531"/>
            <a:ext cx="578491" cy="468498"/>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1" name="Isosceles Triangle 60"/>
          <p:cNvSpPr/>
          <p:nvPr/>
        </p:nvSpPr>
        <p:spPr>
          <a:xfrm>
            <a:off x="18375566" y="1897896"/>
            <a:ext cx="1191916" cy="1155215"/>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 name="Isosceles Triangle 61"/>
          <p:cNvSpPr/>
          <p:nvPr/>
        </p:nvSpPr>
        <p:spPr>
          <a:xfrm>
            <a:off x="18375565" y="2470150"/>
            <a:ext cx="1360074" cy="1047486"/>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 name="Oval 62"/>
          <p:cNvSpPr/>
          <p:nvPr/>
        </p:nvSpPr>
        <p:spPr>
          <a:xfrm>
            <a:off x="18747621" y="1360076"/>
            <a:ext cx="617604" cy="625189"/>
          </a:xfrm>
          <a:prstGeom prst="ellipse">
            <a:avLst/>
          </a:prstGeom>
          <a:solidFill>
            <a:srgbClr val="15303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Isosceles Triangle 63"/>
          <p:cNvSpPr/>
          <p:nvPr/>
        </p:nvSpPr>
        <p:spPr>
          <a:xfrm rot="10800000">
            <a:off x="9807539" y="2895326"/>
            <a:ext cx="1774005" cy="1366283"/>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Isosceles Triangle 64"/>
          <p:cNvSpPr/>
          <p:nvPr/>
        </p:nvSpPr>
        <p:spPr>
          <a:xfrm rot="10800000">
            <a:off x="9258209" y="2141958"/>
            <a:ext cx="2205538" cy="1631745"/>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66" name="Google Shape;448;p36"/>
          <p:cNvGrpSpPr/>
          <p:nvPr/>
        </p:nvGrpSpPr>
        <p:grpSpPr>
          <a:xfrm>
            <a:off x="13445969" y="-582315"/>
            <a:ext cx="2197847" cy="1104900"/>
            <a:chOff x="5952141" y="3090407"/>
            <a:chExt cx="2197847" cy="1104900"/>
          </a:xfrm>
          <a:noFill/>
        </p:grpSpPr>
        <p:sp>
          <p:nvSpPr>
            <p:cNvPr id="67" name="Google Shape;456;p36"/>
            <p:cNvSpPr/>
            <p:nvPr/>
          </p:nvSpPr>
          <p:spPr>
            <a:xfrm>
              <a:off x="5952141" y="3090407"/>
              <a:ext cx="739500" cy="1104900"/>
            </a:xfrm>
            <a:prstGeom prst="parallelogram">
              <a:avLst>
                <a:gd name="adj" fmla="val 51335"/>
              </a:avLst>
            </a:prstGeom>
            <a:grp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57;p36"/>
            <p:cNvSpPr/>
            <p:nvPr/>
          </p:nvSpPr>
          <p:spPr>
            <a:xfrm>
              <a:off x="6682038" y="3090407"/>
              <a:ext cx="739500" cy="1104900"/>
            </a:xfrm>
            <a:prstGeom prst="parallelogram">
              <a:avLst>
                <a:gd name="adj" fmla="val 51335"/>
              </a:avLst>
            </a:prstGeom>
            <a:grp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58;p36"/>
            <p:cNvSpPr/>
            <p:nvPr/>
          </p:nvSpPr>
          <p:spPr>
            <a:xfrm>
              <a:off x="7410488" y="3090407"/>
              <a:ext cx="739500" cy="1104900"/>
            </a:xfrm>
            <a:prstGeom prst="parallelogram">
              <a:avLst>
                <a:gd name="adj" fmla="val 51335"/>
              </a:avLst>
            </a:prstGeom>
            <a:grp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448;p36"/>
          <p:cNvGrpSpPr/>
          <p:nvPr/>
        </p:nvGrpSpPr>
        <p:grpSpPr>
          <a:xfrm rot="10649267">
            <a:off x="12092980" y="4353427"/>
            <a:ext cx="2197847" cy="1104900"/>
            <a:chOff x="5952141" y="3090407"/>
            <a:chExt cx="2197847" cy="1104900"/>
          </a:xfrm>
          <a:noFill/>
        </p:grpSpPr>
        <p:sp>
          <p:nvSpPr>
            <p:cNvPr id="71" name="Google Shape;456;p36"/>
            <p:cNvSpPr/>
            <p:nvPr/>
          </p:nvSpPr>
          <p:spPr>
            <a:xfrm>
              <a:off x="5952141" y="3090407"/>
              <a:ext cx="739500" cy="1104900"/>
            </a:xfrm>
            <a:prstGeom prst="parallelogram">
              <a:avLst>
                <a:gd name="adj" fmla="val 51335"/>
              </a:avLst>
            </a:prstGeom>
            <a:grp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57;p36"/>
            <p:cNvSpPr/>
            <p:nvPr/>
          </p:nvSpPr>
          <p:spPr>
            <a:xfrm>
              <a:off x="6682038" y="3090407"/>
              <a:ext cx="739500" cy="1104900"/>
            </a:xfrm>
            <a:prstGeom prst="parallelogram">
              <a:avLst>
                <a:gd name="adj" fmla="val 51335"/>
              </a:avLst>
            </a:prstGeom>
            <a:grp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58;p36"/>
            <p:cNvSpPr/>
            <p:nvPr/>
          </p:nvSpPr>
          <p:spPr>
            <a:xfrm>
              <a:off x="7410488" y="3090407"/>
              <a:ext cx="739500" cy="1104900"/>
            </a:xfrm>
            <a:prstGeom prst="parallelogram">
              <a:avLst>
                <a:gd name="adj" fmla="val 51335"/>
              </a:avLst>
            </a:prstGeom>
            <a:grp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 c">
            <a:extLst>
              <a:ext uri="{FF2B5EF4-FFF2-40B4-BE49-F238E27FC236}">
                <a16:creationId xmlns:a16="http://schemas.microsoft.com/office/drawing/2014/main" id="{00BFD32B-DA65-3B4C-AC25-C651BD5F7C71}"/>
              </a:ext>
            </a:extLst>
          </p:cNvPr>
          <p:cNvSpPr txBox="1"/>
          <p:nvPr/>
        </p:nvSpPr>
        <p:spPr>
          <a:xfrm>
            <a:off x="13830252" y="554090"/>
            <a:ext cx="7445553" cy="1322070"/>
          </a:xfrm>
          <a:prstGeom prst="rect">
            <a:avLst/>
          </a:prstGeom>
          <a:noFill/>
        </p:spPr>
        <p:txBody>
          <a:bodyPr wrap="square" rtlCol="0">
            <a:spAutoFit/>
          </a:bodyPr>
          <a:lstStyle/>
          <a:p>
            <a:r>
              <a:rPr lang="vi-VN" sz="8000" dirty="0">
                <a:solidFill>
                  <a:srgbClr val="153030"/>
                </a:solidFill>
              </a:rPr>
              <a:t>Nhất Huy</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4686">
        <p159:morph option="byObject"/>
      </p:transition>
    </mc:Choice>
    <mc:Fallback xmlns="">
      <p:transition spd="slow" advClick="0" advTm="46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6.94444e-05 -0.000123457 L 0.113194 -0.000123457 " pathEditMode="relative" rAng="0" ptsTypes="">
                                      <p:cBhvr>
                                        <p:cTn id="6" dur="4250" fill="hold"/>
                                        <p:tgtEl>
                                          <p:spTgt spid="30"/>
                                        </p:tgtEl>
                                        <p:attrNameLst>
                                          <p:attrName>ppt_x</p:attrName>
                                          <p:attrName>ppt_y</p:attrName>
                                        </p:attrNameLst>
                                      </p:cBhvr>
                                      <p:rCtr x="65" y="0"/>
                                    </p:animMotion>
                                  </p:childTnLst>
                                </p:cTn>
                              </p:par>
                              <p:par>
                                <p:cTn id="7" presetID="63" presetClass="path" presetSubtype="0" accel="50000" decel="50000" fill="hold" grpId="0" nodeType="withEffect">
                                  <p:stCondLst>
                                    <p:cond delay="0"/>
                                  </p:stCondLst>
                                  <p:childTnLst>
                                    <p:animMotion origin="layout" path="M 0 0 L 0.128681 0 " pathEditMode="relative" rAng="0" ptsTypes="">
                                      <p:cBhvr>
                                        <p:cTn id="8" dur="4250" fill="hold"/>
                                        <p:tgtEl>
                                          <p:spTgt spid="29"/>
                                        </p:tgtEl>
                                        <p:attrNameLst>
                                          <p:attrName>ppt_x</p:attrName>
                                          <p:attrName>ppt_y</p:attrName>
                                        </p:attrNameLst>
                                      </p:cBhvr>
                                      <p:rCtr x="74" y="0"/>
                                    </p:animMotion>
                                  </p:childTnLst>
                                </p:cTn>
                              </p:par>
                              <p:par>
                                <p:cTn id="9" presetID="35" presetClass="path" presetSubtype="0" accel="50000" decel="50000" fill="hold" grpId="0" nodeType="withEffect">
                                  <p:stCondLst>
                                    <p:cond delay="0"/>
                                  </p:stCondLst>
                                  <p:childTnLst>
                                    <p:animMotion origin="layout" path="M 0 -0.000123457 L -0.0928472 -0.000123457 " pathEditMode="relative" rAng="0" ptsTypes="">
                                      <p:cBhvr>
                                        <p:cTn id="10" dur="4250" fill="hold"/>
                                        <p:tgtEl>
                                          <p:spTgt spid="28"/>
                                        </p:tgtEl>
                                        <p:attrNameLst>
                                          <p:attrName>ppt_x</p:attrName>
                                          <p:attrName>ppt_y</p:attrName>
                                        </p:attrNameLst>
                                      </p:cBhvr>
                                      <p:rCtr x="-55" y="0"/>
                                    </p:animMotion>
                                  </p:childTnLst>
                                </p:cTn>
                              </p:par>
                              <p:par>
                                <p:cTn id="11" presetID="2" presetClass="entr" presetSubtype="8" fill="hold" grpId="0" nodeType="withEffect">
                                  <p:stCondLst>
                                    <p:cond delay="500"/>
                                  </p:stCondLst>
                                  <p:childTnLst>
                                    <p:set>
                                      <p:cBhvr>
                                        <p:cTn id="12" dur="1" fill="hold">
                                          <p:stCondLst>
                                            <p:cond delay="0"/>
                                          </p:stCondLst>
                                        </p:cTn>
                                        <p:tgtEl>
                                          <p:spTgt spid="456"/>
                                        </p:tgtEl>
                                        <p:attrNameLst>
                                          <p:attrName>style.visibility</p:attrName>
                                        </p:attrNameLst>
                                      </p:cBhvr>
                                      <p:to>
                                        <p:strVal val="visible"/>
                                      </p:to>
                                    </p:set>
                                    <p:anim calcmode="lin" valueType="num">
                                      <p:cBhvr additive="base">
                                        <p:cTn id="13" dur="500" fill="hold"/>
                                        <p:tgtEl>
                                          <p:spTgt spid="456"/>
                                        </p:tgtEl>
                                        <p:attrNameLst>
                                          <p:attrName>ppt_x</p:attrName>
                                        </p:attrNameLst>
                                      </p:cBhvr>
                                      <p:tavLst>
                                        <p:tav tm="0">
                                          <p:val>
                                            <p:strVal val="0-#ppt_w/2"/>
                                          </p:val>
                                        </p:tav>
                                        <p:tav tm="100000">
                                          <p:val>
                                            <p:strVal val="#ppt_x"/>
                                          </p:val>
                                        </p:tav>
                                      </p:tavLst>
                                    </p:anim>
                                    <p:anim calcmode="lin" valueType="num">
                                      <p:cBhvr additive="base">
                                        <p:cTn id="14" dur="500" fill="hold"/>
                                        <p:tgtEl>
                                          <p:spTgt spid="456"/>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250"/>
                                  </p:stCondLst>
                                  <p:childTnLst>
                                    <p:set>
                                      <p:cBhvr>
                                        <p:cTn id="16" dur="1" fill="hold">
                                          <p:stCondLst>
                                            <p:cond delay="0"/>
                                          </p:stCondLst>
                                        </p:cTn>
                                        <p:tgtEl>
                                          <p:spTgt spid="457"/>
                                        </p:tgtEl>
                                        <p:attrNameLst>
                                          <p:attrName>style.visibility</p:attrName>
                                        </p:attrNameLst>
                                      </p:cBhvr>
                                      <p:to>
                                        <p:strVal val="visible"/>
                                      </p:to>
                                    </p:set>
                                    <p:anim calcmode="lin" valueType="num">
                                      <p:cBhvr additive="base">
                                        <p:cTn id="17" dur="500" fill="hold"/>
                                        <p:tgtEl>
                                          <p:spTgt spid="457"/>
                                        </p:tgtEl>
                                        <p:attrNameLst>
                                          <p:attrName>ppt_x</p:attrName>
                                        </p:attrNameLst>
                                      </p:cBhvr>
                                      <p:tavLst>
                                        <p:tav tm="0">
                                          <p:val>
                                            <p:strVal val="0-#ppt_w/2"/>
                                          </p:val>
                                        </p:tav>
                                        <p:tav tm="100000">
                                          <p:val>
                                            <p:strVal val="#ppt_x"/>
                                          </p:val>
                                        </p:tav>
                                      </p:tavLst>
                                    </p:anim>
                                    <p:anim calcmode="lin" valueType="num">
                                      <p:cBhvr additive="base">
                                        <p:cTn id="18" dur="500" fill="hold"/>
                                        <p:tgtEl>
                                          <p:spTgt spid="457"/>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458"/>
                                        </p:tgtEl>
                                        <p:attrNameLst>
                                          <p:attrName>style.visibility</p:attrName>
                                        </p:attrNameLst>
                                      </p:cBhvr>
                                      <p:to>
                                        <p:strVal val="visible"/>
                                      </p:to>
                                    </p:set>
                                    <p:anim calcmode="lin" valueType="num">
                                      <p:cBhvr additive="base">
                                        <p:cTn id="21" dur="500" fill="hold"/>
                                        <p:tgtEl>
                                          <p:spTgt spid="458"/>
                                        </p:tgtEl>
                                        <p:attrNameLst>
                                          <p:attrName>ppt_x</p:attrName>
                                        </p:attrNameLst>
                                      </p:cBhvr>
                                      <p:tavLst>
                                        <p:tav tm="0">
                                          <p:val>
                                            <p:strVal val="0-#ppt_w/2"/>
                                          </p:val>
                                        </p:tav>
                                        <p:tav tm="100000">
                                          <p:val>
                                            <p:strVal val="#ppt_x"/>
                                          </p:val>
                                        </p:tav>
                                      </p:tavLst>
                                    </p:anim>
                                    <p:anim calcmode="lin" valueType="num">
                                      <p:cBhvr additive="base">
                                        <p:cTn id="22" dur="500" fill="hold"/>
                                        <p:tgtEl>
                                          <p:spTgt spid="458"/>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500" fill="hold"/>
                                        <p:tgtEl>
                                          <p:spTgt spid="25"/>
                                        </p:tgtEl>
                                        <p:attrNameLst>
                                          <p:attrName>ppt_x</p:attrName>
                                        </p:attrNameLst>
                                      </p:cBhvr>
                                      <p:tavLst>
                                        <p:tav tm="0">
                                          <p:val>
                                            <p:strVal val="1+#ppt_w/2"/>
                                          </p:val>
                                        </p:tav>
                                        <p:tav tm="100000">
                                          <p:val>
                                            <p:strVal val="#ppt_x"/>
                                          </p:val>
                                        </p:tav>
                                      </p:tavLst>
                                    </p:anim>
                                    <p:anim calcmode="lin" valueType="num">
                                      <p:cBhvr additive="base">
                                        <p:cTn id="26" dur="500" fill="hold"/>
                                        <p:tgtEl>
                                          <p:spTgt spid="25"/>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250"/>
                                  </p:stCondLst>
                                  <p:childTnLst>
                                    <p:set>
                                      <p:cBhvr>
                                        <p:cTn id="28" dur="1" fill="hold">
                                          <p:stCondLst>
                                            <p:cond delay="0"/>
                                          </p:stCondLst>
                                        </p:cTn>
                                        <p:tgtEl>
                                          <p:spTgt spid="26"/>
                                        </p:tgtEl>
                                        <p:attrNameLst>
                                          <p:attrName>style.visibility</p:attrName>
                                        </p:attrNameLst>
                                      </p:cBhvr>
                                      <p:to>
                                        <p:strVal val="visible"/>
                                      </p:to>
                                    </p:set>
                                    <p:anim calcmode="lin" valueType="num">
                                      <p:cBhvr additive="base">
                                        <p:cTn id="29" dur="500" fill="hold"/>
                                        <p:tgtEl>
                                          <p:spTgt spid="26"/>
                                        </p:tgtEl>
                                        <p:attrNameLst>
                                          <p:attrName>ppt_x</p:attrName>
                                        </p:attrNameLst>
                                      </p:cBhvr>
                                      <p:tavLst>
                                        <p:tav tm="0">
                                          <p:val>
                                            <p:strVal val="1+#ppt_w/2"/>
                                          </p:val>
                                        </p:tav>
                                        <p:tav tm="100000">
                                          <p:val>
                                            <p:strVal val="#ppt_x"/>
                                          </p:val>
                                        </p:tav>
                                      </p:tavLst>
                                    </p:anim>
                                    <p:anim calcmode="lin" valueType="num">
                                      <p:cBhvr additive="base">
                                        <p:cTn id="30" dur="500" fill="hold"/>
                                        <p:tgtEl>
                                          <p:spTgt spid="26"/>
                                        </p:tgtEl>
                                        <p:attrNameLst>
                                          <p:attrName>ppt_y</p:attrName>
                                        </p:attrNameLst>
                                      </p:cBhvr>
                                      <p:tavLst>
                                        <p:tav tm="0">
                                          <p:val>
                                            <p:strVal val="#ppt_y"/>
                                          </p:val>
                                        </p:tav>
                                        <p:tav tm="100000">
                                          <p:val>
                                            <p:strVal val="#ppt_y"/>
                                          </p:val>
                                        </p:tav>
                                      </p:tavLst>
                                    </p:anim>
                                  </p:childTnLst>
                                </p:cTn>
                              </p:par>
                              <p:par>
                                <p:cTn id="31" presetID="1" presetClass="emph" presetSubtype="2" fill="hold" grpId="1" nodeType="withEffect">
                                  <p:stCondLst>
                                    <p:cond delay="1500"/>
                                  </p:stCondLst>
                                  <p:childTnLst>
                                    <p:animClr clrSpc="rgb" dir="cw">
                                      <p:cBhvr>
                                        <p:cTn id="32" dur="2000" fill="hold"/>
                                        <p:tgtEl>
                                          <p:spTgt spid="456"/>
                                        </p:tgtEl>
                                        <p:attrNameLst>
                                          <p:attrName>fillcolor</p:attrName>
                                        </p:attrNameLst>
                                      </p:cBhvr>
                                      <p:to>
                                        <a:srgbClr val="7CACE1"/>
                                      </p:to>
                                    </p:animClr>
                                    <p:set>
                                      <p:cBhvr>
                                        <p:cTn id="33" dur="2000" fill="hold"/>
                                        <p:tgtEl>
                                          <p:spTgt spid="456"/>
                                        </p:tgtEl>
                                        <p:attrNameLst>
                                          <p:attrName>fill.type</p:attrName>
                                        </p:attrNameLst>
                                      </p:cBhvr>
                                      <p:to>
                                        <p:strVal val="solid"/>
                                      </p:to>
                                    </p:set>
                                    <p:set>
                                      <p:cBhvr>
                                        <p:cTn id="34" dur="2000" fill="hold"/>
                                        <p:tgtEl>
                                          <p:spTgt spid="456"/>
                                        </p:tgtEl>
                                        <p:attrNameLst>
                                          <p:attrName>fill.on</p:attrName>
                                        </p:attrNameLst>
                                      </p:cBhvr>
                                      <p:to>
                                        <p:strVal val="true"/>
                                      </p:to>
                                    </p:set>
                                  </p:childTnLst>
                                </p:cTn>
                              </p:par>
                              <p:par>
                                <p:cTn id="35" presetID="1" presetClass="emph" presetSubtype="2" fill="hold" grpId="1" nodeType="withEffect">
                                  <p:stCondLst>
                                    <p:cond delay="1300"/>
                                  </p:stCondLst>
                                  <p:childTnLst>
                                    <p:animClr clrSpc="rgb" dir="cw">
                                      <p:cBhvr>
                                        <p:cTn id="36" dur="2250" fill="hold"/>
                                        <p:tgtEl>
                                          <p:spTgt spid="457"/>
                                        </p:tgtEl>
                                        <p:attrNameLst>
                                          <p:attrName>fillcolor</p:attrName>
                                        </p:attrNameLst>
                                      </p:cBhvr>
                                      <p:to>
                                        <a:srgbClr val="7CACE1"/>
                                      </p:to>
                                    </p:animClr>
                                    <p:set>
                                      <p:cBhvr>
                                        <p:cTn id="37" dur="2250" fill="hold"/>
                                        <p:tgtEl>
                                          <p:spTgt spid="457"/>
                                        </p:tgtEl>
                                        <p:attrNameLst>
                                          <p:attrName>fill.type</p:attrName>
                                        </p:attrNameLst>
                                      </p:cBhvr>
                                      <p:to>
                                        <p:strVal val="solid"/>
                                      </p:to>
                                    </p:set>
                                    <p:set>
                                      <p:cBhvr>
                                        <p:cTn id="38" dur="2250" fill="hold"/>
                                        <p:tgtEl>
                                          <p:spTgt spid="457"/>
                                        </p:tgtEl>
                                        <p:attrNameLst>
                                          <p:attrName>fill.on</p:attrName>
                                        </p:attrNameLst>
                                      </p:cBhvr>
                                      <p:to>
                                        <p:strVal val="true"/>
                                      </p:to>
                                    </p:set>
                                  </p:childTnLst>
                                </p:cTn>
                              </p:par>
                              <p:par>
                                <p:cTn id="39" presetID="1" presetClass="emph" presetSubtype="2" fill="hold" grpId="1" nodeType="withEffect">
                                  <p:stCondLst>
                                    <p:cond delay="1000"/>
                                  </p:stCondLst>
                                  <p:childTnLst>
                                    <p:animClr clrSpc="rgb" dir="cw">
                                      <p:cBhvr>
                                        <p:cTn id="40" dur="2000" fill="hold"/>
                                        <p:tgtEl>
                                          <p:spTgt spid="458"/>
                                        </p:tgtEl>
                                        <p:attrNameLst>
                                          <p:attrName>fillcolor</p:attrName>
                                        </p:attrNameLst>
                                      </p:cBhvr>
                                      <p:to>
                                        <a:srgbClr val="7CACE1"/>
                                      </p:to>
                                    </p:animClr>
                                    <p:set>
                                      <p:cBhvr>
                                        <p:cTn id="41" dur="2000" fill="hold"/>
                                        <p:tgtEl>
                                          <p:spTgt spid="458"/>
                                        </p:tgtEl>
                                        <p:attrNameLst>
                                          <p:attrName>fill.type</p:attrName>
                                        </p:attrNameLst>
                                      </p:cBhvr>
                                      <p:to>
                                        <p:strVal val="solid"/>
                                      </p:to>
                                    </p:set>
                                    <p:set>
                                      <p:cBhvr>
                                        <p:cTn id="42" dur="2000" fill="hold"/>
                                        <p:tgtEl>
                                          <p:spTgt spid="458"/>
                                        </p:tgtEl>
                                        <p:attrNameLst>
                                          <p:attrName>fill.on</p:attrName>
                                        </p:attrNameLst>
                                      </p:cBhvr>
                                      <p:to>
                                        <p:strVal val="true"/>
                                      </p:to>
                                    </p:set>
                                  </p:childTnLst>
                                </p:cTn>
                              </p:par>
                              <p:par>
                                <p:cTn id="43" presetID="1" presetClass="emph" presetSubtype="2" fill="hold" grpId="1" nodeType="withEffect">
                                  <p:stCondLst>
                                    <p:cond delay="1000"/>
                                  </p:stCondLst>
                                  <p:childTnLst>
                                    <p:animClr clrSpc="rgb" dir="cw">
                                      <p:cBhvr>
                                        <p:cTn id="44" dur="2000" fill="hold"/>
                                        <p:tgtEl>
                                          <p:spTgt spid="25"/>
                                        </p:tgtEl>
                                        <p:attrNameLst>
                                          <p:attrName>fillcolor</p:attrName>
                                        </p:attrNameLst>
                                      </p:cBhvr>
                                      <p:to>
                                        <a:srgbClr val="7CACE1"/>
                                      </p:to>
                                    </p:animClr>
                                    <p:set>
                                      <p:cBhvr>
                                        <p:cTn id="45" dur="2000" fill="hold"/>
                                        <p:tgtEl>
                                          <p:spTgt spid="25"/>
                                        </p:tgtEl>
                                        <p:attrNameLst>
                                          <p:attrName>fill.type</p:attrName>
                                        </p:attrNameLst>
                                      </p:cBhvr>
                                      <p:to>
                                        <p:strVal val="solid"/>
                                      </p:to>
                                    </p:set>
                                    <p:set>
                                      <p:cBhvr>
                                        <p:cTn id="46" dur="2000" fill="hold"/>
                                        <p:tgtEl>
                                          <p:spTgt spid="25"/>
                                        </p:tgtEl>
                                        <p:attrNameLst>
                                          <p:attrName>fill.on</p:attrName>
                                        </p:attrNameLst>
                                      </p:cBhvr>
                                      <p:to>
                                        <p:strVal val="true"/>
                                      </p:to>
                                    </p:set>
                                  </p:childTnLst>
                                </p:cTn>
                              </p:par>
                              <p:par>
                                <p:cTn id="47" presetID="1" presetClass="emph" presetSubtype="2" fill="hold" grpId="1" nodeType="withEffect">
                                  <p:stCondLst>
                                    <p:cond delay="1250"/>
                                  </p:stCondLst>
                                  <p:childTnLst>
                                    <p:animClr clrSpc="rgb" dir="cw">
                                      <p:cBhvr>
                                        <p:cTn id="48" dur="2000" fill="hold"/>
                                        <p:tgtEl>
                                          <p:spTgt spid="26"/>
                                        </p:tgtEl>
                                        <p:attrNameLst>
                                          <p:attrName>fillcolor</p:attrName>
                                        </p:attrNameLst>
                                      </p:cBhvr>
                                      <p:to>
                                        <a:srgbClr val="FFFFFF"/>
                                      </p:to>
                                    </p:animClr>
                                    <p:set>
                                      <p:cBhvr>
                                        <p:cTn id="49" dur="2000" fill="hold"/>
                                        <p:tgtEl>
                                          <p:spTgt spid="26"/>
                                        </p:tgtEl>
                                        <p:attrNameLst>
                                          <p:attrName>fill.type</p:attrName>
                                        </p:attrNameLst>
                                      </p:cBhvr>
                                      <p:to>
                                        <p:strVal val="solid"/>
                                      </p:to>
                                    </p:set>
                                    <p:set>
                                      <p:cBhvr>
                                        <p:cTn id="50" dur="2000" fill="hold"/>
                                        <p:tgtEl>
                                          <p:spTgt spid="26"/>
                                        </p:tgtEl>
                                        <p:attrNameLst>
                                          <p:attrName>fill.on</p:attrName>
                                        </p:attrNameLst>
                                      </p:cBhvr>
                                      <p:to>
                                        <p:strVal val="true"/>
                                      </p:to>
                                    </p:set>
                                  </p:childTnLst>
                                </p:cTn>
                              </p:par>
                              <p:par>
                                <p:cTn id="51" presetID="26" presetClass="emph" presetSubtype="0" repeatCount="indefinite" fill="hold" grpId="0" nodeType="withEffect">
                                  <p:stCondLst>
                                    <p:cond delay="0"/>
                                  </p:stCondLst>
                                  <p:childTnLst>
                                    <p:animEffect transition="out" filter="fade">
                                      <p:cBhvr>
                                        <p:cTn id="52" dur="1500" tmFilter="0, 0; .2, .5; .8, .5; 1, 0"/>
                                        <p:tgtEl>
                                          <p:spTgt spid="21"/>
                                        </p:tgtEl>
                                      </p:cBhvr>
                                    </p:animEffect>
                                    <p:animScale>
                                      <p:cBhvr>
                                        <p:cTn id="53" dur="750" autoRev="1" fill="hold"/>
                                        <p:tgtEl>
                                          <p:spTgt spid="21"/>
                                        </p:tgtEl>
                                      </p:cBhvr>
                                      <p:by x="105000" y="105000"/>
                                    </p:animScale>
                                  </p:childTnLst>
                                </p:cTn>
                              </p:par>
                              <p:par>
                                <p:cTn id="54" presetID="26" presetClass="emph" presetSubtype="0" repeatCount="indefinite" fill="hold" grpId="0" nodeType="withEffect">
                                  <p:stCondLst>
                                    <p:cond delay="0"/>
                                  </p:stCondLst>
                                  <p:childTnLst>
                                    <p:animEffect transition="out" filter="fade">
                                      <p:cBhvr>
                                        <p:cTn id="55" dur="1500" tmFilter="0, 0; .2, .5; .8, .5; 1, 0"/>
                                        <p:tgtEl>
                                          <p:spTgt spid="17"/>
                                        </p:tgtEl>
                                      </p:cBhvr>
                                    </p:animEffect>
                                    <p:animScale>
                                      <p:cBhvr>
                                        <p:cTn id="56" dur="750" autoRev="1" fill="hold"/>
                                        <p:tgtEl>
                                          <p:spTgt spid="17"/>
                                        </p:tgtEl>
                                      </p:cBhvr>
                                      <p:by x="105000" y="105000"/>
                                    </p:animScale>
                                  </p:childTnLst>
                                </p:cTn>
                              </p:par>
                              <p:par>
                                <p:cTn id="57" presetID="26" presetClass="emph" presetSubtype="0" repeatCount="indefinite" fill="hold" grpId="0" nodeType="withEffect">
                                  <p:stCondLst>
                                    <p:cond delay="0"/>
                                  </p:stCondLst>
                                  <p:childTnLst>
                                    <p:animEffect transition="out" filter="fade">
                                      <p:cBhvr>
                                        <p:cTn id="58" dur="1500" tmFilter="0, 0; .2, .5; .8, .5; 1, 0"/>
                                        <p:tgtEl>
                                          <p:spTgt spid="23"/>
                                        </p:tgtEl>
                                      </p:cBhvr>
                                    </p:animEffect>
                                    <p:animScale>
                                      <p:cBhvr>
                                        <p:cTn id="59" dur="750" autoRev="1" fill="hold"/>
                                        <p:tgtEl>
                                          <p:spTgt spid="23"/>
                                        </p:tgtEl>
                                      </p:cBhvr>
                                      <p:by x="105000" y="105000"/>
                                    </p:animScale>
                                  </p:childTnLst>
                                </p:cTn>
                              </p:par>
                              <p:par>
                                <p:cTn id="60" presetID="26" presetClass="emph" presetSubtype="0" repeatCount="indefinite" fill="hold" grpId="0" nodeType="withEffect">
                                  <p:stCondLst>
                                    <p:cond delay="0"/>
                                  </p:stCondLst>
                                  <p:childTnLst>
                                    <p:animEffect transition="out" filter="fade">
                                      <p:cBhvr>
                                        <p:cTn id="61" dur="1500" tmFilter="0, 0; .2, .5; .8, .5; 1, 0"/>
                                        <p:tgtEl>
                                          <p:spTgt spid="12"/>
                                        </p:tgtEl>
                                      </p:cBhvr>
                                    </p:animEffect>
                                    <p:animScale>
                                      <p:cBhvr>
                                        <p:cTn id="62" dur="750" autoRev="1" fill="hold"/>
                                        <p:tgtEl>
                                          <p:spTgt spid="12"/>
                                        </p:tgtEl>
                                      </p:cBhvr>
                                      <p:by x="105000" y="105000"/>
                                    </p:animScale>
                                  </p:childTnLst>
                                </p:cTn>
                              </p:par>
                              <p:par>
                                <p:cTn id="63" presetID="26" presetClass="emph" presetSubtype="0" repeatCount="indefinite" fill="hold" grpId="0" nodeType="withEffect">
                                  <p:stCondLst>
                                    <p:cond delay="0"/>
                                  </p:stCondLst>
                                  <p:childTnLst>
                                    <p:animEffect transition="out" filter="fade">
                                      <p:cBhvr>
                                        <p:cTn id="64" dur="1500" tmFilter="0, 0; .2, .5; .8, .5; 1, 0"/>
                                        <p:tgtEl>
                                          <p:spTgt spid="13"/>
                                        </p:tgtEl>
                                      </p:cBhvr>
                                    </p:animEffect>
                                    <p:animScale>
                                      <p:cBhvr>
                                        <p:cTn id="65" dur="750" autoRev="1" fill="hold"/>
                                        <p:tgtEl>
                                          <p:spTgt spid="13"/>
                                        </p:tgtEl>
                                      </p:cBhvr>
                                      <p:by x="105000" y="105000"/>
                                    </p:animScale>
                                  </p:childTnLst>
                                </p:cTn>
                              </p:par>
                              <p:par>
                                <p:cTn id="66" presetID="26" presetClass="emph" presetSubtype="0" repeatCount="indefinite" fill="hold" grpId="0" nodeType="withEffect">
                                  <p:stCondLst>
                                    <p:cond delay="0"/>
                                  </p:stCondLst>
                                  <p:childTnLst>
                                    <p:animEffect transition="out" filter="fade">
                                      <p:cBhvr>
                                        <p:cTn id="67" dur="1500" tmFilter="0, 0; .2, .5; .8, .5; 1, 0"/>
                                        <p:tgtEl>
                                          <p:spTgt spid="14"/>
                                        </p:tgtEl>
                                      </p:cBhvr>
                                    </p:animEffect>
                                    <p:animScale>
                                      <p:cBhvr>
                                        <p:cTn id="68" dur="750" autoRev="1" fill="hold"/>
                                        <p:tgtEl>
                                          <p:spTgt spid="14"/>
                                        </p:tgtEl>
                                      </p:cBhvr>
                                      <p:by x="105000" y="105000"/>
                                    </p:animScale>
                                  </p:childTnLst>
                                </p:cTn>
                              </p:par>
                              <p:par>
                                <p:cTn id="69" presetID="26" presetClass="emph" presetSubtype="0" repeatCount="indefinite" fill="hold" grpId="0" nodeType="withEffect">
                                  <p:stCondLst>
                                    <p:cond delay="0"/>
                                  </p:stCondLst>
                                  <p:childTnLst>
                                    <p:animEffect transition="out" filter="fade">
                                      <p:cBhvr>
                                        <p:cTn id="70" dur="1500" tmFilter="0, 0; .2, .5; .8, .5; 1, 0"/>
                                        <p:tgtEl>
                                          <p:spTgt spid="19"/>
                                        </p:tgtEl>
                                      </p:cBhvr>
                                    </p:animEffect>
                                    <p:animScale>
                                      <p:cBhvr>
                                        <p:cTn id="71" dur="750" autoRev="1" fill="hold"/>
                                        <p:tgtEl>
                                          <p:spTgt spid="19"/>
                                        </p:tgtEl>
                                      </p:cBhvr>
                                      <p:by x="105000" y="105000"/>
                                    </p:animScale>
                                  </p:childTnLst>
                                </p:cTn>
                              </p:par>
                              <p:par>
                                <p:cTn id="72" presetID="26" presetClass="emph" presetSubtype="0" repeatCount="indefinite" fill="hold" grpId="0" nodeType="withEffect">
                                  <p:stCondLst>
                                    <p:cond delay="0"/>
                                  </p:stCondLst>
                                  <p:childTnLst>
                                    <p:animEffect transition="out" filter="fade">
                                      <p:cBhvr>
                                        <p:cTn id="73" dur="1500" tmFilter="0, 0; .2, .5; .8, .5; 1, 0"/>
                                        <p:tgtEl>
                                          <p:spTgt spid="18"/>
                                        </p:tgtEl>
                                      </p:cBhvr>
                                    </p:animEffect>
                                    <p:animScale>
                                      <p:cBhvr>
                                        <p:cTn id="74" dur="750" autoRev="1" fill="hold"/>
                                        <p:tgtEl>
                                          <p:spTgt spid="18"/>
                                        </p:tgtEl>
                                      </p:cBhvr>
                                      <p:by x="105000" y="105000"/>
                                    </p:animScale>
                                  </p:childTnLst>
                                </p:cTn>
                              </p:par>
                              <p:par>
                                <p:cTn id="75" presetID="26" presetClass="emph" presetSubtype="0" repeatCount="indefinite" fill="hold" grpId="0" nodeType="withEffect">
                                  <p:stCondLst>
                                    <p:cond delay="0"/>
                                  </p:stCondLst>
                                  <p:childTnLst>
                                    <p:animEffect transition="out" filter="fade">
                                      <p:cBhvr>
                                        <p:cTn id="76" dur="1500" tmFilter="0, 0; .2, .5; .8, .5; 1, 0"/>
                                        <p:tgtEl>
                                          <p:spTgt spid="11"/>
                                        </p:tgtEl>
                                      </p:cBhvr>
                                    </p:animEffect>
                                    <p:animScale>
                                      <p:cBhvr>
                                        <p:cTn id="77" dur="750" autoRev="1" fill="hold"/>
                                        <p:tgtEl>
                                          <p:spTgt spid="11"/>
                                        </p:tgtEl>
                                      </p:cBhvr>
                                      <p:by x="105000" y="105000"/>
                                    </p:animScale>
                                  </p:childTnLst>
                                </p:cTn>
                              </p:par>
                              <p:par>
                                <p:cTn id="78" presetID="26" presetClass="emph" presetSubtype="0" repeatCount="indefinite" fill="hold" grpId="0" nodeType="withEffect">
                                  <p:stCondLst>
                                    <p:cond delay="0"/>
                                  </p:stCondLst>
                                  <p:childTnLst>
                                    <p:animEffect transition="out" filter="fade">
                                      <p:cBhvr>
                                        <p:cTn id="79" dur="1500" tmFilter="0, 0; .2, .5; .8, .5; 1, 0"/>
                                        <p:tgtEl>
                                          <p:spTgt spid="22"/>
                                        </p:tgtEl>
                                      </p:cBhvr>
                                    </p:animEffect>
                                    <p:animScale>
                                      <p:cBhvr>
                                        <p:cTn id="80" dur="750" autoRev="1" fill="hold"/>
                                        <p:tgtEl>
                                          <p:spTgt spid="22"/>
                                        </p:tgtEl>
                                      </p:cBhvr>
                                      <p:by x="105000" y="105000"/>
                                    </p:animScale>
                                  </p:childTnLst>
                                </p:cTn>
                              </p:par>
                              <p:par>
                                <p:cTn id="81" presetID="26" presetClass="emph" presetSubtype="0" repeatCount="indefinite" fill="hold" grpId="0" nodeType="withEffect">
                                  <p:stCondLst>
                                    <p:cond delay="0"/>
                                  </p:stCondLst>
                                  <p:childTnLst>
                                    <p:animEffect transition="out" filter="fade">
                                      <p:cBhvr>
                                        <p:cTn id="82" dur="1500" tmFilter="0, 0; .2, .5; .8, .5; 1, 0"/>
                                        <p:tgtEl>
                                          <p:spTgt spid="16"/>
                                        </p:tgtEl>
                                      </p:cBhvr>
                                    </p:animEffect>
                                    <p:animScale>
                                      <p:cBhvr>
                                        <p:cTn id="83" dur="750" autoRev="1" fill="hold"/>
                                        <p:tgtEl>
                                          <p:spTgt spid="16"/>
                                        </p:tgtEl>
                                      </p:cBhvr>
                                      <p:by x="105000" y="105000"/>
                                    </p:animScale>
                                  </p:childTnLst>
                                </p:cTn>
                              </p:par>
                              <p:par>
                                <p:cTn id="84" presetID="26" presetClass="emph" presetSubtype="0" repeatCount="indefinite" fill="hold" grpId="0" nodeType="withEffect">
                                  <p:stCondLst>
                                    <p:cond delay="0"/>
                                  </p:stCondLst>
                                  <p:childTnLst>
                                    <p:animEffect transition="out" filter="fade">
                                      <p:cBhvr>
                                        <p:cTn id="85" dur="1500" tmFilter="0, 0; .2, .5; .8, .5; 1, 0"/>
                                        <p:tgtEl>
                                          <p:spTgt spid="15"/>
                                        </p:tgtEl>
                                      </p:cBhvr>
                                    </p:animEffect>
                                    <p:animScale>
                                      <p:cBhvr>
                                        <p:cTn id="86" dur="750" autoRev="1" fill="hold"/>
                                        <p:tgtEl>
                                          <p:spTgt spid="15"/>
                                        </p:tgtEl>
                                      </p:cBhvr>
                                      <p:by x="105000" y="105000"/>
                                    </p:animScale>
                                  </p:childTnLst>
                                </p:cTn>
                              </p:par>
                              <p:par>
                                <p:cTn id="87" presetID="26" presetClass="emph" presetSubtype="0" repeatCount="indefinite" fill="hold" grpId="0" nodeType="withEffect">
                                  <p:stCondLst>
                                    <p:cond delay="0"/>
                                  </p:stCondLst>
                                  <p:childTnLst>
                                    <p:animEffect transition="out" filter="fade">
                                      <p:cBhvr>
                                        <p:cTn id="88" dur="1500" tmFilter="0, 0; .2, .5; .8, .5; 1, 0"/>
                                        <p:tgtEl>
                                          <p:spTgt spid="20"/>
                                        </p:tgtEl>
                                      </p:cBhvr>
                                    </p:animEffect>
                                    <p:animScale>
                                      <p:cBhvr>
                                        <p:cTn id="89" dur="750" autoRev="1" fill="hold"/>
                                        <p:tgtEl>
                                          <p:spTgt spid="20"/>
                                        </p:tgtEl>
                                      </p:cBhvr>
                                      <p:by x="105000" y="105000"/>
                                    </p:animScale>
                                  </p:childTnLst>
                                </p:cTn>
                              </p:par>
                              <p:par>
                                <p:cTn id="90" presetID="1" presetClass="entr" presetSubtype="0" fill="hold" grpId="0" nodeType="withEffect">
                                  <p:stCondLst>
                                    <p:cond delay="0"/>
                                  </p:stCondLst>
                                  <p:childTnLst>
                                    <p:set>
                                      <p:cBhvr>
                                        <p:cTn id="91" dur="1" fill="hold">
                                          <p:stCondLst>
                                            <p:cond delay="0"/>
                                          </p:stCondLst>
                                        </p:cTn>
                                        <p:tgtEl>
                                          <p:spTgt spid="31"/>
                                        </p:tgtEl>
                                        <p:attrNameLst>
                                          <p:attrName>style.visibility</p:attrName>
                                        </p:attrNameLst>
                                      </p:cBhvr>
                                      <p:to>
                                        <p:strVal val="visible"/>
                                      </p:to>
                                    </p:set>
                                  </p:childTnLst>
                                </p:cTn>
                              </p:par>
                              <p:par>
                                <p:cTn id="92" presetID="26" presetClass="emph" presetSubtype="0" repeatCount="indefinite" fill="hold" grpId="1" nodeType="withEffect">
                                  <p:stCondLst>
                                    <p:cond delay="200"/>
                                  </p:stCondLst>
                                  <p:childTnLst>
                                    <p:animEffect transition="out" filter="fade">
                                      <p:cBhvr>
                                        <p:cTn id="93" dur="500" tmFilter="0, 0; .2, .5; .8, .5; 1, 0"/>
                                        <p:tgtEl>
                                          <p:spTgt spid="31"/>
                                        </p:tgtEl>
                                      </p:cBhvr>
                                    </p:animEffect>
                                    <p:animScale>
                                      <p:cBhvr>
                                        <p:cTn id="94" dur="250" autoRev="1" fill="hold"/>
                                        <p:tgtEl>
                                          <p:spTgt spid="31"/>
                                        </p:tgtEl>
                                      </p:cBhvr>
                                      <p:by x="105000" y="105000"/>
                                    </p:animScale>
                                  </p:childTnLst>
                                </p:cTn>
                              </p:par>
                              <p:par>
                                <p:cTn id="95" presetID="63" presetClass="path" presetSubtype="0" accel="50000" decel="50000" fill="hold" grpId="0" nodeType="withEffect">
                                  <p:stCondLst>
                                    <p:cond delay="0"/>
                                  </p:stCondLst>
                                  <p:childTnLst>
                                    <p:animMotion origin="layout" path="M -0.02222 -1.11111E-6 L 0.05104 -1.11111E-6 " pathEditMode="relative" rAng="0" ptsTypes="AA">
                                      <p:cBhvr>
                                        <p:cTn id="96" dur="4250" fill="hold"/>
                                        <p:tgtEl>
                                          <p:spTgt spid="2"/>
                                        </p:tgtEl>
                                        <p:attrNameLst>
                                          <p:attrName>ppt_x</p:attrName>
                                          <p:attrName>ppt_y</p:attrName>
                                        </p:attrNameLst>
                                      </p:cBhvr>
                                      <p:rCtr x="366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2" grpId="0" animBg="1"/>
      <p:bldP spid="15" grpId="0" animBg="1"/>
      <p:bldP spid="16" grpId="0" animBg="1"/>
      <p:bldP spid="17" grpId="0" animBg="1"/>
      <p:bldP spid="18" grpId="0" animBg="1"/>
      <p:bldP spid="19" grpId="0" animBg="1"/>
      <p:bldP spid="14" grpId="0" animBg="1"/>
      <p:bldP spid="20" grpId="0" animBg="1"/>
      <p:bldP spid="21" grpId="0" animBg="1"/>
      <p:bldP spid="22" grpId="0" animBg="1"/>
      <p:bldP spid="23" grpId="0" animBg="1"/>
      <p:bldP spid="456" grpId="0" animBg="1"/>
      <p:bldP spid="456" grpId="1" animBg="1"/>
      <p:bldP spid="457" grpId="0" animBg="1"/>
      <p:bldP spid="457" grpId="1" animBg="1"/>
      <p:bldP spid="458" grpId="0" animBg="1"/>
      <p:bldP spid="458" grpId="1" animBg="1"/>
      <p:bldP spid="25" grpId="0" animBg="1"/>
      <p:bldP spid="25" grpId="1" animBg="1"/>
      <p:bldP spid="26" grpId="0" animBg="1"/>
      <p:bldP spid="26" grpId="1" animBg="1"/>
      <p:bldP spid="28" grpId="0"/>
      <p:bldP spid="29" grpId="0"/>
      <p:bldP spid="31" grpId="0"/>
      <p:bldP spid="31" grpId="1"/>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4" name="Rounded Rectangle 3"/>
          <p:cNvSpPr/>
          <p:nvPr/>
        </p:nvSpPr>
        <p:spPr>
          <a:xfrm>
            <a:off x="-10010775" y="-447675"/>
            <a:ext cx="10001250" cy="6038850"/>
          </a:xfrm>
          <a:prstGeom prst="roundRect">
            <a:avLst/>
          </a:prstGeom>
          <a:pattFill prst="pct30">
            <a:fgClr>
              <a:srgbClr val="40A2E3"/>
            </a:fgClr>
            <a:bgClr>
              <a:schemeClr val="bg1"/>
            </a:bgClr>
          </a:pattFill>
          <a:ln w="28575" cmpd="dbl">
            <a:solidFill>
              <a:schemeClr val="accent1">
                <a:shade val="50000"/>
              </a:schemeClr>
            </a:solidFill>
            <a:prstDash val="lgDashDot"/>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noFill/>
            </a:endParaRPr>
          </a:p>
        </p:txBody>
      </p:sp>
      <p:sp>
        <p:nvSpPr>
          <p:cNvPr id="11" name="Parallelogram 10"/>
          <p:cNvSpPr/>
          <p:nvPr/>
        </p:nvSpPr>
        <p:spPr>
          <a:xfrm>
            <a:off x="-3604895" y="2021205"/>
            <a:ext cx="1600200" cy="1371600"/>
          </a:xfrm>
          <a:prstGeom prst="parallelogram">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3" name="Isosceles Triangle 12"/>
          <p:cNvSpPr/>
          <p:nvPr/>
        </p:nvSpPr>
        <p:spPr>
          <a:xfrm>
            <a:off x="-12920980" y="-666115"/>
            <a:ext cx="4389120" cy="379412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2" name="Isosceles Triangle 11"/>
          <p:cNvSpPr/>
          <p:nvPr/>
        </p:nvSpPr>
        <p:spPr>
          <a:xfrm>
            <a:off x="-11981815" y="1124585"/>
            <a:ext cx="3485515" cy="294957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5" name="Right Triangle 14"/>
          <p:cNvSpPr/>
          <p:nvPr/>
        </p:nvSpPr>
        <p:spPr>
          <a:xfrm rot="10800000">
            <a:off x="-1751965" y="1124585"/>
            <a:ext cx="2019300" cy="2324100"/>
          </a:xfrm>
          <a:prstGeom prst="r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6" name="Right Triangle 15"/>
          <p:cNvSpPr/>
          <p:nvPr/>
        </p:nvSpPr>
        <p:spPr>
          <a:xfrm rot="10800000">
            <a:off x="-1751965" y="2021205"/>
            <a:ext cx="2019300" cy="2324100"/>
          </a:xfrm>
          <a:prstGeom prst="r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7" name="Trapezoid 16"/>
          <p:cNvSpPr/>
          <p:nvPr/>
        </p:nvSpPr>
        <p:spPr>
          <a:xfrm rot="2700000">
            <a:off x="-8031480" y="2752090"/>
            <a:ext cx="1638300" cy="1143000"/>
          </a:xfrm>
          <a:prstGeom prst="trapezoid">
            <a:avLst>
              <a:gd name="adj" fmla="val 2605"/>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8" name="Trapezoid 17"/>
          <p:cNvSpPr/>
          <p:nvPr/>
        </p:nvSpPr>
        <p:spPr>
          <a:xfrm rot="2520000">
            <a:off x="-5842635" y="2648585"/>
            <a:ext cx="1155065" cy="605790"/>
          </a:xfrm>
          <a:prstGeom prst="trapezoid">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9" name="Trapezoid 18"/>
          <p:cNvSpPr/>
          <p:nvPr/>
        </p:nvSpPr>
        <p:spPr>
          <a:xfrm rot="17880000">
            <a:off x="-6965315" y="1433195"/>
            <a:ext cx="1155065" cy="605790"/>
          </a:xfrm>
          <a:prstGeom prst="trapezoid">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4" name="Isosceles Triangle 13"/>
          <p:cNvSpPr/>
          <p:nvPr/>
        </p:nvSpPr>
        <p:spPr>
          <a:xfrm rot="6720000">
            <a:off x="-8827135" y="1670685"/>
            <a:ext cx="893445" cy="57721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0" name="Isosceles Triangle 19"/>
          <p:cNvSpPr/>
          <p:nvPr/>
        </p:nvSpPr>
        <p:spPr>
          <a:xfrm rot="13500000">
            <a:off x="-4048117" y="991870"/>
            <a:ext cx="800100" cy="467360"/>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1" name="Right Triangle 20"/>
          <p:cNvSpPr/>
          <p:nvPr/>
        </p:nvSpPr>
        <p:spPr>
          <a:xfrm>
            <a:off x="-5894070" y="3293110"/>
            <a:ext cx="1062990" cy="78105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2" name="Right Triangle 21"/>
          <p:cNvSpPr/>
          <p:nvPr/>
        </p:nvSpPr>
        <p:spPr>
          <a:xfrm rot="10500000">
            <a:off x="-1278255" y="3150870"/>
            <a:ext cx="532130" cy="38989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3" name="Right Triangle 22"/>
          <p:cNvSpPr/>
          <p:nvPr/>
        </p:nvSpPr>
        <p:spPr>
          <a:xfrm rot="1800000">
            <a:off x="-9287510" y="4798060"/>
            <a:ext cx="1062990" cy="78105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nvGrpSpPr>
          <p:cNvPr id="30" name="Group 29"/>
          <p:cNvGrpSpPr/>
          <p:nvPr/>
        </p:nvGrpSpPr>
        <p:grpSpPr>
          <a:xfrm>
            <a:off x="-8147685" y="1669380"/>
            <a:ext cx="6269355" cy="1568450"/>
            <a:chOff x="3179" y="1313"/>
            <a:chExt cx="9873" cy="2470"/>
          </a:xfrm>
        </p:grpSpPr>
        <p:sp>
          <p:nvSpPr>
            <p:cNvPr id="8" name="Text Box 7"/>
            <p:cNvSpPr txBox="1"/>
            <p:nvPr/>
          </p:nvSpPr>
          <p:spPr>
            <a:xfrm>
              <a:off x="3179" y="1313"/>
              <a:ext cx="9769" cy="2470"/>
            </a:xfrm>
            <a:prstGeom prst="rect">
              <a:avLst/>
            </a:prstGeom>
            <a:noFill/>
          </p:spPr>
          <p:txBody>
            <a:bodyPr wrap="square" rtlCol="0">
              <a:spAutoFit/>
            </a:bodyPr>
            <a:lstStyle/>
            <a:p>
              <a:r>
                <a:rPr lang="vi-VN" altLang="en-US" sz="9600">
                  <a:ln>
                    <a:noFill/>
                  </a:ln>
                  <a:solidFill>
                    <a:schemeClr val="accent5">
                      <a:lumMod val="50000"/>
                    </a:schemeClr>
                  </a:solidFill>
                  <a:effectLst>
                    <a:outerShdw blurRad="50800" dir="13500000" sx="103000" sy="103000" algn="br" rotWithShape="0">
                      <a:prstClr val="black">
                        <a:alpha val="40000"/>
                      </a:prstClr>
                    </a:outerShdw>
                    <a:reflection stA="45000" endPos="0" dist="50800" dir="5400000" sy="-100000" algn="bl" rotWithShape="0"/>
                  </a:effectLst>
                  <a:latin typeface="Cooper Black" panose="0208090404030B020404" charset="0"/>
                  <a:cs typeface="Cooper Black" panose="0208090404030B020404" charset="0"/>
                </a:rPr>
                <a:t>NHÓM</a:t>
              </a:r>
            </a:p>
          </p:txBody>
        </p:sp>
        <p:sp>
          <p:nvSpPr>
            <p:cNvPr id="7" name="Text Box 6"/>
            <p:cNvSpPr txBox="1"/>
            <p:nvPr/>
          </p:nvSpPr>
          <p:spPr>
            <a:xfrm>
              <a:off x="3283" y="1313"/>
              <a:ext cx="9769" cy="2470"/>
            </a:xfrm>
            <a:prstGeom prst="rect">
              <a:avLst/>
            </a:prstGeom>
            <a:noFill/>
          </p:spPr>
          <p:txBody>
            <a:bodyPr wrap="square" rtlCol="0">
              <a:spAutoFit/>
            </a:bodyPr>
            <a:lstStyle/>
            <a:p>
              <a:r>
                <a:rPr lang="vi-VN" altLang="en-US" sz="9600" dirty="0">
                  <a:ln>
                    <a:noFill/>
                  </a:ln>
                  <a:gradFill>
                    <a:gsLst>
                      <a:gs pos="41000">
                        <a:srgbClr val="BBE2EC"/>
                      </a:gs>
                      <a:gs pos="63000">
                        <a:schemeClr val="accent1">
                          <a:lumMod val="45000"/>
                          <a:lumOff val="55000"/>
                        </a:schemeClr>
                      </a:gs>
                      <a:gs pos="100000">
                        <a:schemeClr val="accent1">
                          <a:lumMod val="45000"/>
                          <a:lumOff val="55000"/>
                        </a:schemeClr>
                      </a:gs>
                      <a:gs pos="0">
                        <a:srgbClr val="0D9276"/>
                      </a:gs>
                    </a:gsLst>
                    <a:lin ang="5400000" scaled="0"/>
                  </a:gradFill>
                  <a:effectLst>
                    <a:outerShdw blurRad="50800" dir="13500000" sx="103000" sy="103000" algn="br" rotWithShape="0">
                      <a:prstClr val="black">
                        <a:alpha val="40000"/>
                      </a:prstClr>
                    </a:outerShdw>
                    <a:reflection stA="45000" endPos="0" dist="50800" dir="5400000" sy="-100000" algn="bl" rotWithShape="0"/>
                  </a:effectLst>
                  <a:latin typeface="Cooper Black" panose="0208090404030B020404" charset="0"/>
                  <a:cs typeface="Cooper Black" panose="0208090404030B020404" charset="0"/>
                </a:rPr>
                <a:t>NHÓM </a:t>
              </a:r>
            </a:p>
          </p:txBody>
        </p:sp>
      </p:grpSp>
      <p:sp>
        <p:nvSpPr>
          <p:cNvPr id="456" name="Google Shape;456;p36"/>
          <p:cNvSpPr/>
          <p:nvPr/>
        </p:nvSpPr>
        <p:spPr>
          <a:xfrm>
            <a:off x="-9411579"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8792351"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8174350"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56;p36"/>
          <p:cNvSpPr/>
          <p:nvPr/>
        </p:nvSpPr>
        <p:spPr>
          <a:xfrm>
            <a:off x="-1950964"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57;p36"/>
          <p:cNvSpPr/>
          <p:nvPr/>
        </p:nvSpPr>
        <p:spPr>
          <a:xfrm>
            <a:off x="-1331736"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p:cNvSpPr txBox="1"/>
          <p:nvPr/>
        </p:nvSpPr>
        <p:spPr>
          <a:xfrm>
            <a:off x="-6644773" y="262255"/>
            <a:ext cx="5140325" cy="829945"/>
          </a:xfrm>
          <a:prstGeom prst="rect">
            <a:avLst/>
          </a:prstGeom>
          <a:noFill/>
        </p:spPr>
        <p:txBody>
          <a:bodyPr wrap="square" rtlCol="0">
            <a:spAutoFit/>
          </a:bodyPr>
          <a:lstStyle/>
          <a:p>
            <a:r>
              <a:rPr lang="vi-VN" altLang="en-US" sz="4800" dirty="0">
                <a:ln>
                  <a:noFill/>
                </a:ln>
                <a:solidFill>
                  <a:schemeClr val="accent4">
                    <a:alpha val="32000"/>
                  </a:schemeClr>
                </a:solidFill>
              </a:rPr>
              <a:t>THÀNH VIÊN</a:t>
            </a:r>
          </a:p>
        </p:txBody>
      </p:sp>
      <p:sp>
        <p:nvSpPr>
          <p:cNvPr id="29" name="Text Box 28"/>
          <p:cNvSpPr txBox="1"/>
          <p:nvPr/>
        </p:nvSpPr>
        <p:spPr>
          <a:xfrm>
            <a:off x="-6869113" y="4090670"/>
            <a:ext cx="4076065" cy="829945"/>
          </a:xfrm>
          <a:prstGeom prst="rect">
            <a:avLst/>
          </a:prstGeom>
          <a:noFill/>
        </p:spPr>
        <p:txBody>
          <a:bodyPr wrap="square" rtlCol="0">
            <a:spAutoFit/>
          </a:bodyPr>
          <a:lstStyle/>
          <a:p>
            <a:r>
              <a:rPr lang="vi-VN" altLang="en-US" sz="4800" dirty="0">
                <a:ln>
                  <a:noFill/>
                </a:ln>
                <a:solidFill>
                  <a:schemeClr val="accent4">
                    <a:alpha val="32000"/>
                  </a:schemeClr>
                </a:solidFill>
              </a:rPr>
              <a:t>CỦA NHÓM</a:t>
            </a:r>
          </a:p>
        </p:txBody>
      </p:sp>
      <p:sp>
        <p:nvSpPr>
          <p:cNvPr id="31" name="Text Box 30"/>
          <p:cNvSpPr txBox="1"/>
          <p:nvPr/>
        </p:nvSpPr>
        <p:spPr>
          <a:xfrm>
            <a:off x="-8678691" y="1144835"/>
            <a:ext cx="1027430" cy="739140"/>
          </a:xfrm>
          <a:prstGeom prst="rect">
            <a:avLst/>
          </a:prstGeom>
          <a:noFill/>
        </p:spPr>
        <p:txBody>
          <a:bodyPr wrap="square" rtlCol="0">
            <a:noAutofit/>
          </a:bodyPr>
          <a:lstStyle/>
          <a:p>
            <a:r>
              <a:rPr lang="vi-VN" altLang="en-US" sz="3200" dirty="0">
                <a:solidFill>
                  <a:schemeClr val="accent4"/>
                </a:solidFill>
              </a:rPr>
              <a:t>X</a:t>
            </a:r>
          </a:p>
        </p:txBody>
      </p:sp>
      <p:pic>
        <p:nvPicPr>
          <p:cNvPr id="3" name="Picture 2"/>
          <p:cNvPicPr>
            <a:picLocks noChangeAspect="1"/>
          </p:cNvPicPr>
          <p:nvPr/>
        </p:nvPicPr>
        <p:blipFill>
          <a:blip r:embed="rId3"/>
          <a:stretch>
            <a:fillRect/>
          </a:stretch>
        </p:blipFill>
        <p:spPr>
          <a:xfrm>
            <a:off x="-5629312" y="-1664509"/>
            <a:ext cx="4257143" cy="3685714"/>
          </a:xfrm>
          <a:prstGeom prst="rect">
            <a:avLst/>
          </a:prstGeom>
        </p:spPr>
      </p:pic>
      <p:sp>
        <p:nvSpPr>
          <p:cNvPr id="6" name="!! a"/>
          <p:cNvSpPr/>
          <p:nvPr/>
        </p:nvSpPr>
        <p:spPr>
          <a:xfrm>
            <a:off x="-272828" y="-504190"/>
            <a:ext cx="9778778" cy="6038850"/>
          </a:xfrm>
          <a:prstGeom prst="roundRect">
            <a:avLst/>
          </a:prstGeom>
          <a:pattFill prst="pct80">
            <a:fgClr>
              <a:srgbClr val="358080"/>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153030"/>
              </a:solidFill>
            </a:endParaRPr>
          </a:p>
        </p:txBody>
      </p:sp>
      <p:sp>
        <p:nvSpPr>
          <p:cNvPr id="10" name="!! c"/>
          <p:cNvSpPr txBox="1"/>
          <p:nvPr/>
        </p:nvSpPr>
        <p:spPr>
          <a:xfrm>
            <a:off x="1163495" y="554090"/>
            <a:ext cx="7445553" cy="1322070"/>
          </a:xfrm>
          <a:prstGeom prst="rect">
            <a:avLst/>
          </a:prstGeom>
          <a:noFill/>
        </p:spPr>
        <p:txBody>
          <a:bodyPr wrap="square" rtlCol="0">
            <a:spAutoFit/>
          </a:bodyPr>
          <a:lstStyle/>
          <a:p>
            <a:r>
              <a:rPr lang="vi-VN" sz="8000" dirty="0">
                <a:solidFill>
                  <a:srgbClr val="153030"/>
                </a:solidFill>
              </a:rPr>
              <a:t>Nhất Huy</a:t>
            </a:r>
          </a:p>
        </p:txBody>
      </p:sp>
      <p:sp>
        <p:nvSpPr>
          <p:cNvPr id="24" name="!! b"/>
          <p:cNvSpPr txBox="1"/>
          <p:nvPr/>
        </p:nvSpPr>
        <p:spPr>
          <a:xfrm>
            <a:off x="2181369" y="3873668"/>
            <a:ext cx="6025441" cy="1015663"/>
          </a:xfrm>
          <a:prstGeom prst="rect">
            <a:avLst/>
          </a:prstGeom>
          <a:noFill/>
        </p:spPr>
        <p:txBody>
          <a:bodyPr wrap="square" rtlCol="0">
            <a:spAutoFit/>
          </a:bodyPr>
          <a:lstStyle/>
          <a:p>
            <a:r>
              <a:rPr lang="vi-VN" sz="6000" dirty="0">
                <a:ln w="76200">
                  <a:solidFill>
                    <a:schemeClr val="tx1"/>
                  </a:solidFill>
                </a:ln>
                <a:solidFill>
                  <a:srgbClr val="CC004F"/>
                </a:solidFill>
              </a:rPr>
              <a:t>THIẾT KẾ SLIDE</a:t>
            </a:r>
          </a:p>
        </p:txBody>
      </p:sp>
      <p:sp>
        <p:nvSpPr>
          <p:cNvPr id="32" name="5-Point Star 31"/>
          <p:cNvSpPr/>
          <p:nvPr/>
        </p:nvSpPr>
        <p:spPr>
          <a:xfrm rot="1138116">
            <a:off x="662276" y="-17215"/>
            <a:ext cx="971550" cy="971550"/>
          </a:xfrm>
          <a:prstGeom prst="star5">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 5-Point Star 35"/>
          <p:cNvSpPr/>
          <p:nvPr/>
        </p:nvSpPr>
        <p:spPr>
          <a:xfrm rot="20697297">
            <a:off x="1100373" y="3884665"/>
            <a:ext cx="971550" cy="971550"/>
          </a:xfrm>
          <a:prstGeom prst="star5">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7" name="5-Point Star 36"/>
          <p:cNvSpPr/>
          <p:nvPr/>
        </p:nvSpPr>
        <p:spPr>
          <a:xfrm rot="2629811">
            <a:off x="5565728" y="1173654"/>
            <a:ext cx="802860" cy="740848"/>
          </a:xfrm>
          <a:prstGeom prst="star5">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 name="Isosceles Triangle 32"/>
          <p:cNvSpPr/>
          <p:nvPr/>
        </p:nvSpPr>
        <p:spPr>
          <a:xfrm rot="10800000">
            <a:off x="8356653" y="320755"/>
            <a:ext cx="1689575" cy="1456530"/>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9" name="Isosceles Triangle 38"/>
          <p:cNvSpPr/>
          <p:nvPr/>
        </p:nvSpPr>
        <p:spPr>
          <a:xfrm rot="14420042">
            <a:off x="8425510" y="1466159"/>
            <a:ext cx="578491" cy="468498"/>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0" name="Isosceles Triangle 39"/>
          <p:cNvSpPr/>
          <p:nvPr/>
        </p:nvSpPr>
        <p:spPr>
          <a:xfrm rot="10800000">
            <a:off x="8369772" y="1936982"/>
            <a:ext cx="578491" cy="468498"/>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1" name="Isosceles Triangle 40"/>
          <p:cNvSpPr/>
          <p:nvPr/>
        </p:nvSpPr>
        <p:spPr>
          <a:xfrm>
            <a:off x="8530113" y="1909347"/>
            <a:ext cx="1191916" cy="1155215"/>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2" name="Isosceles Triangle 41"/>
          <p:cNvSpPr/>
          <p:nvPr/>
        </p:nvSpPr>
        <p:spPr>
          <a:xfrm>
            <a:off x="8530112" y="2481601"/>
            <a:ext cx="1360074" cy="1047486"/>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4" name="Oval 33"/>
          <p:cNvSpPr/>
          <p:nvPr/>
        </p:nvSpPr>
        <p:spPr>
          <a:xfrm>
            <a:off x="8902168" y="1371527"/>
            <a:ext cx="617604" cy="625189"/>
          </a:xfrm>
          <a:prstGeom prst="ellipse">
            <a:avLst/>
          </a:prstGeom>
          <a:solidFill>
            <a:srgbClr val="15303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Isosceles Triangle 43"/>
          <p:cNvSpPr/>
          <p:nvPr/>
        </p:nvSpPr>
        <p:spPr>
          <a:xfrm rot="10800000">
            <a:off x="-37914" y="2906777"/>
            <a:ext cx="1774005" cy="1366283"/>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Isosceles Triangle 44"/>
          <p:cNvSpPr/>
          <p:nvPr/>
        </p:nvSpPr>
        <p:spPr>
          <a:xfrm rot="10800000">
            <a:off x="-587244" y="2153409"/>
            <a:ext cx="2205538" cy="1631745"/>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Google Shape;456;p36"/>
          <p:cNvSpPr/>
          <p:nvPr/>
        </p:nvSpPr>
        <p:spPr>
          <a:xfrm>
            <a:off x="3600516" y="-570864"/>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57;p36"/>
          <p:cNvSpPr/>
          <p:nvPr/>
        </p:nvSpPr>
        <p:spPr>
          <a:xfrm>
            <a:off x="4330413" y="-570864"/>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58;p36"/>
          <p:cNvSpPr/>
          <p:nvPr/>
        </p:nvSpPr>
        <p:spPr>
          <a:xfrm>
            <a:off x="5058863" y="-570864"/>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56;p36"/>
          <p:cNvSpPr/>
          <p:nvPr/>
        </p:nvSpPr>
        <p:spPr>
          <a:xfrm rot="10649267">
            <a:off x="3705173" y="4332917"/>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57;p36"/>
          <p:cNvSpPr/>
          <p:nvPr/>
        </p:nvSpPr>
        <p:spPr>
          <a:xfrm rot="10649267">
            <a:off x="2975978" y="4364910"/>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58;p36"/>
          <p:cNvSpPr/>
          <p:nvPr/>
        </p:nvSpPr>
        <p:spPr>
          <a:xfrm rot="10649267">
            <a:off x="2248228" y="4396839"/>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 name="Group 61"/>
          <p:cNvGrpSpPr/>
          <p:nvPr/>
        </p:nvGrpSpPr>
        <p:grpSpPr>
          <a:xfrm>
            <a:off x="-573975" y="6272195"/>
            <a:ext cx="11207257" cy="1091497"/>
            <a:chOff x="-956967" y="5011488"/>
            <a:chExt cx="11207257" cy="1091497"/>
          </a:xfrm>
        </p:grpSpPr>
        <p:sp>
          <p:nvSpPr>
            <p:cNvPr id="63" name="Rectangle 62"/>
            <p:cNvSpPr/>
            <p:nvPr/>
          </p:nvSpPr>
          <p:spPr>
            <a:xfrm>
              <a:off x="-956967" y="5314315"/>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4" name="Rectangle 63"/>
            <p:cNvSpPr/>
            <p:nvPr/>
          </p:nvSpPr>
          <p:spPr>
            <a:xfrm>
              <a:off x="3654523" y="5011488"/>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65" name="Group 64"/>
          <p:cNvGrpSpPr/>
          <p:nvPr/>
        </p:nvGrpSpPr>
        <p:grpSpPr>
          <a:xfrm>
            <a:off x="-1606249" y="-2069691"/>
            <a:ext cx="11812502" cy="1297618"/>
            <a:chOff x="-956967" y="5011488"/>
            <a:chExt cx="11207257" cy="1091497"/>
          </a:xfrm>
        </p:grpSpPr>
        <p:sp>
          <p:nvSpPr>
            <p:cNvPr id="66" name="Rectangle 65"/>
            <p:cNvSpPr/>
            <p:nvPr/>
          </p:nvSpPr>
          <p:spPr>
            <a:xfrm>
              <a:off x="-956967" y="5314315"/>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7" name="Rectangle 66"/>
            <p:cNvSpPr/>
            <p:nvPr/>
          </p:nvSpPr>
          <p:spPr>
            <a:xfrm>
              <a:off x="3654523" y="5011488"/>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2" name="!! c">
            <a:extLst>
              <a:ext uri="{FF2B5EF4-FFF2-40B4-BE49-F238E27FC236}">
                <a16:creationId xmlns:a16="http://schemas.microsoft.com/office/drawing/2014/main" id="{A162F423-C485-2EBC-243C-7091D8B46168}"/>
              </a:ext>
            </a:extLst>
          </p:cNvPr>
          <p:cNvSpPr txBox="1"/>
          <p:nvPr/>
        </p:nvSpPr>
        <p:spPr>
          <a:xfrm>
            <a:off x="3514286" y="1806787"/>
            <a:ext cx="7445553" cy="1322070"/>
          </a:xfrm>
          <a:prstGeom prst="rect">
            <a:avLst/>
          </a:prstGeom>
          <a:noFill/>
        </p:spPr>
        <p:txBody>
          <a:bodyPr wrap="square" rtlCol="0">
            <a:spAutoFit/>
          </a:bodyPr>
          <a:lstStyle/>
          <a:p>
            <a:r>
              <a:rPr lang="vi-VN" sz="8000" dirty="0">
                <a:solidFill>
                  <a:srgbClr val="153030"/>
                </a:solidFill>
              </a:rPr>
              <a:t>Minh Khuê</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4575">
        <p159:morph option="byObject"/>
      </p:transition>
    </mc:Choice>
    <mc:Fallback xmlns="">
      <p:transition spd="slow" advClick="0" advTm="45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0.02223 -1.11111E-6 L 0.05105 -1.11111E-6 " pathEditMode="relative" rAng="0" ptsTypes="AA">
                                      <p:cBhvr>
                                        <p:cTn id="6" dur="4250" fill="hold"/>
                                        <p:tgtEl>
                                          <p:spTgt spid="10"/>
                                        </p:tgtEl>
                                        <p:attrNameLst>
                                          <p:attrName>ppt_x</p:attrName>
                                          <p:attrName>ppt_y</p:attrName>
                                        </p:attrNameLst>
                                      </p:cBhvr>
                                      <p:rCtr x="3663" y="0"/>
                                    </p:animMotion>
                                  </p:childTnLst>
                                </p:cTn>
                              </p:par>
                              <p:par>
                                <p:cTn id="7" presetID="63" presetClass="path" presetSubtype="0" accel="50000" decel="50000" fill="hold" grpId="0" nodeType="withEffect">
                                  <p:stCondLst>
                                    <p:cond delay="0"/>
                                  </p:stCondLst>
                                  <p:childTnLst>
                                    <p:animMotion origin="layout" path="M 0 -0.000123457 L 0.0865278 -0.000123457 " pathEditMode="relative" rAng="0" ptsTypes="">
                                      <p:cBhvr>
                                        <p:cTn id="8" dur="4250" fill="hold"/>
                                        <p:tgtEl>
                                          <p:spTgt spid="24"/>
                                        </p:tgtEl>
                                        <p:attrNameLst>
                                          <p:attrName>ppt_x</p:attrName>
                                          <p:attrName>ppt_y</p:attrName>
                                        </p:attrNameLst>
                                      </p:cBhvr>
                                      <p:rCtr x="52" y="0"/>
                                    </p:animMotion>
                                  </p:childTnLst>
                                </p:cTn>
                              </p:par>
                              <p:par>
                                <p:cTn id="9" presetID="26" presetClass="emph" presetSubtype="0" repeatCount="indefinite" fill="hold" grpId="0" nodeType="withEffect">
                                  <p:stCondLst>
                                    <p:cond delay="0"/>
                                  </p:stCondLst>
                                  <p:childTnLst>
                                    <p:animEffect transition="out" filter="fade">
                                      <p:cBhvr>
                                        <p:cTn id="10" dur="1000" tmFilter="0, 0; .2, .5; .8, .5; 1, 0"/>
                                        <p:tgtEl>
                                          <p:spTgt spid="32"/>
                                        </p:tgtEl>
                                      </p:cBhvr>
                                    </p:animEffect>
                                    <p:animScale>
                                      <p:cBhvr>
                                        <p:cTn id="11" dur="500" autoRev="1" fill="hold"/>
                                        <p:tgtEl>
                                          <p:spTgt spid="32"/>
                                        </p:tgtEl>
                                      </p:cBhvr>
                                      <p:by x="105000" y="105000"/>
                                    </p:animScale>
                                  </p:childTnLst>
                                </p:cTn>
                              </p:par>
                              <p:par>
                                <p:cTn id="12" presetID="26" presetClass="emph" presetSubtype="0" repeatCount="indefinite" fill="hold" grpId="0" nodeType="withEffect">
                                  <p:stCondLst>
                                    <p:cond delay="0"/>
                                  </p:stCondLst>
                                  <p:childTnLst>
                                    <p:animEffect transition="out" filter="fade">
                                      <p:cBhvr>
                                        <p:cTn id="13" dur="1000" tmFilter="0, 0; .2, .5; .8, .5; 1, 0"/>
                                        <p:tgtEl>
                                          <p:spTgt spid="45"/>
                                        </p:tgtEl>
                                      </p:cBhvr>
                                    </p:animEffect>
                                    <p:animScale>
                                      <p:cBhvr>
                                        <p:cTn id="14" dur="500" autoRev="1" fill="hold"/>
                                        <p:tgtEl>
                                          <p:spTgt spid="45"/>
                                        </p:tgtEl>
                                      </p:cBhvr>
                                      <p:by x="105000" y="105000"/>
                                    </p:animScale>
                                  </p:childTnLst>
                                </p:cTn>
                              </p:par>
                              <p:par>
                                <p:cTn id="15" presetID="26" presetClass="emph" presetSubtype="0" repeatCount="indefinite" fill="hold" grpId="0" nodeType="withEffect">
                                  <p:stCondLst>
                                    <p:cond delay="0"/>
                                  </p:stCondLst>
                                  <p:childTnLst>
                                    <p:animEffect transition="out" filter="fade">
                                      <p:cBhvr>
                                        <p:cTn id="16" dur="1000" tmFilter="0, 0; .2, .5; .8, .5; 1, 0"/>
                                        <p:tgtEl>
                                          <p:spTgt spid="44"/>
                                        </p:tgtEl>
                                      </p:cBhvr>
                                    </p:animEffect>
                                    <p:animScale>
                                      <p:cBhvr>
                                        <p:cTn id="17" dur="500" autoRev="1" fill="hold"/>
                                        <p:tgtEl>
                                          <p:spTgt spid="44"/>
                                        </p:tgtEl>
                                      </p:cBhvr>
                                      <p:by x="105000" y="105000"/>
                                    </p:animScale>
                                  </p:childTnLst>
                                </p:cTn>
                              </p:par>
                              <p:par>
                                <p:cTn id="18" presetID="26" presetClass="emph" presetSubtype="0" repeatCount="indefinite" fill="hold" grpId="0" nodeType="withEffect">
                                  <p:stCondLst>
                                    <p:cond delay="0"/>
                                  </p:stCondLst>
                                  <p:childTnLst>
                                    <p:animEffect transition="out" filter="fade">
                                      <p:cBhvr>
                                        <p:cTn id="19" dur="1000" tmFilter="0, 0; .2, .5; .8, .5; 1, 0"/>
                                        <p:tgtEl>
                                          <p:spTgt spid="36"/>
                                        </p:tgtEl>
                                      </p:cBhvr>
                                    </p:animEffect>
                                    <p:animScale>
                                      <p:cBhvr>
                                        <p:cTn id="20" dur="500" autoRev="1" fill="hold"/>
                                        <p:tgtEl>
                                          <p:spTgt spid="36"/>
                                        </p:tgtEl>
                                      </p:cBhvr>
                                      <p:by x="105000" y="105000"/>
                                    </p:animScale>
                                  </p:childTnLst>
                                </p:cTn>
                              </p:par>
                              <p:par>
                                <p:cTn id="21" presetID="26" presetClass="emph" presetSubtype="0" repeatCount="indefinite" fill="hold" grpId="0" nodeType="withEffect">
                                  <p:stCondLst>
                                    <p:cond delay="0"/>
                                  </p:stCondLst>
                                  <p:childTnLst>
                                    <p:animEffect transition="out" filter="fade">
                                      <p:cBhvr>
                                        <p:cTn id="22" dur="1000" tmFilter="0, 0; .2, .5; .8, .5; 1, 0"/>
                                        <p:tgtEl>
                                          <p:spTgt spid="42"/>
                                        </p:tgtEl>
                                      </p:cBhvr>
                                    </p:animEffect>
                                    <p:animScale>
                                      <p:cBhvr>
                                        <p:cTn id="23" dur="500" autoRev="1" fill="hold"/>
                                        <p:tgtEl>
                                          <p:spTgt spid="42"/>
                                        </p:tgtEl>
                                      </p:cBhvr>
                                      <p:by x="105000" y="105000"/>
                                    </p:animScale>
                                  </p:childTnLst>
                                </p:cTn>
                              </p:par>
                              <p:par>
                                <p:cTn id="24" presetID="26" presetClass="emph" presetSubtype="0" repeatCount="indefinite" fill="hold" grpId="0" nodeType="withEffect">
                                  <p:stCondLst>
                                    <p:cond delay="0"/>
                                  </p:stCondLst>
                                  <p:childTnLst>
                                    <p:animEffect transition="out" filter="fade">
                                      <p:cBhvr>
                                        <p:cTn id="25" dur="1000" tmFilter="0, 0; .2, .5; .8, .5; 1, 0"/>
                                        <p:tgtEl>
                                          <p:spTgt spid="40"/>
                                        </p:tgtEl>
                                      </p:cBhvr>
                                    </p:animEffect>
                                    <p:animScale>
                                      <p:cBhvr>
                                        <p:cTn id="26" dur="500" autoRev="1" fill="hold"/>
                                        <p:tgtEl>
                                          <p:spTgt spid="40"/>
                                        </p:tgtEl>
                                      </p:cBhvr>
                                      <p:by x="105000" y="105000"/>
                                    </p:animScale>
                                  </p:childTnLst>
                                </p:cTn>
                              </p:par>
                              <p:par>
                                <p:cTn id="27" presetID="26" presetClass="emph" presetSubtype="0" repeatCount="indefinite" fill="hold" grpId="0" nodeType="withEffect">
                                  <p:stCondLst>
                                    <p:cond delay="0"/>
                                  </p:stCondLst>
                                  <p:childTnLst>
                                    <p:animEffect transition="out" filter="fade">
                                      <p:cBhvr>
                                        <p:cTn id="28" dur="1000" tmFilter="0, 0; .2, .5; .8, .5; 1, 0"/>
                                        <p:tgtEl>
                                          <p:spTgt spid="39"/>
                                        </p:tgtEl>
                                      </p:cBhvr>
                                    </p:animEffect>
                                    <p:animScale>
                                      <p:cBhvr>
                                        <p:cTn id="29" dur="500" autoRev="1" fill="hold"/>
                                        <p:tgtEl>
                                          <p:spTgt spid="39"/>
                                        </p:tgtEl>
                                      </p:cBhvr>
                                      <p:by x="105000" y="105000"/>
                                    </p:animScale>
                                  </p:childTnLst>
                                </p:cTn>
                              </p:par>
                              <p:par>
                                <p:cTn id="30" presetID="26" presetClass="emph" presetSubtype="0" repeatCount="indefinite" fill="hold" grpId="0" nodeType="withEffect">
                                  <p:stCondLst>
                                    <p:cond delay="0"/>
                                  </p:stCondLst>
                                  <p:childTnLst>
                                    <p:animEffect transition="out" filter="fade">
                                      <p:cBhvr>
                                        <p:cTn id="31" dur="1000" tmFilter="0, 0; .2, .5; .8, .5; 1, 0"/>
                                        <p:tgtEl>
                                          <p:spTgt spid="33"/>
                                        </p:tgtEl>
                                      </p:cBhvr>
                                    </p:animEffect>
                                    <p:animScale>
                                      <p:cBhvr>
                                        <p:cTn id="32" dur="500" autoRev="1" fill="hold"/>
                                        <p:tgtEl>
                                          <p:spTgt spid="33"/>
                                        </p:tgtEl>
                                      </p:cBhvr>
                                      <p:by x="105000" y="105000"/>
                                    </p:animScale>
                                  </p:childTnLst>
                                </p:cTn>
                              </p:par>
                              <p:par>
                                <p:cTn id="33" presetID="26" presetClass="emph" presetSubtype="0" repeatCount="indefinite" fill="hold" grpId="0" nodeType="withEffect">
                                  <p:stCondLst>
                                    <p:cond delay="0"/>
                                  </p:stCondLst>
                                  <p:childTnLst>
                                    <p:animEffect transition="out" filter="fade">
                                      <p:cBhvr>
                                        <p:cTn id="34" dur="1000" tmFilter="0, 0; .2, .5; .8, .5; 1, 0"/>
                                        <p:tgtEl>
                                          <p:spTgt spid="34"/>
                                        </p:tgtEl>
                                      </p:cBhvr>
                                    </p:animEffect>
                                    <p:animScale>
                                      <p:cBhvr>
                                        <p:cTn id="35" dur="500" autoRev="1" fill="hold"/>
                                        <p:tgtEl>
                                          <p:spTgt spid="34"/>
                                        </p:tgtEl>
                                      </p:cBhvr>
                                      <p:by x="105000" y="105000"/>
                                    </p:animScale>
                                  </p:childTnLst>
                                </p:cTn>
                              </p:par>
                              <p:par>
                                <p:cTn id="36" presetID="26" presetClass="emph" presetSubtype="0" repeatCount="indefinite" fill="hold" grpId="0" nodeType="withEffect">
                                  <p:stCondLst>
                                    <p:cond delay="0"/>
                                  </p:stCondLst>
                                  <p:childTnLst>
                                    <p:animEffect transition="out" filter="fade">
                                      <p:cBhvr>
                                        <p:cTn id="37" dur="1000" tmFilter="0, 0; .2, .5; .8, .5; 1, 0"/>
                                        <p:tgtEl>
                                          <p:spTgt spid="37"/>
                                        </p:tgtEl>
                                      </p:cBhvr>
                                    </p:animEffect>
                                    <p:animScale>
                                      <p:cBhvr>
                                        <p:cTn id="38" dur="500" autoRev="1" fill="hold"/>
                                        <p:tgtEl>
                                          <p:spTgt spid="37"/>
                                        </p:tgtEl>
                                      </p:cBhvr>
                                      <p:by x="105000" y="105000"/>
                                    </p:animScale>
                                  </p:childTnLst>
                                </p:cTn>
                              </p:par>
                              <p:par>
                                <p:cTn id="39" presetID="26" presetClass="emph" presetSubtype="0" repeatCount="indefinite" fill="hold" grpId="0" nodeType="withEffect">
                                  <p:stCondLst>
                                    <p:cond delay="0"/>
                                  </p:stCondLst>
                                  <p:childTnLst>
                                    <p:animEffect transition="out" filter="fade">
                                      <p:cBhvr>
                                        <p:cTn id="40" dur="1000" tmFilter="0, 0; .2, .5; .8, .5; 1, 0"/>
                                        <p:tgtEl>
                                          <p:spTgt spid="41"/>
                                        </p:tgtEl>
                                      </p:cBhvr>
                                    </p:animEffect>
                                    <p:animScale>
                                      <p:cBhvr>
                                        <p:cTn id="41" dur="500" autoRev="1" fill="hold"/>
                                        <p:tgtEl>
                                          <p:spTgt spid="41"/>
                                        </p:tgtEl>
                                      </p:cBhvr>
                                      <p:by x="105000" y="105000"/>
                                    </p:animScale>
                                  </p:childTnLst>
                                </p:cTn>
                              </p:par>
                              <p:par>
                                <p:cTn id="42" presetID="2" presetClass="entr" presetSubtype="2" fill="hold" grpId="0" nodeType="withEffect">
                                  <p:stCondLst>
                                    <p:cond delay="0"/>
                                  </p:stCondLst>
                                  <p:childTnLst>
                                    <p:set>
                                      <p:cBhvr>
                                        <p:cTn id="43" dur="1" fill="hold">
                                          <p:stCondLst>
                                            <p:cond delay="0"/>
                                          </p:stCondLst>
                                        </p:cTn>
                                        <p:tgtEl>
                                          <p:spTgt spid="54"/>
                                        </p:tgtEl>
                                        <p:attrNameLst>
                                          <p:attrName>style.visibility</p:attrName>
                                        </p:attrNameLst>
                                      </p:cBhvr>
                                      <p:to>
                                        <p:strVal val="visible"/>
                                      </p:to>
                                    </p:set>
                                    <p:anim calcmode="lin" valueType="num">
                                      <p:cBhvr additive="base">
                                        <p:cTn id="44" dur="1000" fill="hold"/>
                                        <p:tgtEl>
                                          <p:spTgt spid="54"/>
                                        </p:tgtEl>
                                        <p:attrNameLst>
                                          <p:attrName>ppt_x</p:attrName>
                                        </p:attrNameLst>
                                      </p:cBhvr>
                                      <p:tavLst>
                                        <p:tav tm="0">
                                          <p:val>
                                            <p:strVal val="1+#ppt_w/2"/>
                                          </p:val>
                                        </p:tav>
                                        <p:tav tm="100000">
                                          <p:val>
                                            <p:strVal val="#ppt_x"/>
                                          </p:val>
                                        </p:tav>
                                      </p:tavLst>
                                    </p:anim>
                                    <p:anim calcmode="lin" valueType="num">
                                      <p:cBhvr additive="base">
                                        <p:cTn id="45" dur="1000" fill="hold"/>
                                        <p:tgtEl>
                                          <p:spTgt spid="54"/>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250"/>
                                  </p:stCondLst>
                                  <p:childTnLst>
                                    <p:set>
                                      <p:cBhvr>
                                        <p:cTn id="47" dur="1" fill="hold">
                                          <p:stCondLst>
                                            <p:cond delay="0"/>
                                          </p:stCondLst>
                                        </p:cTn>
                                        <p:tgtEl>
                                          <p:spTgt spid="55"/>
                                        </p:tgtEl>
                                        <p:attrNameLst>
                                          <p:attrName>style.visibility</p:attrName>
                                        </p:attrNameLst>
                                      </p:cBhvr>
                                      <p:to>
                                        <p:strVal val="visible"/>
                                      </p:to>
                                    </p:set>
                                    <p:anim calcmode="lin" valueType="num">
                                      <p:cBhvr additive="base">
                                        <p:cTn id="48" dur="1000" fill="hold"/>
                                        <p:tgtEl>
                                          <p:spTgt spid="55"/>
                                        </p:tgtEl>
                                        <p:attrNameLst>
                                          <p:attrName>ppt_x</p:attrName>
                                        </p:attrNameLst>
                                      </p:cBhvr>
                                      <p:tavLst>
                                        <p:tav tm="0">
                                          <p:val>
                                            <p:strVal val="1+#ppt_w/2"/>
                                          </p:val>
                                        </p:tav>
                                        <p:tav tm="100000">
                                          <p:val>
                                            <p:strVal val="#ppt_x"/>
                                          </p:val>
                                        </p:tav>
                                      </p:tavLst>
                                    </p:anim>
                                    <p:anim calcmode="lin" valueType="num">
                                      <p:cBhvr additive="base">
                                        <p:cTn id="49" dur="1000" fill="hold"/>
                                        <p:tgtEl>
                                          <p:spTgt spid="55"/>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stCondLst>
                                    <p:cond delay="500"/>
                                  </p:stCondLst>
                                  <p:childTnLst>
                                    <p:set>
                                      <p:cBhvr>
                                        <p:cTn id="51" dur="1" fill="hold">
                                          <p:stCondLst>
                                            <p:cond delay="0"/>
                                          </p:stCondLst>
                                        </p:cTn>
                                        <p:tgtEl>
                                          <p:spTgt spid="56"/>
                                        </p:tgtEl>
                                        <p:attrNameLst>
                                          <p:attrName>style.visibility</p:attrName>
                                        </p:attrNameLst>
                                      </p:cBhvr>
                                      <p:to>
                                        <p:strVal val="visible"/>
                                      </p:to>
                                    </p:set>
                                    <p:anim calcmode="lin" valueType="num">
                                      <p:cBhvr additive="base">
                                        <p:cTn id="52" dur="1000" fill="hold"/>
                                        <p:tgtEl>
                                          <p:spTgt spid="56"/>
                                        </p:tgtEl>
                                        <p:attrNameLst>
                                          <p:attrName>ppt_x</p:attrName>
                                        </p:attrNameLst>
                                      </p:cBhvr>
                                      <p:tavLst>
                                        <p:tav tm="0">
                                          <p:val>
                                            <p:strVal val="1+#ppt_w/2"/>
                                          </p:val>
                                        </p:tav>
                                        <p:tav tm="100000">
                                          <p:val>
                                            <p:strVal val="#ppt_x"/>
                                          </p:val>
                                        </p:tav>
                                      </p:tavLst>
                                    </p:anim>
                                    <p:anim calcmode="lin" valueType="num">
                                      <p:cBhvr additive="base">
                                        <p:cTn id="53" dur="1000" fill="hold"/>
                                        <p:tgtEl>
                                          <p:spTgt spid="56"/>
                                        </p:tgtEl>
                                        <p:attrNameLst>
                                          <p:attrName>ppt_y</p:attrName>
                                        </p:attrNameLst>
                                      </p:cBhvr>
                                      <p:tavLst>
                                        <p:tav tm="0">
                                          <p:val>
                                            <p:strVal val="#ppt_y"/>
                                          </p:val>
                                        </p:tav>
                                        <p:tav tm="100000">
                                          <p:val>
                                            <p:strVal val="#ppt_y"/>
                                          </p:val>
                                        </p:tav>
                                      </p:tavLst>
                                    </p:anim>
                                  </p:childTnLst>
                                </p:cTn>
                              </p:par>
                              <p:par>
                                <p:cTn id="54" presetID="2" presetClass="entr" presetSubtype="2" fill="hold" grpId="0" nodeType="withEffect">
                                  <p:stCondLst>
                                    <p:cond delay="500"/>
                                  </p:stCondLst>
                                  <p:childTnLst>
                                    <p:set>
                                      <p:cBhvr>
                                        <p:cTn id="55" dur="1" fill="hold">
                                          <p:stCondLst>
                                            <p:cond delay="0"/>
                                          </p:stCondLst>
                                        </p:cTn>
                                        <p:tgtEl>
                                          <p:spTgt spid="58"/>
                                        </p:tgtEl>
                                        <p:attrNameLst>
                                          <p:attrName>style.visibility</p:attrName>
                                        </p:attrNameLst>
                                      </p:cBhvr>
                                      <p:to>
                                        <p:strVal val="visible"/>
                                      </p:to>
                                    </p:set>
                                    <p:anim calcmode="lin" valueType="num">
                                      <p:cBhvr additive="base">
                                        <p:cTn id="56" dur="1000" fill="hold"/>
                                        <p:tgtEl>
                                          <p:spTgt spid="58"/>
                                        </p:tgtEl>
                                        <p:attrNameLst>
                                          <p:attrName>ppt_x</p:attrName>
                                        </p:attrNameLst>
                                      </p:cBhvr>
                                      <p:tavLst>
                                        <p:tav tm="0">
                                          <p:val>
                                            <p:strVal val="1+#ppt_w/2"/>
                                          </p:val>
                                        </p:tav>
                                        <p:tav tm="100000">
                                          <p:val>
                                            <p:strVal val="#ppt_x"/>
                                          </p:val>
                                        </p:tav>
                                      </p:tavLst>
                                    </p:anim>
                                    <p:anim calcmode="lin" valueType="num">
                                      <p:cBhvr additive="base">
                                        <p:cTn id="57" dur="1000" fill="hold"/>
                                        <p:tgtEl>
                                          <p:spTgt spid="58"/>
                                        </p:tgtEl>
                                        <p:attrNameLst>
                                          <p:attrName>ppt_y</p:attrName>
                                        </p:attrNameLst>
                                      </p:cBhvr>
                                      <p:tavLst>
                                        <p:tav tm="0">
                                          <p:val>
                                            <p:strVal val="#ppt_y"/>
                                          </p:val>
                                        </p:tav>
                                        <p:tav tm="100000">
                                          <p:val>
                                            <p:strVal val="#ppt_y"/>
                                          </p:val>
                                        </p:tav>
                                      </p:tavLst>
                                    </p:anim>
                                  </p:childTnLst>
                                </p:cTn>
                              </p:par>
                              <p:par>
                                <p:cTn id="58" presetID="2" presetClass="entr" presetSubtype="2" fill="hold" grpId="0" nodeType="withEffect">
                                  <p:stCondLst>
                                    <p:cond delay="250"/>
                                  </p:stCondLst>
                                  <p:childTnLst>
                                    <p:set>
                                      <p:cBhvr>
                                        <p:cTn id="59" dur="1" fill="hold">
                                          <p:stCondLst>
                                            <p:cond delay="0"/>
                                          </p:stCondLst>
                                        </p:cTn>
                                        <p:tgtEl>
                                          <p:spTgt spid="59"/>
                                        </p:tgtEl>
                                        <p:attrNameLst>
                                          <p:attrName>style.visibility</p:attrName>
                                        </p:attrNameLst>
                                      </p:cBhvr>
                                      <p:to>
                                        <p:strVal val="visible"/>
                                      </p:to>
                                    </p:set>
                                    <p:anim calcmode="lin" valueType="num">
                                      <p:cBhvr additive="base">
                                        <p:cTn id="60" dur="1000" fill="hold"/>
                                        <p:tgtEl>
                                          <p:spTgt spid="59"/>
                                        </p:tgtEl>
                                        <p:attrNameLst>
                                          <p:attrName>ppt_x</p:attrName>
                                        </p:attrNameLst>
                                      </p:cBhvr>
                                      <p:tavLst>
                                        <p:tav tm="0">
                                          <p:val>
                                            <p:strVal val="1+#ppt_w/2"/>
                                          </p:val>
                                        </p:tav>
                                        <p:tav tm="100000">
                                          <p:val>
                                            <p:strVal val="#ppt_x"/>
                                          </p:val>
                                        </p:tav>
                                      </p:tavLst>
                                    </p:anim>
                                    <p:anim calcmode="lin" valueType="num">
                                      <p:cBhvr additive="base">
                                        <p:cTn id="61" dur="1000" fill="hold"/>
                                        <p:tgtEl>
                                          <p:spTgt spid="59"/>
                                        </p:tgtEl>
                                        <p:attrNameLst>
                                          <p:attrName>ppt_y</p:attrName>
                                        </p:attrNameLst>
                                      </p:cBhvr>
                                      <p:tavLst>
                                        <p:tav tm="0">
                                          <p:val>
                                            <p:strVal val="#ppt_y"/>
                                          </p:val>
                                        </p:tav>
                                        <p:tav tm="100000">
                                          <p:val>
                                            <p:strVal val="#ppt_y"/>
                                          </p:val>
                                        </p:tav>
                                      </p:tavLst>
                                    </p:anim>
                                  </p:childTnLst>
                                </p:cTn>
                              </p:par>
                              <p:par>
                                <p:cTn id="62" presetID="2" presetClass="entr" presetSubtype="2" fill="hold" grpId="0" nodeType="withEffect">
                                  <p:stCondLst>
                                    <p:cond delay="0"/>
                                  </p:stCondLst>
                                  <p:childTnLst>
                                    <p:set>
                                      <p:cBhvr>
                                        <p:cTn id="63" dur="1" fill="hold">
                                          <p:stCondLst>
                                            <p:cond delay="0"/>
                                          </p:stCondLst>
                                        </p:cTn>
                                        <p:tgtEl>
                                          <p:spTgt spid="60"/>
                                        </p:tgtEl>
                                        <p:attrNameLst>
                                          <p:attrName>style.visibility</p:attrName>
                                        </p:attrNameLst>
                                      </p:cBhvr>
                                      <p:to>
                                        <p:strVal val="visible"/>
                                      </p:to>
                                    </p:set>
                                    <p:anim calcmode="lin" valueType="num">
                                      <p:cBhvr additive="base">
                                        <p:cTn id="64" dur="1000" fill="hold"/>
                                        <p:tgtEl>
                                          <p:spTgt spid="60"/>
                                        </p:tgtEl>
                                        <p:attrNameLst>
                                          <p:attrName>ppt_x</p:attrName>
                                        </p:attrNameLst>
                                      </p:cBhvr>
                                      <p:tavLst>
                                        <p:tav tm="0">
                                          <p:val>
                                            <p:strVal val="1+#ppt_w/2"/>
                                          </p:val>
                                        </p:tav>
                                        <p:tav tm="100000">
                                          <p:val>
                                            <p:strVal val="#ppt_x"/>
                                          </p:val>
                                        </p:tav>
                                      </p:tavLst>
                                    </p:anim>
                                    <p:anim calcmode="lin" valueType="num">
                                      <p:cBhvr additive="base">
                                        <p:cTn id="65" dur="1000" fill="hold"/>
                                        <p:tgtEl>
                                          <p:spTgt spid="60"/>
                                        </p:tgtEl>
                                        <p:attrNameLst>
                                          <p:attrName>ppt_y</p:attrName>
                                        </p:attrNameLst>
                                      </p:cBhvr>
                                      <p:tavLst>
                                        <p:tav tm="0">
                                          <p:val>
                                            <p:strVal val="#ppt_y"/>
                                          </p:val>
                                        </p:tav>
                                        <p:tav tm="100000">
                                          <p:val>
                                            <p:strVal val="#ppt_y"/>
                                          </p:val>
                                        </p:tav>
                                      </p:tavLst>
                                    </p:anim>
                                  </p:childTnLst>
                                </p:cTn>
                              </p:par>
                              <p:par>
                                <p:cTn id="66" presetID="26" presetClass="emph" presetSubtype="0" repeatCount="3000" fill="hold" grpId="1" nodeType="withEffect">
                                  <p:stCondLst>
                                    <p:cond delay="1000"/>
                                  </p:stCondLst>
                                  <p:childTnLst>
                                    <p:animEffect transition="out" filter="fade">
                                      <p:cBhvr>
                                        <p:cTn id="67" dur="500" tmFilter="0, 0; .2, .5; .8, .5; 1, 0"/>
                                        <p:tgtEl>
                                          <p:spTgt spid="54"/>
                                        </p:tgtEl>
                                      </p:cBhvr>
                                    </p:animEffect>
                                    <p:animScale>
                                      <p:cBhvr>
                                        <p:cTn id="68" dur="250" autoRev="1" fill="hold"/>
                                        <p:tgtEl>
                                          <p:spTgt spid="54"/>
                                        </p:tgtEl>
                                      </p:cBhvr>
                                      <p:by x="105000" y="105000"/>
                                    </p:animScale>
                                  </p:childTnLst>
                                </p:cTn>
                              </p:par>
                              <p:par>
                                <p:cTn id="69" presetID="26" presetClass="emph" presetSubtype="0" repeatCount="3000" fill="hold" grpId="1" nodeType="withEffect">
                                  <p:stCondLst>
                                    <p:cond delay="1000"/>
                                  </p:stCondLst>
                                  <p:childTnLst>
                                    <p:animEffect transition="out" filter="fade">
                                      <p:cBhvr>
                                        <p:cTn id="70" dur="500" tmFilter="0, 0; .2, .5; .8, .5; 1, 0"/>
                                        <p:tgtEl>
                                          <p:spTgt spid="55"/>
                                        </p:tgtEl>
                                      </p:cBhvr>
                                    </p:animEffect>
                                    <p:animScale>
                                      <p:cBhvr>
                                        <p:cTn id="71" dur="250" autoRev="1" fill="hold"/>
                                        <p:tgtEl>
                                          <p:spTgt spid="55"/>
                                        </p:tgtEl>
                                      </p:cBhvr>
                                      <p:by x="105000" y="105000"/>
                                    </p:animScale>
                                  </p:childTnLst>
                                </p:cTn>
                              </p:par>
                              <p:par>
                                <p:cTn id="72" presetID="26" presetClass="emph" presetSubtype="0" repeatCount="3000" fill="hold" grpId="1" nodeType="withEffect">
                                  <p:stCondLst>
                                    <p:cond delay="1000"/>
                                  </p:stCondLst>
                                  <p:childTnLst>
                                    <p:animEffect transition="out" filter="fade">
                                      <p:cBhvr>
                                        <p:cTn id="73" dur="500" tmFilter="0, 0; .2, .5; .8, .5; 1, 0"/>
                                        <p:tgtEl>
                                          <p:spTgt spid="56"/>
                                        </p:tgtEl>
                                      </p:cBhvr>
                                    </p:animEffect>
                                    <p:animScale>
                                      <p:cBhvr>
                                        <p:cTn id="74" dur="250" autoRev="1" fill="hold"/>
                                        <p:tgtEl>
                                          <p:spTgt spid="56"/>
                                        </p:tgtEl>
                                      </p:cBhvr>
                                      <p:by x="105000" y="105000"/>
                                    </p:animScale>
                                  </p:childTnLst>
                                </p:cTn>
                              </p:par>
                              <p:par>
                                <p:cTn id="75" presetID="26" presetClass="emph" presetSubtype="0" repeatCount="3000" fill="hold" grpId="1" nodeType="withEffect">
                                  <p:stCondLst>
                                    <p:cond delay="1000"/>
                                  </p:stCondLst>
                                  <p:childTnLst>
                                    <p:animEffect transition="out" filter="fade">
                                      <p:cBhvr>
                                        <p:cTn id="76" dur="500" tmFilter="0, 0; .2, .5; .8, .5; 1, 0"/>
                                        <p:tgtEl>
                                          <p:spTgt spid="58"/>
                                        </p:tgtEl>
                                      </p:cBhvr>
                                    </p:animEffect>
                                    <p:animScale>
                                      <p:cBhvr>
                                        <p:cTn id="77" dur="250" autoRev="1" fill="hold"/>
                                        <p:tgtEl>
                                          <p:spTgt spid="58"/>
                                        </p:tgtEl>
                                      </p:cBhvr>
                                      <p:by x="105000" y="105000"/>
                                    </p:animScale>
                                  </p:childTnLst>
                                </p:cTn>
                              </p:par>
                              <p:par>
                                <p:cTn id="78" presetID="26" presetClass="emph" presetSubtype="0" repeatCount="3000" fill="hold" grpId="1" nodeType="withEffect">
                                  <p:stCondLst>
                                    <p:cond delay="1000"/>
                                  </p:stCondLst>
                                  <p:childTnLst>
                                    <p:animEffect transition="out" filter="fade">
                                      <p:cBhvr>
                                        <p:cTn id="79" dur="500" tmFilter="0, 0; .2, .5; .8, .5; 1, 0"/>
                                        <p:tgtEl>
                                          <p:spTgt spid="59"/>
                                        </p:tgtEl>
                                      </p:cBhvr>
                                    </p:animEffect>
                                    <p:animScale>
                                      <p:cBhvr>
                                        <p:cTn id="80" dur="250" autoRev="1" fill="hold"/>
                                        <p:tgtEl>
                                          <p:spTgt spid="59"/>
                                        </p:tgtEl>
                                      </p:cBhvr>
                                      <p:by x="105000" y="105000"/>
                                    </p:animScale>
                                  </p:childTnLst>
                                </p:cTn>
                              </p:par>
                              <p:par>
                                <p:cTn id="81" presetID="26" presetClass="emph" presetSubtype="0" repeatCount="3000" fill="hold" grpId="1" nodeType="withEffect">
                                  <p:stCondLst>
                                    <p:cond delay="1000"/>
                                  </p:stCondLst>
                                  <p:childTnLst>
                                    <p:animEffect transition="out" filter="fade">
                                      <p:cBhvr>
                                        <p:cTn id="82" dur="500" tmFilter="0, 0; .2, .5; .8, .5; 1, 0"/>
                                        <p:tgtEl>
                                          <p:spTgt spid="60"/>
                                        </p:tgtEl>
                                      </p:cBhvr>
                                    </p:animEffect>
                                    <p:animScale>
                                      <p:cBhvr>
                                        <p:cTn id="83" dur="250" autoRev="1" fill="hold"/>
                                        <p:tgtEl>
                                          <p:spTgt spid="60"/>
                                        </p:tgtEl>
                                      </p:cBhvr>
                                      <p:by x="105000" y="105000"/>
                                    </p:animScale>
                                  </p:childTnLst>
                                </p:cTn>
                              </p:par>
                              <p:par>
                                <p:cTn id="84" presetID="63" presetClass="path" presetSubtype="0" accel="50000" decel="50000" fill="hold" grpId="0" nodeType="withEffect">
                                  <p:stCondLst>
                                    <p:cond delay="0"/>
                                  </p:stCondLst>
                                  <p:childTnLst>
                                    <p:animMotion origin="layout" path="M -0.02222 3.7037E-7 L 0.05104 3.7037E-7 " pathEditMode="relative" rAng="0" ptsTypes="AA">
                                      <p:cBhvr>
                                        <p:cTn id="85" dur="4250" fill="hold"/>
                                        <p:tgtEl>
                                          <p:spTgt spid="2"/>
                                        </p:tgtEl>
                                        <p:attrNameLst>
                                          <p:attrName>ppt_x</p:attrName>
                                          <p:attrName>ppt_y</p:attrName>
                                        </p:attrNameLst>
                                      </p:cBhvr>
                                      <p:rCtr x="366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4" grpId="0"/>
      <p:bldP spid="32" grpId="0" animBg="1"/>
      <p:bldP spid="36" grpId="0" animBg="1"/>
      <p:bldP spid="37" grpId="0" animBg="1"/>
      <p:bldP spid="33" grpId="0" animBg="1"/>
      <p:bldP spid="39" grpId="0" animBg="1"/>
      <p:bldP spid="40" grpId="0" animBg="1"/>
      <p:bldP spid="41" grpId="0" animBg="1"/>
      <p:bldP spid="42" grpId="0" animBg="1"/>
      <p:bldP spid="34" grpId="0" animBg="1"/>
      <p:bldP spid="44" grpId="0" animBg="1"/>
      <p:bldP spid="45" grpId="0" animBg="1"/>
      <p:bldP spid="54" grpId="0" animBg="1"/>
      <p:bldP spid="54" grpId="1" animBg="1"/>
      <p:bldP spid="55" grpId="0" animBg="1"/>
      <p:bldP spid="55" grpId="1" animBg="1"/>
      <p:bldP spid="56" grpId="0" animBg="1"/>
      <p:bldP spid="56" grpId="1" animBg="1"/>
      <p:bldP spid="58" grpId="0" animBg="1"/>
      <p:bldP spid="58" grpId="1" animBg="1"/>
      <p:bldP spid="59" grpId="0" animBg="1"/>
      <p:bldP spid="59" grpId="1" animBg="1"/>
      <p:bldP spid="60" grpId="0" animBg="1"/>
      <p:bldP spid="60" grpId="1" animBg="1"/>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4" name="Rounded Rectangle 3"/>
          <p:cNvSpPr/>
          <p:nvPr/>
        </p:nvSpPr>
        <p:spPr>
          <a:xfrm>
            <a:off x="-10010775" y="-447675"/>
            <a:ext cx="10001250" cy="6038850"/>
          </a:xfrm>
          <a:prstGeom prst="roundRect">
            <a:avLst/>
          </a:prstGeom>
          <a:pattFill prst="pct30">
            <a:fgClr>
              <a:srgbClr val="40A2E3"/>
            </a:fgClr>
            <a:bgClr>
              <a:schemeClr val="bg1"/>
            </a:bgClr>
          </a:pattFill>
          <a:ln w="28575" cmpd="dbl">
            <a:solidFill>
              <a:schemeClr val="accent1">
                <a:shade val="50000"/>
              </a:schemeClr>
            </a:solidFill>
            <a:prstDash val="lgDashDot"/>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noFill/>
            </a:endParaRPr>
          </a:p>
        </p:txBody>
      </p:sp>
      <p:sp>
        <p:nvSpPr>
          <p:cNvPr id="11" name="Parallelogram 10"/>
          <p:cNvSpPr/>
          <p:nvPr/>
        </p:nvSpPr>
        <p:spPr>
          <a:xfrm>
            <a:off x="-3604895" y="2021205"/>
            <a:ext cx="1600200" cy="1371600"/>
          </a:xfrm>
          <a:prstGeom prst="parallelogram">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3" name="Isosceles Triangle 12"/>
          <p:cNvSpPr/>
          <p:nvPr/>
        </p:nvSpPr>
        <p:spPr>
          <a:xfrm>
            <a:off x="-12920980" y="-666115"/>
            <a:ext cx="4389120" cy="379412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2" name="Isosceles Triangle 11"/>
          <p:cNvSpPr/>
          <p:nvPr/>
        </p:nvSpPr>
        <p:spPr>
          <a:xfrm>
            <a:off x="-11981815" y="1124585"/>
            <a:ext cx="3485515" cy="294957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5" name="Right Triangle 14"/>
          <p:cNvSpPr/>
          <p:nvPr/>
        </p:nvSpPr>
        <p:spPr>
          <a:xfrm rot="10800000">
            <a:off x="-1751965" y="1124585"/>
            <a:ext cx="2019300" cy="2324100"/>
          </a:xfrm>
          <a:prstGeom prst="r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6" name="Right Triangle 15"/>
          <p:cNvSpPr/>
          <p:nvPr/>
        </p:nvSpPr>
        <p:spPr>
          <a:xfrm rot="10800000">
            <a:off x="-1751965" y="2021205"/>
            <a:ext cx="2019300" cy="2324100"/>
          </a:xfrm>
          <a:prstGeom prst="r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7" name="Trapezoid 16"/>
          <p:cNvSpPr/>
          <p:nvPr/>
        </p:nvSpPr>
        <p:spPr>
          <a:xfrm rot="2700000">
            <a:off x="-8031480" y="2752090"/>
            <a:ext cx="1638300" cy="1143000"/>
          </a:xfrm>
          <a:prstGeom prst="trapezoid">
            <a:avLst>
              <a:gd name="adj" fmla="val 2605"/>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8" name="Trapezoid 17"/>
          <p:cNvSpPr/>
          <p:nvPr/>
        </p:nvSpPr>
        <p:spPr>
          <a:xfrm rot="2520000">
            <a:off x="-5842635" y="2648585"/>
            <a:ext cx="1155065" cy="605790"/>
          </a:xfrm>
          <a:prstGeom prst="trapezoid">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9" name="Trapezoid 18"/>
          <p:cNvSpPr/>
          <p:nvPr/>
        </p:nvSpPr>
        <p:spPr>
          <a:xfrm rot="17880000">
            <a:off x="-6965315" y="1433195"/>
            <a:ext cx="1155065" cy="605790"/>
          </a:xfrm>
          <a:prstGeom prst="trapezoid">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4" name="Isosceles Triangle 13"/>
          <p:cNvSpPr/>
          <p:nvPr/>
        </p:nvSpPr>
        <p:spPr>
          <a:xfrm rot="6720000">
            <a:off x="-8827135" y="1670685"/>
            <a:ext cx="893445" cy="57721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0" name="Isosceles Triangle 19"/>
          <p:cNvSpPr/>
          <p:nvPr/>
        </p:nvSpPr>
        <p:spPr>
          <a:xfrm rot="13500000">
            <a:off x="-4048117" y="991870"/>
            <a:ext cx="800100" cy="467360"/>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1" name="Right Triangle 20"/>
          <p:cNvSpPr/>
          <p:nvPr/>
        </p:nvSpPr>
        <p:spPr>
          <a:xfrm>
            <a:off x="-5894070" y="3293110"/>
            <a:ext cx="1062990" cy="78105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2" name="Right Triangle 21"/>
          <p:cNvSpPr/>
          <p:nvPr/>
        </p:nvSpPr>
        <p:spPr>
          <a:xfrm rot="10500000">
            <a:off x="-1278255" y="3150870"/>
            <a:ext cx="532130" cy="38989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3" name="Right Triangle 22"/>
          <p:cNvSpPr/>
          <p:nvPr/>
        </p:nvSpPr>
        <p:spPr>
          <a:xfrm rot="1800000">
            <a:off x="-9287510" y="4798060"/>
            <a:ext cx="1062990" cy="78105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nvGrpSpPr>
          <p:cNvPr id="30" name="Group 29"/>
          <p:cNvGrpSpPr/>
          <p:nvPr/>
        </p:nvGrpSpPr>
        <p:grpSpPr>
          <a:xfrm>
            <a:off x="-8147685" y="1669380"/>
            <a:ext cx="6269355" cy="1568450"/>
            <a:chOff x="3179" y="1313"/>
            <a:chExt cx="9873" cy="2470"/>
          </a:xfrm>
        </p:grpSpPr>
        <p:sp>
          <p:nvSpPr>
            <p:cNvPr id="8" name="Text Box 7"/>
            <p:cNvSpPr txBox="1"/>
            <p:nvPr/>
          </p:nvSpPr>
          <p:spPr>
            <a:xfrm>
              <a:off x="3179" y="1313"/>
              <a:ext cx="9769" cy="2470"/>
            </a:xfrm>
            <a:prstGeom prst="rect">
              <a:avLst/>
            </a:prstGeom>
            <a:noFill/>
          </p:spPr>
          <p:txBody>
            <a:bodyPr wrap="square" rtlCol="0">
              <a:spAutoFit/>
            </a:bodyPr>
            <a:lstStyle/>
            <a:p>
              <a:r>
                <a:rPr lang="vi-VN" altLang="en-US" sz="9600">
                  <a:ln>
                    <a:noFill/>
                  </a:ln>
                  <a:solidFill>
                    <a:schemeClr val="accent5">
                      <a:lumMod val="50000"/>
                    </a:schemeClr>
                  </a:solidFill>
                  <a:effectLst>
                    <a:outerShdw blurRad="50800" dir="13500000" sx="103000" sy="103000" algn="br" rotWithShape="0">
                      <a:prstClr val="black">
                        <a:alpha val="40000"/>
                      </a:prstClr>
                    </a:outerShdw>
                    <a:reflection stA="45000" endPos="0" dist="50800" dir="5400000" sy="-100000" algn="bl" rotWithShape="0"/>
                  </a:effectLst>
                  <a:latin typeface="Cooper Black" panose="0208090404030B020404" charset="0"/>
                  <a:cs typeface="Cooper Black" panose="0208090404030B020404" charset="0"/>
                </a:rPr>
                <a:t>NHÓM</a:t>
              </a:r>
            </a:p>
          </p:txBody>
        </p:sp>
        <p:sp>
          <p:nvSpPr>
            <p:cNvPr id="7" name="Text Box 6"/>
            <p:cNvSpPr txBox="1"/>
            <p:nvPr/>
          </p:nvSpPr>
          <p:spPr>
            <a:xfrm>
              <a:off x="3283" y="1313"/>
              <a:ext cx="9769" cy="2470"/>
            </a:xfrm>
            <a:prstGeom prst="rect">
              <a:avLst/>
            </a:prstGeom>
            <a:noFill/>
          </p:spPr>
          <p:txBody>
            <a:bodyPr wrap="square" rtlCol="0">
              <a:spAutoFit/>
            </a:bodyPr>
            <a:lstStyle/>
            <a:p>
              <a:r>
                <a:rPr lang="vi-VN" altLang="en-US" sz="9600" dirty="0">
                  <a:ln>
                    <a:noFill/>
                  </a:ln>
                  <a:gradFill>
                    <a:gsLst>
                      <a:gs pos="41000">
                        <a:srgbClr val="BBE2EC"/>
                      </a:gs>
                      <a:gs pos="63000">
                        <a:schemeClr val="accent1">
                          <a:lumMod val="45000"/>
                          <a:lumOff val="55000"/>
                        </a:schemeClr>
                      </a:gs>
                      <a:gs pos="100000">
                        <a:schemeClr val="accent1">
                          <a:lumMod val="45000"/>
                          <a:lumOff val="55000"/>
                        </a:schemeClr>
                      </a:gs>
                      <a:gs pos="0">
                        <a:srgbClr val="0D9276"/>
                      </a:gs>
                    </a:gsLst>
                    <a:lin ang="5400000" scaled="0"/>
                  </a:gradFill>
                  <a:effectLst>
                    <a:outerShdw blurRad="50800" dir="13500000" sx="103000" sy="103000" algn="br" rotWithShape="0">
                      <a:prstClr val="black">
                        <a:alpha val="40000"/>
                      </a:prstClr>
                    </a:outerShdw>
                    <a:reflection stA="45000" endPos="0" dist="50800" dir="5400000" sy="-100000" algn="bl" rotWithShape="0"/>
                  </a:effectLst>
                  <a:latin typeface="Cooper Black" panose="0208090404030B020404" charset="0"/>
                  <a:cs typeface="Cooper Black" panose="0208090404030B020404" charset="0"/>
                </a:rPr>
                <a:t>NHÓM </a:t>
              </a:r>
            </a:p>
          </p:txBody>
        </p:sp>
      </p:grpSp>
      <p:sp>
        <p:nvSpPr>
          <p:cNvPr id="456" name="Google Shape;456;p36"/>
          <p:cNvSpPr/>
          <p:nvPr/>
        </p:nvSpPr>
        <p:spPr>
          <a:xfrm>
            <a:off x="-9411579"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8792351"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8174350"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56;p36"/>
          <p:cNvSpPr/>
          <p:nvPr/>
        </p:nvSpPr>
        <p:spPr>
          <a:xfrm>
            <a:off x="-1950964"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57;p36"/>
          <p:cNvSpPr/>
          <p:nvPr/>
        </p:nvSpPr>
        <p:spPr>
          <a:xfrm>
            <a:off x="-1331736"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p:cNvSpPr txBox="1"/>
          <p:nvPr/>
        </p:nvSpPr>
        <p:spPr>
          <a:xfrm>
            <a:off x="-6644773" y="262255"/>
            <a:ext cx="5140325" cy="829945"/>
          </a:xfrm>
          <a:prstGeom prst="rect">
            <a:avLst/>
          </a:prstGeom>
          <a:noFill/>
        </p:spPr>
        <p:txBody>
          <a:bodyPr wrap="square" rtlCol="0">
            <a:spAutoFit/>
          </a:bodyPr>
          <a:lstStyle/>
          <a:p>
            <a:r>
              <a:rPr lang="vi-VN" altLang="en-US" sz="4800" dirty="0">
                <a:ln>
                  <a:noFill/>
                </a:ln>
                <a:solidFill>
                  <a:schemeClr val="accent4">
                    <a:alpha val="32000"/>
                  </a:schemeClr>
                </a:solidFill>
              </a:rPr>
              <a:t>THÀNH VIÊN</a:t>
            </a:r>
          </a:p>
        </p:txBody>
      </p:sp>
      <p:sp>
        <p:nvSpPr>
          <p:cNvPr id="29" name="Text Box 28"/>
          <p:cNvSpPr txBox="1"/>
          <p:nvPr/>
        </p:nvSpPr>
        <p:spPr>
          <a:xfrm>
            <a:off x="-6869113" y="4090670"/>
            <a:ext cx="4076065" cy="829945"/>
          </a:xfrm>
          <a:prstGeom prst="rect">
            <a:avLst/>
          </a:prstGeom>
          <a:noFill/>
        </p:spPr>
        <p:txBody>
          <a:bodyPr wrap="square" rtlCol="0">
            <a:spAutoFit/>
          </a:bodyPr>
          <a:lstStyle/>
          <a:p>
            <a:r>
              <a:rPr lang="vi-VN" altLang="en-US" sz="4800" dirty="0">
                <a:ln>
                  <a:noFill/>
                </a:ln>
                <a:solidFill>
                  <a:schemeClr val="accent4">
                    <a:alpha val="32000"/>
                  </a:schemeClr>
                </a:solidFill>
              </a:rPr>
              <a:t>CỦA NHÓM</a:t>
            </a:r>
          </a:p>
        </p:txBody>
      </p:sp>
      <p:sp>
        <p:nvSpPr>
          <p:cNvPr id="31" name="Text Box 30"/>
          <p:cNvSpPr txBox="1"/>
          <p:nvPr/>
        </p:nvSpPr>
        <p:spPr>
          <a:xfrm>
            <a:off x="-8678691" y="1144835"/>
            <a:ext cx="1027430" cy="739140"/>
          </a:xfrm>
          <a:prstGeom prst="rect">
            <a:avLst/>
          </a:prstGeom>
          <a:noFill/>
        </p:spPr>
        <p:txBody>
          <a:bodyPr wrap="square" rtlCol="0">
            <a:noAutofit/>
          </a:bodyPr>
          <a:lstStyle/>
          <a:p>
            <a:r>
              <a:rPr lang="vi-VN" altLang="en-US" sz="3200" dirty="0">
                <a:solidFill>
                  <a:schemeClr val="accent4"/>
                </a:solidFill>
              </a:rPr>
              <a:t>X</a:t>
            </a:r>
          </a:p>
        </p:txBody>
      </p:sp>
      <p:pic>
        <p:nvPicPr>
          <p:cNvPr id="3" name="Picture 2"/>
          <p:cNvPicPr>
            <a:picLocks noChangeAspect="1"/>
          </p:cNvPicPr>
          <p:nvPr/>
        </p:nvPicPr>
        <p:blipFill>
          <a:blip r:embed="rId3"/>
          <a:stretch>
            <a:fillRect/>
          </a:stretch>
        </p:blipFill>
        <p:spPr>
          <a:xfrm>
            <a:off x="-5629312" y="-1664509"/>
            <a:ext cx="4257143" cy="3685714"/>
          </a:xfrm>
          <a:prstGeom prst="rect">
            <a:avLst/>
          </a:prstGeom>
        </p:spPr>
      </p:pic>
      <p:sp>
        <p:nvSpPr>
          <p:cNvPr id="6" name="!! a"/>
          <p:cNvSpPr/>
          <p:nvPr/>
        </p:nvSpPr>
        <p:spPr>
          <a:xfrm>
            <a:off x="-272828" y="-504190"/>
            <a:ext cx="9778778" cy="6038850"/>
          </a:xfrm>
          <a:prstGeom prst="roundRect">
            <a:avLst/>
          </a:prstGeom>
          <a:pattFill prst="pct80">
            <a:fgClr>
              <a:srgbClr val="358080"/>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153030"/>
              </a:solidFill>
            </a:endParaRPr>
          </a:p>
        </p:txBody>
      </p:sp>
      <p:sp>
        <p:nvSpPr>
          <p:cNvPr id="34" name="Oval 33"/>
          <p:cNvSpPr/>
          <p:nvPr/>
        </p:nvSpPr>
        <p:spPr>
          <a:xfrm>
            <a:off x="8902168" y="1371527"/>
            <a:ext cx="617604" cy="625189"/>
          </a:xfrm>
          <a:prstGeom prst="ellipse">
            <a:avLst/>
          </a:prstGeom>
          <a:solidFill>
            <a:srgbClr val="15303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8" name="!! a"/>
          <p:cNvSpPr/>
          <p:nvPr/>
        </p:nvSpPr>
        <p:spPr>
          <a:xfrm>
            <a:off x="-242679" y="-565820"/>
            <a:ext cx="9778778" cy="6038850"/>
          </a:xfrm>
          <a:prstGeom prst="roundRect">
            <a:avLst/>
          </a:prstGeom>
          <a:pattFill prst="pct5">
            <a:fgClr>
              <a:srgbClr val="0C5175"/>
            </a:fgClr>
            <a:bgClr>
              <a:schemeClr val="bg1"/>
            </a:bgClr>
          </a:patt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640000" scaled="0"/>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vi-VN">
              <a:solidFill>
                <a:srgbClr val="153030"/>
              </a:solidFill>
            </a:endParaRPr>
          </a:p>
        </p:txBody>
      </p:sp>
      <p:grpSp>
        <p:nvGrpSpPr>
          <p:cNvPr id="61" name="Group 60"/>
          <p:cNvGrpSpPr/>
          <p:nvPr/>
        </p:nvGrpSpPr>
        <p:grpSpPr>
          <a:xfrm>
            <a:off x="-1922316" y="-719346"/>
            <a:ext cx="11812502" cy="1297618"/>
            <a:chOff x="-956967" y="5011488"/>
            <a:chExt cx="11207257" cy="1091497"/>
          </a:xfrm>
        </p:grpSpPr>
        <p:sp>
          <p:nvSpPr>
            <p:cNvPr id="62" name="Rectangle 61"/>
            <p:cNvSpPr/>
            <p:nvPr/>
          </p:nvSpPr>
          <p:spPr>
            <a:xfrm>
              <a:off x="-956967" y="5314315"/>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 name="Rectangle 62"/>
            <p:cNvSpPr/>
            <p:nvPr/>
          </p:nvSpPr>
          <p:spPr>
            <a:xfrm>
              <a:off x="3654523" y="5011488"/>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5" name="Group 34"/>
          <p:cNvGrpSpPr/>
          <p:nvPr/>
        </p:nvGrpSpPr>
        <p:grpSpPr>
          <a:xfrm>
            <a:off x="-903360" y="4670425"/>
            <a:ext cx="11207257" cy="1091497"/>
            <a:chOff x="-956967" y="5011488"/>
            <a:chExt cx="11207257" cy="1091497"/>
          </a:xfrm>
        </p:grpSpPr>
        <p:sp>
          <p:nvSpPr>
            <p:cNvPr id="27" name="Rectangle 26"/>
            <p:cNvSpPr/>
            <p:nvPr/>
          </p:nvSpPr>
          <p:spPr>
            <a:xfrm>
              <a:off x="-956967" y="5314315"/>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Rectangle 56"/>
            <p:cNvSpPr/>
            <p:nvPr/>
          </p:nvSpPr>
          <p:spPr>
            <a:xfrm>
              <a:off x="3654523" y="5011488"/>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39" name="Isosceles Triangle 38"/>
          <p:cNvSpPr/>
          <p:nvPr/>
        </p:nvSpPr>
        <p:spPr>
          <a:xfrm rot="3569896">
            <a:off x="8104956" y="-623923"/>
            <a:ext cx="1321872" cy="1413262"/>
          </a:xfrm>
          <a:prstGeom prst="triangle">
            <a:avLst/>
          </a:prstGeom>
          <a:solidFill>
            <a:srgbClr val="03424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0C5175"/>
              </a:solidFill>
            </a:endParaRPr>
          </a:p>
        </p:txBody>
      </p:sp>
      <p:sp>
        <p:nvSpPr>
          <p:cNvPr id="40" name="Isosceles Triangle 39"/>
          <p:cNvSpPr/>
          <p:nvPr/>
        </p:nvSpPr>
        <p:spPr>
          <a:xfrm rot="10800000" flipV="1">
            <a:off x="6845238" y="3434445"/>
            <a:ext cx="2405732" cy="2101484"/>
          </a:xfrm>
          <a:prstGeom prst="triangle">
            <a:avLst/>
          </a:prstGeom>
          <a:solidFill>
            <a:srgbClr val="03424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0C5175"/>
              </a:solidFill>
            </a:endParaRPr>
          </a:p>
        </p:txBody>
      </p:sp>
      <p:sp>
        <p:nvSpPr>
          <p:cNvPr id="41" name="Isosceles Triangle 40"/>
          <p:cNvSpPr/>
          <p:nvPr/>
        </p:nvSpPr>
        <p:spPr>
          <a:xfrm>
            <a:off x="7401668" y="343585"/>
            <a:ext cx="927649" cy="511727"/>
          </a:xfrm>
          <a:prstGeom prst="triangle">
            <a:avLst/>
          </a:prstGeom>
          <a:solidFill>
            <a:srgbClr val="03424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0C5175"/>
              </a:solidFill>
            </a:endParaRPr>
          </a:p>
        </p:txBody>
      </p:sp>
      <p:sp>
        <p:nvSpPr>
          <p:cNvPr id="42" name="Isosceles Triangle 41"/>
          <p:cNvSpPr/>
          <p:nvPr/>
        </p:nvSpPr>
        <p:spPr>
          <a:xfrm>
            <a:off x="7970443" y="2388005"/>
            <a:ext cx="2150886" cy="2293554"/>
          </a:xfrm>
          <a:prstGeom prst="triangle">
            <a:avLst/>
          </a:prstGeom>
          <a:solidFill>
            <a:srgbClr val="03424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0C5175"/>
              </a:solidFill>
            </a:endParaRPr>
          </a:p>
        </p:txBody>
      </p:sp>
      <p:sp>
        <p:nvSpPr>
          <p:cNvPr id="33" name="Isosceles Triangle 32"/>
          <p:cNvSpPr/>
          <p:nvPr/>
        </p:nvSpPr>
        <p:spPr>
          <a:xfrm rot="10800000">
            <a:off x="8210549" y="-288049"/>
            <a:ext cx="2290760" cy="1784644"/>
          </a:xfrm>
          <a:prstGeom prst="triangle">
            <a:avLst/>
          </a:prstGeom>
          <a:solidFill>
            <a:srgbClr val="03424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0C5175"/>
              </a:solidFill>
            </a:endParaRPr>
          </a:p>
        </p:txBody>
      </p:sp>
      <p:sp>
        <p:nvSpPr>
          <p:cNvPr id="32" name="5-Point Star 31"/>
          <p:cNvSpPr/>
          <p:nvPr/>
        </p:nvSpPr>
        <p:spPr>
          <a:xfrm rot="5857432">
            <a:off x="5488957" y="570068"/>
            <a:ext cx="987083" cy="1044921"/>
          </a:xfrm>
          <a:prstGeom prst="star5">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 5-Point Star 35"/>
          <p:cNvSpPr/>
          <p:nvPr/>
        </p:nvSpPr>
        <p:spPr>
          <a:xfrm rot="654232">
            <a:off x="3600516" y="678185"/>
            <a:ext cx="729897" cy="812221"/>
          </a:xfrm>
          <a:prstGeom prst="star4">
            <a:avLst/>
          </a:prstGeom>
          <a:solidFill>
            <a:srgbClr val="03424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7" name="!! 5-Point Star 36"/>
          <p:cNvSpPr/>
          <p:nvPr/>
        </p:nvSpPr>
        <p:spPr>
          <a:xfrm rot="2629811">
            <a:off x="6558888" y="3116214"/>
            <a:ext cx="802860" cy="740848"/>
          </a:xfrm>
          <a:prstGeom prst="star5">
            <a:avLst/>
          </a:prstGeom>
          <a:solidFill>
            <a:srgbClr val="03424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5" name="Isosceles Triangle 44"/>
          <p:cNvSpPr/>
          <p:nvPr/>
        </p:nvSpPr>
        <p:spPr>
          <a:xfrm rot="10800000">
            <a:off x="-587244" y="2153409"/>
            <a:ext cx="2205538" cy="1631745"/>
          </a:xfrm>
          <a:prstGeom prst="triangle">
            <a:avLst/>
          </a:prstGeom>
          <a:solidFill>
            <a:srgbClr val="03424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Right Triangle 4"/>
          <p:cNvSpPr/>
          <p:nvPr/>
        </p:nvSpPr>
        <p:spPr>
          <a:xfrm flipH="1">
            <a:off x="6323505" y="2378642"/>
            <a:ext cx="2429396" cy="2668981"/>
          </a:xfrm>
          <a:prstGeom prst="rtTriangle">
            <a:avLst/>
          </a:prstGeom>
          <a:noFill/>
          <a:ln>
            <a:solidFill>
              <a:schemeClr val="accent4">
                <a:alpha val="4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noFill/>
            </a:endParaRPr>
          </a:p>
        </p:txBody>
      </p:sp>
      <p:sp>
        <p:nvSpPr>
          <p:cNvPr id="44" name="Isosceles Triangle 43"/>
          <p:cNvSpPr/>
          <p:nvPr/>
        </p:nvSpPr>
        <p:spPr>
          <a:xfrm rot="10800000">
            <a:off x="-37914" y="2906777"/>
            <a:ext cx="1774005" cy="1366283"/>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1" name="!! d"/>
          <p:cNvSpPr txBox="1"/>
          <p:nvPr/>
        </p:nvSpPr>
        <p:spPr>
          <a:xfrm>
            <a:off x="1338649" y="2186349"/>
            <a:ext cx="6692822" cy="1107996"/>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vi-VN" sz="6600" dirty="0">
                <a:ln w="76200">
                  <a:solidFill>
                    <a:srgbClr val="03424F">
                      <a:alpha val="25000"/>
                    </a:srgbClr>
                  </a:solidFill>
                </a:ln>
                <a:solidFill>
                  <a:srgbClr val="03424F">
                    <a:alpha val="25000"/>
                  </a:srgbClr>
                </a:solidFill>
              </a:rPr>
              <a:t> THUYẾT TRÌNH</a:t>
            </a:r>
          </a:p>
        </p:txBody>
      </p:sp>
      <p:pic>
        <p:nvPicPr>
          <p:cNvPr id="2" name="Picture 1"/>
          <p:cNvPicPr>
            <a:picLocks noChangeAspect="1"/>
          </p:cNvPicPr>
          <p:nvPr/>
        </p:nvPicPr>
        <p:blipFill>
          <a:blip r:embed="rId4"/>
          <a:stretch>
            <a:fillRect/>
          </a:stretch>
        </p:blipFill>
        <p:spPr>
          <a:xfrm>
            <a:off x="-7832071" y="-1520224"/>
            <a:ext cx="4923809" cy="3609524"/>
          </a:xfrm>
          <a:prstGeom prst="rect">
            <a:avLst/>
          </a:prstGeom>
        </p:spPr>
      </p:pic>
      <p:sp>
        <p:nvSpPr>
          <p:cNvPr id="50" name="!! b"/>
          <p:cNvSpPr txBox="1"/>
          <p:nvPr/>
        </p:nvSpPr>
        <p:spPr>
          <a:xfrm>
            <a:off x="3047508" y="3360921"/>
            <a:ext cx="10289375" cy="1106805"/>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vi-VN" sz="6600" dirty="0">
                <a:solidFill>
                  <a:srgbClr val="0087CC"/>
                </a:solidFill>
              </a:rPr>
              <a:t>Quỳnh Như</a:t>
            </a:r>
          </a:p>
        </p:txBody>
      </p:sp>
      <p:sp>
        <p:nvSpPr>
          <p:cNvPr id="49" name="!! c"/>
          <p:cNvSpPr txBox="1"/>
          <p:nvPr/>
        </p:nvSpPr>
        <p:spPr>
          <a:xfrm>
            <a:off x="199383" y="488022"/>
            <a:ext cx="10289375" cy="1198880"/>
          </a:xfrm>
          <a:prstGeom prst="rect">
            <a:avLst/>
          </a:prstGeom>
          <a:noFill/>
        </p:spPr>
        <p:txBody>
          <a:bodyPr wrap="square"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vi-VN" sz="7200" dirty="0">
                <a:solidFill>
                  <a:srgbClr val="0087CC"/>
                </a:solidFill>
              </a:rPr>
              <a:t>Phương Thảo</a:t>
            </a:r>
          </a:p>
        </p:txBody>
      </p:sp>
      <p:sp>
        <p:nvSpPr>
          <p:cNvPr id="64" name="Isosceles Triangle 63"/>
          <p:cNvSpPr/>
          <p:nvPr/>
        </p:nvSpPr>
        <p:spPr>
          <a:xfrm rot="10800000">
            <a:off x="-130881" y="1848415"/>
            <a:ext cx="2205538" cy="1631745"/>
          </a:xfrm>
          <a:prstGeom prst="triangle">
            <a:avLst/>
          </a:prstGeom>
          <a:solidFill>
            <a:srgbClr val="03424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Isosceles Triangle 64"/>
          <p:cNvSpPr/>
          <p:nvPr/>
        </p:nvSpPr>
        <p:spPr>
          <a:xfrm rot="14458550">
            <a:off x="10817" y="4140000"/>
            <a:ext cx="1350614" cy="1631745"/>
          </a:xfrm>
          <a:prstGeom prst="triangle">
            <a:avLst/>
          </a:prstGeom>
          <a:solidFill>
            <a:srgbClr val="03424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6" name="Text Box 30"/>
          <p:cNvSpPr txBox="1"/>
          <p:nvPr/>
        </p:nvSpPr>
        <p:spPr>
          <a:xfrm rot="981184">
            <a:off x="903459" y="3480952"/>
            <a:ext cx="1027430" cy="739140"/>
          </a:xfrm>
          <a:prstGeom prst="rect">
            <a:avLst/>
          </a:prstGeom>
          <a:noFill/>
        </p:spPr>
        <p:txBody>
          <a:bodyPr wrap="square" rtlCol="0">
            <a:noAutofit/>
          </a:bodyPr>
          <a:lstStyle/>
          <a:p>
            <a:r>
              <a:rPr lang="vi-VN" altLang="en-US" sz="3200" dirty="0">
                <a:ln>
                  <a:solidFill>
                    <a:schemeClr val="accent1">
                      <a:alpha val="25000"/>
                    </a:schemeClr>
                  </a:solidFill>
                </a:ln>
                <a:solidFill>
                  <a:srgbClr val="153030">
                    <a:alpha val="25000"/>
                  </a:srgbClr>
                </a:solidFill>
              </a:rPr>
              <a:t>X</a:t>
            </a:r>
          </a:p>
        </p:txBody>
      </p:sp>
      <p:sp>
        <p:nvSpPr>
          <p:cNvPr id="54" name="Google Shape;456;p36"/>
          <p:cNvSpPr/>
          <p:nvPr/>
        </p:nvSpPr>
        <p:spPr>
          <a:xfrm>
            <a:off x="3600516" y="-570864"/>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57;p36"/>
          <p:cNvSpPr/>
          <p:nvPr/>
        </p:nvSpPr>
        <p:spPr>
          <a:xfrm>
            <a:off x="4330413" y="-570864"/>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58;p36"/>
          <p:cNvSpPr/>
          <p:nvPr/>
        </p:nvSpPr>
        <p:spPr>
          <a:xfrm>
            <a:off x="-350729" y="457612"/>
            <a:ext cx="739500" cy="1104900"/>
          </a:xfrm>
          <a:prstGeom prst="parallelogram">
            <a:avLst>
              <a:gd name="adj" fmla="val 51335"/>
            </a:avLst>
          </a:prstGeom>
          <a:noFill/>
          <a:ln>
            <a:solidFill>
              <a:srgbClr val="0087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56;p36"/>
          <p:cNvSpPr/>
          <p:nvPr/>
        </p:nvSpPr>
        <p:spPr>
          <a:xfrm rot="10649267">
            <a:off x="3013278" y="3477372"/>
            <a:ext cx="739500" cy="1104900"/>
          </a:xfrm>
          <a:prstGeom prst="parallelogram">
            <a:avLst>
              <a:gd name="adj" fmla="val 51335"/>
            </a:avLst>
          </a:prstGeom>
          <a:noFill/>
          <a:ln>
            <a:solidFill>
              <a:srgbClr val="0087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57;p36"/>
          <p:cNvSpPr/>
          <p:nvPr/>
        </p:nvSpPr>
        <p:spPr>
          <a:xfrm rot="10649267">
            <a:off x="2284083" y="3509365"/>
            <a:ext cx="739500" cy="1104900"/>
          </a:xfrm>
          <a:prstGeom prst="parallelogram">
            <a:avLst>
              <a:gd name="adj" fmla="val 51335"/>
            </a:avLst>
          </a:prstGeom>
          <a:noFill/>
          <a:ln>
            <a:solidFill>
              <a:srgbClr val="0087CC"/>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5601">
        <p159:morph option="byObject"/>
      </p:transition>
    </mc:Choice>
    <mc:Fallback xmlns="">
      <p:transition spd="slow" advClick="0" advTm="560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2.77778E-6 4.81481E-6 L 0.11771 0.0003 " pathEditMode="relative" rAng="0" ptsTypes="AA">
                                      <p:cBhvr>
                                        <p:cTn id="6" dur="5000" fill="hold"/>
                                        <p:tgtEl>
                                          <p:spTgt spid="49">
                                            <p:txEl>
                                              <p:pRg st="0" end="0"/>
                                            </p:txEl>
                                          </p:spTgt>
                                        </p:tgtEl>
                                        <p:attrNameLst>
                                          <p:attrName>ppt_x</p:attrName>
                                          <p:attrName>ppt_y</p:attrName>
                                        </p:attrNameLst>
                                      </p:cBhvr>
                                      <p:rCtr x="5885" y="0"/>
                                    </p:animMotion>
                                  </p:childTnLst>
                                </p:cTn>
                              </p:par>
                              <p:par>
                                <p:cTn id="7" presetID="35" presetClass="path" presetSubtype="0" accel="50000" decel="50000" fill="hold" grpId="0" nodeType="withEffect">
                                  <p:stCondLst>
                                    <p:cond delay="0"/>
                                  </p:stCondLst>
                                  <p:childTnLst>
                                    <p:animMotion origin="layout" path="M 1.94444E-6 1.23457E-6 L -0.13629 1.23457E-6 " pathEditMode="relative" rAng="0" ptsTypes="AA">
                                      <p:cBhvr>
                                        <p:cTn id="8" dur="5000" fill="hold"/>
                                        <p:tgtEl>
                                          <p:spTgt spid="50"/>
                                        </p:tgtEl>
                                        <p:attrNameLst>
                                          <p:attrName>ppt_x</p:attrName>
                                          <p:attrName>ppt_y</p:attrName>
                                        </p:attrNameLst>
                                      </p:cBhvr>
                                      <p:rCtr x="-6823" y="0"/>
                                    </p:animMotion>
                                  </p:childTnLst>
                                </p:cTn>
                              </p:par>
                              <p:par>
                                <p:cTn id="9" presetID="26" presetClass="emph" presetSubtype="0" repeatCount="indefinite" fill="hold" grpId="0" nodeType="withEffect">
                                  <p:stCondLst>
                                    <p:cond delay="500"/>
                                  </p:stCondLst>
                                  <p:childTnLst>
                                    <p:animEffect transition="out" filter="fade">
                                      <p:cBhvr>
                                        <p:cTn id="10" dur="500" tmFilter="0, 0; .2, .5; .8, .5; 1, 0"/>
                                        <p:tgtEl>
                                          <p:spTgt spid="39"/>
                                        </p:tgtEl>
                                      </p:cBhvr>
                                    </p:animEffect>
                                    <p:animScale>
                                      <p:cBhvr>
                                        <p:cTn id="11" dur="250" autoRev="1" fill="hold"/>
                                        <p:tgtEl>
                                          <p:spTgt spid="39"/>
                                        </p:tgtEl>
                                      </p:cBhvr>
                                      <p:by x="105000" y="105000"/>
                                    </p:animScale>
                                  </p:childTnLst>
                                </p:cTn>
                              </p:par>
                              <p:par>
                                <p:cTn id="12" presetID="26" presetClass="emph" presetSubtype="0" repeatCount="indefinite" fill="hold" grpId="0" nodeType="withEffect">
                                  <p:stCondLst>
                                    <p:cond delay="500"/>
                                  </p:stCondLst>
                                  <p:childTnLst>
                                    <p:animEffect transition="out" filter="fade">
                                      <p:cBhvr>
                                        <p:cTn id="13" dur="500" tmFilter="0, 0; .2, .5; .8, .5; 1, 0"/>
                                        <p:tgtEl>
                                          <p:spTgt spid="40"/>
                                        </p:tgtEl>
                                      </p:cBhvr>
                                    </p:animEffect>
                                    <p:animScale>
                                      <p:cBhvr>
                                        <p:cTn id="14" dur="250" autoRev="1" fill="hold"/>
                                        <p:tgtEl>
                                          <p:spTgt spid="40"/>
                                        </p:tgtEl>
                                      </p:cBhvr>
                                      <p:by x="105000" y="105000"/>
                                    </p:animScale>
                                  </p:childTnLst>
                                </p:cTn>
                              </p:par>
                              <p:par>
                                <p:cTn id="15" presetID="26" presetClass="emph" presetSubtype="0" repeatCount="indefinite" fill="hold" grpId="0" nodeType="withEffect">
                                  <p:stCondLst>
                                    <p:cond delay="500"/>
                                  </p:stCondLst>
                                  <p:childTnLst>
                                    <p:animEffect transition="out" filter="fade">
                                      <p:cBhvr>
                                        <p:cTn id="16" dur="500" tmFilter="0, 0; .2, .5; .8, .5; 1, 0"/>
                                        <p:tgtEl>
                                          <p:spTgt spid="41"/>
                                        </p:tgtEl>
                                      </p:cBhvr>
                                    </p:animEffect>
                                    <p:animScale>
                                      <p:cBhvr>
                                        <p:cTn id="17" dur="250" autoRev="1" fill="hold"/>
                                        <p:tgtEl>
                                          <p:spTgt spid="41"/>
                                        </p:tgtEl>
                                      </p:cBhvr>
                                      <p:by x="105000" y="105000"/>
                                    </p:animScale>
                                  </p:childTnLst>
                                </p:cTn>
                              </p:par>
                              <p:par>
                                <p:cTn id="18" presetID="26" presetClass="emph" presetSubtype="0" repeatCount="indefinite" fill="hold" grpId="0" nodeType="withEffect">
                                  <p:stCondLst>
                                    <p:cond delay="500"/>
                                  </p:stCondLst>
                                  <p:childTnLst>
                                    <p:animEffect transition="out" filter="fade">
                                      <p:cBhvr>
                                        <p:cTn id="19" dur="500" tmFilter="0, 0; .2, .5; .8, .5; 1, 0"/>
                                        <p:tgtEl>
                                          <p:spTgt spid="42"/>
                                        </p:tgtEl>
                                      </p:cBhvr>
                                    </p:animEffect>
                                    <p:animScale>
                                      <p:cBhvr>
                                        <p:cTn id="20" dur="250" autoRev="1" fill="hold"/>
                                        <p:tgtEl>
                                          <p:spTgt spid="42"/>
                                        </p:tgtEl>
                                      </p:cBhvr>
                                      <p:by x="105000" y="105000"/>
                                    </p:animScale>
                                  </p:childTnLst>
                                </p:cTn>
                              </p:par>
                              <p:par>
                                <p:cTn id="21" presetID="26" presetClass="emph" presetSubtype="0" repeatCount="indefinite" fill="hold" grpId="0" nodeType="withEffect">
                                  <p:stCondLst>
                                    <p:cond delay="500"/>
                                  </p:stCondLst>
                                  <p:childTnLst>
                                    <p:animEffect transition="out" filter="fade">
                                      <p:cBhvr>
                                        <p:cTn id="22" dur="500" tmFilter="0, 0; .2, .5; .8, .5; 1, 0"/>
                                        <p:tgtEl>
                                          <p:spTgt spid="33"/>
                                        </p:tgtEl>
                                      </p:cBhvr>
                                    </p:animEffect>
                                    <p:animScale>
                                      <p:cBhvr>
                                        <p:cTn id="23" dur="250" autoRev="1" fill="hold"/>
                                        <p:tgtEl>
                                          <p:spTgt spid="33"/>
                                        </p:tgtEl>
                                      </p:cBhvr>
                                      <p:by x="105000" y="105000"/>
                                    </p:animScale>
                                  </p:childTnLst>
                                </p:cTn>
                              </p:par>
                              <p:par>
                                <p:cTn id="24" presetID="26" presetClass="emph" presetSubtype="0" repeatCount="indefinite" fill="hold" grpId="0" nodeType="withEffect">
                                  <p:stCondLst>
                                    <p:cond delay="500"/>
                                  </p:stCondLst>
                                  <p:childTnLst>
                                    <p:animEffect transition="out" filter="fade">
                                      <p:cBhvr>
                                        <p:cTn id="25" dur="500" tmFilter="0, 0; .2, .5; .8, .5; 1, 0"/>
                                        <p:tgtEl>
                                          <p:spTgt spid="45"/>
                                        </p:tgtEl>
                                      </p:cBhvr>
                                    </p:animEffect>
                                    <p:animScale>
                                      <p:cBhvr>
                                        <p:cTn id="26" dur="250" autoRev="1" fill="hold"/>
                                        <p:tgtEl>
                                          <p:spTgt spid="45"/>
                                        </p:tgtEl>
                                      </p:cBhvr>
                                      <p:by x="105000" y="105000"/>
                                    </p:animScale>
                                  </p:childTnLst>
                                </p:cTn>
                              </p:par>
                              <p:par>
                                <p:cTn id="27" presetID="26" presetClass="emph" presetSubtype="0" repeatCount="indefinite" fill="hold" grpId="0" nodeType="withEffect">
                                  <p:stCondLst>
                                    <p:cond delay="500"/>
                                  </p:stCondLst>
                                  <p:childTnLst>
                                    <p:animEffect transition="out" filter="fade">
                                      <p:cBhvr>
                                        <p:cTn id="28" dur="500" tmFilter="0, 0; .2, .5; .8, .5; 1, 0"/>
                                        <p:tgtEl>
                                          <p:spTgt spid="64"/>
                                        </p:tgtEl>
                                      </p:cBhvr>
                                    </p:animEffect>
                                    <p:animScale>
                                      <p:cBhvr>
                                        <p:cTn id="29" dur="250" autoRev="1" fill="hold"/>
                                        <p:tgtEl>
                                          <p:spTgt spid="64"/>
                                        </p:tgtEl>
                                      </p:cBhvr>
                                      <p:by x="105000" y="105000"/>
                                    </p:animScale>
                                  </p:childTnLst>
                                </p:cTn>
                              </p:par>
                              <p:par>
                                <p:cTn id="30" presetID="26" presetClass="emph" presetSubtype="0" repeatCount="indefinite" fill="hold" grpId="0" nodeType="withEffect">
                                  <p:stCondLst>
                                    <p:cond delay="500"/>
                                  </p:stCondLst>
                                  <p:childTnLst>
                                    <p:animEffect transition="out" filter="fade">
                                      <p:cBhvr>
                                        <p:cTn id="31" dur="500" tmFilter="0, 0; .2, .5; .8, .5; 1, 0"/>
                                        <p:tgtEl>
                                          <p:spTgt spid="65"/>
                                        </p:tgtEl>
                                      </p:cBhvr>
                                    </p:animEffect>
                                    <p:animScale>
                                      <p:cBhvr>
                                        <p:cTn id="32" dur="250" autoRev="1" fill="hold"/>
                                        <p:tgtEl>
                                          <p:spTgt spid="65"/>
                                        </p:tgtEl>
                                      </p:cBhvr>
                                      <p:by x="105000" y="105000"/>
                                    </p:animScale>
                                  </p:childTnLst>
                                </p:cTn>
                              </p:par>
                              <p:par>
                                <p:cTn id="33" presetID="26" presetClass="emph" presetSubtype="0" repeatCount="indefinite" fill="hold" grpId="0" nodeType="withEffect">
                                  <p:stCondLst>
                                    <p:cond delay="500"/>
                                  </p:stCondLst>
                                  <p:childTnLst>
                                    <p:animEffect transition="out" filter="fade">
                                      <p:cBhvr>
                                        <p:cTn id="34" dur="500" tmFilter="0, 0; .2, .5; .8, .5; 1, 0"/>
                                        <p:tgtEl>
                                          <p:spTgt spid="37"/>
                                        </p:tgtEl>
                                      </p:cBhvr>
                                    </p:animEffect>
                                    <p:animScale>
                                      <p:cBhvr>
                                        <p:cTn id="35" dur="250" autoRev="1" fill="hold"/>
                                        <p:tgtEl>
                                          <p:spTgt spid="37"/>
                                        </p:tgtEl>
                                      </p:cBhvr>
                                      <p:by x="105000" y="105000"/>
                                    </p:animScale>
                                  </p:childTnLst>
                                </p:cTn>
                              </p:par>
                              <p:par>
                                <p:cTn id="36" presetID="26" presetClass="emph" presetSubtype="0" repeatCount="indefinite" fill="hold" grpId="0" nodeType="withEffect">
                                  <p:stCondLst>
                                    <p:cond delay="500"/>
                                  </p:stCondLst>
                                  <p:childTnLst>
                                    <p:animEffect transition="out" filter="fade">
                                      <p:cBhvr>
                                        <p:cTn id="37" dur="500" tmFilter="0, 0; .2, .5; .8, .5; 1, 0"/>
                                        <p:tgtEl>
                                          <p:spTgt spid="9"/>
                                        </p:tgtEl>
                                      </p:cBhvr>
                                    </p:animEffect>
                                    <p:animScale>
                                      <p:cBhvr>
                                        <p:cTn id="38" dur="250" autoRev="1" fill="hold"/>
                                        <p:tgtEl>
                                          <p:spTgt spid="9"/>
                                        </p:tgtEl>
                                      </p:cBhvr>
                                      <p:by x="105000" y="105000"/>
                                    </p:animScale>
                                  </p:childTnLst>
                                </p:cTn>
                              </p:par>
                              <p:par>
                                <p:cTn id="39" presetID="26" presetClass="emph" presetSubtype="0" repeatCount="indefinite" fill="hold" grpId="0" nodeType="withEffect">
                                  <p:stCondLst>
                                    <p:cond delay="500"/>
                                  </p:stCondLst>
                                  <p:childTnLst>
                                    <p:animEffect transition="out" filter="fade">
                                      <p:cBhvr>
                                        <p:cTn id="40" dur="500" tmFilter="0, 0; .2, .5; .8, .5; 1, 0"/>
                                        <p:tgtEl>
                                          <p:spTgt spid="32"/>
                                        </p:tgtEl>
                                      </p:cBhvr>
                                    </p:animEffect>
                                    <p:animScale>
                                      <p:cBhvr>
                                        <p:cTn id="41" dur="250" autoRev="1" fill="hold"/>
                                        <p:tgtEl>
                                          <p:spTgt spid="32"/>
                                        </p:tgtEl>
                                      </p:cBhvr>
                                      <p:by x="105000" y="105000"/>
                                    </p:animScale>
                                  </p:childTnLst>
                                </p:cTn>
                              </p:par>
                              <p:par>
                                <p:cTn id="42" presetID="1" presetClass="entr" presetSubtype="0" fill="hold" grpId="0" nodeType="withEffect">
                                  <p:stCondLst>
                                    <p:cond delay="0"/>
                                  </p:stCondLst>
                                  <p:childTnLst>
                                    <p:set>
                                      <p:cBhvr>
                                        <p:cTn id="43" dur="1" fill="hold">
                                          <p:stCondLst>
                                            <p:cond delay="0"/>
                                          </p:stCondLst>
                                        </p:cTn>
                                        <p:tgtEl>
                                          <p:spTgt spid="66"/>
                                        </p:tgtEl>
                                        <p:attrNameLst>
                                          <p:attrName>style.visibility</p:attrName>
                                        </p:attrNameLst>
                                      </p:cBhvr>
                                      <p:to>
                                        <p:strVal val="visible"/>
                                      </p:to>
                                    </p:set>
                                  </p:childTnLst>
                                </p:cTn>
                              </p:par>
                              <p:par>
                                <p:cTn id="44" presetID="26" presetClass="emph" presetSubtype="0" repeatCount="indefinite" fill="hold" grpId="1" nodeType="withEffect">
                                  <p:stCondLst>
                                    <p:cond delay="200"/>
                                  </p:stCondLst>
                                  <p:childTnLst>
                                    <p:animEffect transition="out" filter="fade">
                                      <p:cBhvr>
                                        <p:cTn id="45" dur="500" tmFilter="0, 0; .2, .5; .8, .5; 1, 0"/>
                                        <p:tgtEl>
                                          <p:spTgt spid="66"/>
                                        </p:tgtEl>
                                      </p:cBhvr>
                                    </p:animEffect>
                                    <p:animScale>
                                      <p:cBhvr>
                                        <p:cTn id="46" dur="250" autoRev="1" fill="hold"/>
                                        <p:tgtEl>
                                          <p:spTgt spid="6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animBg="1"/>
      <p:bldP spid="33" grpId="0" animBg="1"/>
      <p:bldP spid="32" grpId="0" animBg="1"/>
      <p:bldP spid="9" grpId="0" animBg="1"/>
      <p:bldP spid="37" grpId="0" animBg="1"/>
      <p:bldP spid="45" grpId="0" animBg="1"/>
      <p:bldP spid="50" grpId="0"/>
      <p:bldP spid="49" grpId="0" build="allAtOnce"/>
      <p:bldP spid="64" grpId="0" animBg="1"/>
      <p:bldP spid="65" grpId="0" animBg="1"/>
      <p:bldP spid="66" grpId="0"/>
      <p:bldP spid="66"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4" name="Rounded Rectangle 3"/>
          <p:cNvSpPr/>
          <p:nvPr/>
        </p:nvSpPr>
        <p:spPr>
          <a:xfrm>
            <a:off x="-10010775" y="-447675"/>
            <a:ext cx="10001250" cy="6038850"/>
          </a:xfrm>
          <a:prstGeom prst="roundRect">
            <a:avLst/>
          </a:prstGeom>
          <a:pattFill prst="pct30">
            <a:fgClr>
              <a:srgbClr val="40A2E3"/>
            </a:fgClr>
            <a:bgClr>
              <a:schemeClr val="bg1"/>
            </a:bgClr>
          </a:pattFill>
          <a:ln w="28575" cmpd="dbl">
            <a:solidFill>
              <a:schemeClr val="accent1">
                <a:shade val="50000"/>
              </a:schemeClr>
            </a:solidFill>
            <a:prstDash val="lgDashDot"/>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noFill/>
            </a:endParaRPr>
          </a:p>
        </p:txBody>
      </p:sp>
      <p:sp>
        <p:nvSpPr>
          <p:cNvPr id="11" name="Parallelogram 10"/>
          <p:cNvSpPr/>
          <p:nvPr/>
        </p:nvSpPr>
        <p:spPr>
          <a:xfrm>
            <a:off x="-3604895" y="2021205"/>
            <a:ext cx="1600200" cy="1371600"/>
          </a:xfrm>
          <a:prstGeom prst="parallelogram">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3" name="Isosceles Triangle 12"/>
          <p:cNvSpPr/>
          <p:nvPr/>
        </p:nvSpPr>
        <p:spPr>
          <a:xfrm>
            <a:off x="-12920980" y="-666115"/>
            <a:ext cx="4389120" cy="379412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2" name="Isosceles Triangle 11"/>
          <p:cNvSpPr/>
          <p:nvPr/>
        </p:nvSpPr>
        <p:spPr>
          <a:xfrm>
            <a:off x="-11981815" y="1124585"/>
            <a:ext cx="3485515" cy="294957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5" name="Right Triangle 14"/>
          <p:cNvSpPr/>
          <p:nvPr/>
        </p:nvSpPr>
        <p:spPr>
          <a:xfrm rot="10800000">
            <a:off x="-1751965" y="1124585"/>
            <a:ext cx="2019300" cy="2324100"/>
          </a:xfrm>
          <a:prstGeom prst="r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6" name="Right Triangle 15"/>
          <p:cNvSpPr/>
          <p:nvPr/>
        </p:nvSpPr>
        <p:spPr>
          <a:xfrm rot="10800000">
            <a:off x="-1751965" y="2021205"/>
            <a:ext cx="2019300" cy="2324100"/>
          </a:xfrm>
          <a:prstGeom prst="r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7" name="Trapezoid 16"/>
          <p:cNvSpPr/>
          <p:nvPr/>
        </p:nvSpPr>
        <p:spPr>
          <a:xfrm rot="2700000">
            <a:off x="-8031480" y="2752090"/>
            <a:ext cx="1638300" cy="1143000"/>
          </a:xfrm>
          <a:prstGeom prst="trapezoid">
            <a:avLst>
              <a:gd name="adj" fmla="val 2605"/>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8" name="Trapezoid 17"/>
          <p:cNvSpPr/>
          <p:nvPr/>
        </p:nvSpPr>
        <p:spPr>
          <a:xfrm rot="2520000">
            <a:off x="-5842635" y="2648585"/>
            <a:ext cx="1155065" cy="605790"/>
          </a:xfrm>
          <a:prstGeom prst="trapezoid">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9" name="Trapezoid 18"/>
          <p:cNvSpPr/>
          <p:nvPr/>
        </p:nvSpPr>
        <p:spPr>
          <a:xfrm rot="17880000">
            <a:off x="-6965315" y="1433195"/>
            <a:ext cx="1155065" cy="605790"/>
          </a:xfrm>
          <a:prstGeom prst="trapezoid">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4" name="Isosceles Triangle 13"/>
          <p:cNvSpPr/>
          <p:nvPr/>
        </p:nvSpPr>
        <p:spPr>
          <a:xfrm rot="6720000">
            <a:off x="-8827135" y="1670685"/>
            <a:ext cx="893445" cy="57721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0" name="Isosceles Triangle 19"/>
          <p:cNvSpPr/>
          <p:nvPr/>
        </p:nvSpPr>
        <p:spPr>
          <a:xfrm rot="13500000">
            <a:off x="-4048117" y="991870"/>
            <a:ext cx="800100" cy="467360"/>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1" name="Right Triangle 20"/>
          <p:cNvSpPr/>
          <p:nvPr/>
        </p:nvSpPr>
        <p:spPr>
          <a:xfrm>
            <a:off x="-5894070" y="3293110"/>
            <a:ext cx="1062990" cy="78105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2" name="Right Triangle 21"/>
          <p:cNvSpPr/>
          <p:nvPr/>
        </p:nvSpPr>
        <p:spPr>
          <a:xfrm rot="10500000">
            <a:off x="-1278255" y="3150870"/>
            <a:ext cx="532130" cy="38989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3" name="Right Triangle 22"/>
          <p:cNvSpPr/>
          <p:nvPr/>
        </p:nvSpPr>
        <p:spPr>
          <a:xfrm rot="1800000">
            <a:off x="-9287510" y="4798060"/>
            <a:ext cx="1062990" cy="78105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nvGrpSpPr>
          <p:cNvPr id="30" name="Group 29"/>
          <p:cNvGrpSpPr/>
          <p:nvPr/>
        </p:nvGrpSpPr>
        <p:grpSpPr>
          <a:xfrm>
            <a:off x="-8147685" y="1669380"/>
            <a:ext cx="6269355" cy="1568450"/>
            <a:chOff x="3179" y="1313"/>
            <a:chExt cx="9873" cy="2470"/>
          </a:xfrm>
        </p:grpSpPr>
        <p:sp>
          <p:nvSpPr>
            <p:cNvPr id="8" name="Text Box 7"/>
            <p:cNvSpPr txBox="1"/>
            <p:nvPr/>
          </p:nvSpPr>
          <p:spPr>
            <a:xfrm>
              <a:off x="3179" y="1313"/>
              <a:ext cx="9769" cy="2470"/>
            </a:xfrm>
            <a:prstGeom prst="rect">
              <a:avLst/>
            </a:prstGeom>
            <a:noFill/>
          </p:spPr>
          <p:txBody>
            <a:bodyPr wrap="square" rtlCol="0">
              <a:spAutoFit/>
            </a:bodyPr>
            <a:lstStyle/>
            <a:p>
              <a:r>
                <a:rPr lang="vi-VN" altLang="en-US" sz="9600">
                  <a:ln>
                    <a:noFill/>
                  </a:ln>
                  <a:solidFill>
                    <a:schemeClr val="accent5">
                      <a:lumMod val="50000"/>
                    </a:schemeClr>
                  </a:solidFill>
                  <a:effectLst>
                    <a:outerShdw blurRad="50800" dir="13500000" sx="103000" sy="103000" algn="br" rotWithShape="0">
                      <a:prstClr val="black">
                        <a:alpha val="40000"/>
                      </a:prstClr>
                    </a:outerShdw>
                    <a:reflection stA="45000" endPos="0" dist="50800" dir="5400000" sy="-100000" algn="bl" rotWithShape="0"/>
                  </a:effectLst>
                  <a:latin typeface="Cooper Black" panose="0208090404030B020404" charset="0"/>
                  <a:cs typeface="Cooper Black" panose="0208090404030B020404" charset="0"/>
                </a:rPr>
                <a:t>NHÓM</a:t>
              </a:r>
            </a:p>
          </p:txBody>
        </p:sp>
        <p:sp>
          <p:nvSpPr>
            <p:cNvPr id="7" name="Text Box 6"/>
            <p:cNvSpPr txBox="1"/>
            <p:nvPr/>
          </p:nvSpPr>
          <p:spPr>
            <a:xfrm>
              <a:off x="3283" y="1313"/>
              <a:ext cx="9769" cy="2470"/>
            </a:xfrm>
            <a:prstGeom prst="rect">
              <a:avLst/>
            </a:prstGeom>
            <a:noFill/>
          </p:spPr>
          <p:txBody>
            <a:bodyPr wrap="square" rtlCol="0">
              <a:spAutoFit/>
            </a:bodyPr>
            <a:lstStyle/>
            <a:p>
              <a:r>
                <a:rPr lang="vi-VN" altLang="en-US" sz="9600" dirty="0">
                  <a:ln>
                    <a:noFill/>
                  </a:ln>
                  <a:gradFill>
                    <a:gsLst>
                      <a:gs pos="41000">
                        <a:srgbClr val="BBE2EC"/>
                      </a:gs>
                      <a:gs pos="63000">
                        <a:schemeClr val="accent1">
                          <a:lumMod val="45000"/>
                          <a:lumOff val="55000"/>
                        </a:schemeClr>
                      </a:gs>
                      <a:gs pos="100000">
                        <a:schemeClr val="accent1">
                          <a:lumMod val="45000"/>
                          <a:lumOff val="55000"/>
                        </a:schemeClr>
                      </a:gs>
                      <a:gs pos="0">
                        <a:srgbClr val="0D9276"/>
                      </a:gs>
                    </a:gsLst>
                    <a:lin ang="5400000" scaled="0"/>
                  </a:gradFill>
                  <a:effectLst>
                    <a:outerShdw blurRad="50800" dir="13500000" sx="103000" sy="103000" algn="br" rotWithShape="0">
                      <a:prstClr val="black">
                        <a:alpha val="40000"/>
                      </a:prstClr>
                    </a:outerShdw>
                    <a:reflection stA="45000" endPos="0" dist="50800" dir="5400000" sy="-100000" algn="bl" rotWithShape="0"/>
                  </a:effectLst>
                  <a:latin typeface="Cooper Black" panose="0208090404030B020404" charset="0"/>
                  <a:cs typeface="Cooper Black" panose="0208090404030B020404" charset="0"/>
                </a:rPr>
                <a:t>NHÓM </a:t>
              </a:r>
            </a:p>
          </p:txBody>
        </p:sp>
      </p:grpSp>
      <p:sp>
        <p:nvSpPr>
          <p:cNvPr id="456" name="Google Shape;456;p36"/>
          <p:cNvSpPr/>
          <p:nvPr/>
        </p:nvSpPr>
        <p:spPr>
          <a:xfrm>
            <a:off x="-9411579"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8792351"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8174350"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56;p36"/>
          <p:cNvSpPr/>
          <p:nvPr/>
        </p:nvSpPr>
        <p:spPr>
          <a:xfrm>
            <a:off x="-1950964"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57;p36"/>
          <p:cNvSpPr/>
          <p:nvPr/>
        </p:nvSpPr>
        <p:spPr>
          <a:xfrm>
            <a:off x="-1331736"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p:cNvSpPr txBox="1"/>
          <p:nvPr/>
        </p:nvSpPr>
        <p:spPr>
          <a:xfrm>
            <a:off x="-6644773" y="262255"/>
            <a:ext cx="5140325" cy="829945"/>
          </a:xfrm>
          <a:prstGeom prst="rect">
            <a:avLst/>
          </a:prstGeom>
          <a:noFill/>
        </p:spPr>
        <p:txBody>
          <a:bodyPr wrap="square" rtlCol="0">
            <a:spAutoFit/>
          </a:bodyPr>
          <a:lstStyle/>
          <a:p>
            <a:r>
              <a:rPr lang="vi-VN" altLang="en-US" sz="4800" dirty="0">
                <a:ln>
                  <a:noFill/>
                </a:ln>
                <a:solidFill>
                  <a:schemeClr val="accent4">
                    <a:alpha val="32000"/>
                  </a:schemeClr>
                </a:solidFill>
              </a:rPr>
              <a:t>THÀNH VIÊN</a:t>
            </a:r>
          </a:p>
        </p:txBody>
      </p:sp>
      <p:sp>
        <p:nvSpPr>
          <p:cNvPr id="29" name="Text Box 28"/>
          <p:cNvSpPr txBox="1"/>
          <p:nvPr/>
        </p:nvSpPr>
        <p:spPr>
          <a:xfrm>
            <a:off x="-6869113" y="4090670"/>
            <a:ext cx="4076065" cy="829945"/>
          </a:xfrm>
          <a:prstGeom prst="rect">
            <a:avLst/>
          </a:prstGeom>
          <a:noFill/>
        </p:spPr>
        <p:txBody>
          <a:bodyPr wrap="square" rtlCol="0">
            <a:spAutoFit/>
          </a:bodyPr>
          <a:lstStyle/>
          <a:p>
            <a:r>
              <a:rPr lang="vi-VN" altLang="en-US" sz="4800" dirty="0">
                <a:ln>
                  <a:noFill/>
                </a:ln>
                <a:solidFill>
                  <a:schemeClr val="accent4">
                    <a:alpha val="32000"/>
                  </a:schemeClr>
                </a:solidFill>
              </a:rPr>
              <a:t>CỦA NHÓM</a:t>
            </a:r>
          </a:p>
        </p:txBody>
      </p:sp>
      <p:sp>
        <p:nvSpPr>
          <p:cNvPr id="31" name="Text Box 30"/>
          <p:cNvSpPr txBox="1"/>
          <p:nvPr/>
        </p:nvSpPr>
        <p:spPr>
          <a:xfrm>
            <a:off x="-8678691" y="1144835"/>
            <a:ext cx="1027430" cy="739140"/>
          </a:xfrm>
          <a:prstGeom prst="rect">
            <a:avLst/>
          </a:prstGeom>
          <a:noFill/>
        </p:spPr>
        <p:txBody>
          <a:bodyPr wrap="square" rtlCol="0">
            <a:noAutofit/>
          </a:bodyPr>
          <a:lstStyle/>
          <a:p>
            <a:r>
              <a:rPr lang="vi-VN" altLang="en-US" sz="3200" dirty="0">
                <a:solidFill>
                  <a:schemeClr val="accent4"/>
                </a:solidFill>
              </a:rPr>
              <a:t>X</a:t>
            </a:r>
          </a:p>
        </p:txBody>
      </p:sp>
      <p:pic>
        <p:nvPicPr>
          <p:cNvPr id="3" name="Picture 2"/>
          <p:cNvPicPr>
            <a:picLocks noChangeAspect="1"/>
          </p:cNvPicPr>
          <p:nvPr/>
        </p:nvPicPr>
        <p:blipFill>
          <a:blip r:embed="rId5"/>
          <a:stretch>
            <a:fillRect/>
          </a:stretch>
        </p:blipFill>
        <p:spPr>
          <a:xfrm>
            <a:off x="-5629312" y="-1664509"/>
            <a:ext cx="4257143" cy="3685714"/>
          </a:xfrm>
          <a:prstGeom prst="rect">
            <a:avLst/>
          </a:prstGeom>
        </p:spPr>
      </p:pic>
      <p:pic>
        <p:nvPicPr>
          <p:cNvPr id="47" name="7D41ED2">
            <a:hlinkClick r:id="" action="ppaction://media"/>
          </p:cNvPr>
          <p:cNvPicPr>
            <a:picLocks noChangeAspect="1"/>
          </p:cNvPicPr>
          <p:nvPr>
            <a:videoFile r:link="rId1"/>
            <p:extLst>
              <p:ext uri="{DAA4B4D4-6D71-4841-9C94-3DE7FCFB9230}">
                <p14:media xmlns:p14="http://schemas.microsoft.com/office/powerpoint/2010/main" r:embed="rId2">
                  <p14:trim/>
                </p14:media>
              </p:ext>
            </p:extLst>
          </p:nvPr>
        </p:nvPicPr>
        <p:blipFill>
          <a:blip r:embed="rId6"/>
          <a:stretch>
            <a:fillRect/>
          </a:stretch>
        </p:blipFill>
        <p:spPr>
          <a:xfrm>
            <a:off x="2347783" y="2521999"/>
            <a:ext cx="3644775" cy="3192823"/>
          </a:xfrm>
          <a:prstGeom prst="rect">
            <a:avLst/>
          </a:prstGeom>
          <a:ln>
            <a:noFill/>
          </a:ln>
          <a:effectLst>
            <a:softEdge rad="112500"/>
          </a:effectLst>
        </p:spPr>
      </p:pic>
      <p:sp>
        <p:nvSpPr>
          <p:cNvPr id="6" name="!! a"/>
          <p:cNvSpPr/>
          <p:nvPr/>
        </p:nvSpPr>
        <p:spPr>
          <a:xfrm>
            <a:off x="-272828" y="-504190"/>
            <a:ext cx="9778778" cy="6038850"/>
          </a:xfrm>
          <a:prstGeom prst="roundRect">
            <a:avLst/>
          </a:prstGeom>
          <a:pattFill prst="pct80">
            <a:fgClr>
              <a:srgbClr val="358080"/>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153030"/>
              </a:solidFill>
            </a:endParaRPr>
          </a:p>
        </p:txBody>
      </p:sp>
      <p:sp>
        <p:nvSpPr>
          <p:cNvPr id="34" name="Oval 33"/>
          <p:cNvSpPr/>
          <p:nvPr/>
        </p:nvSpPr>
        <p:spPr>
          <a:xfrm>
            <a:off x="8902168" y="1371527"/>
            <a:ext cx="617604" cy="625189"/>
          </a:xfrm>
          <a:prstGeom prst="ellipse">
            <a:avLst/>
          </a:prstGeom>
          <a:solidFill>
            <a:srgbClr val="15303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Isosceles Triangle 43"/>
          <p:cNvSpPr/>
          <p:nvPr/>
        </p:nvSpPr>
        <p:spPr>
          <a:xfrm rot="10800000">
            <a:off x="-37914" y="2906777"/>
            <a:ext cx="1774005" cy="1366283"/>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Google Shape;456;p36"/>
          <p:cNvSpPr/>
          <p:nvPr/>
        </p:nvSpPr>
        <p:spPr>
          <a:xfrm>
            <a:off x="3600516" y="-570864"/>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57;p36"/>
          <p:cNvSpPr/>
          <p:nvPr/>
        </p:nvSpPr>
        <p:spPr>
          <a:xfrm>
            <a:off x="4330413" y="-570864"/>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58;p36"/>
          <p:cNvSpPr/>
          <p:nvPr/>
        </p:nvSpPr>
        <p:spPr>
          <a:xfrm>
            <a:off x="5058863" y="-570864"/>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56;p36"/>
          <p:cNvSpPr/>
          <p:nvPr/>
        </p:nvSpPr>
        <p:spPr>
          <a:xfrm rot="10649267">
            <a:off x="3705173" y="4332917"/>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57;p36"/>
          <p:cNvSpPr/>
          <p:nvPr/>
        </p:nvSpPr>
        <p:spPr>
          <a:xfrm rot="10649267">
            <a:off x="2975978" y="4364910"/>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58;p36"/>
          <p:cNvSpPr/>
          <p:nvPr/>
        </p:nvSpPr>
        <p:spPr>
          <a:xfrm rot="10649267">
            <a:off x="2248228" y="4396839"/>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 a"/>
          <p:cNvSpPr/>
          <p:nvPr/>
        </p:nvSpPr>
        <p:spPr>
          <a:xfrm>
            <a:off x="-242679" y="-565820"/>
            <a:ext cx="9778778" cy="6038850"/>
          </a:xfrm>
          <a:prstGeom prst="roundRect">
            <a:avLst/>
          </a:prstGeom>
          <a:pattFill prst="pct70">
            <a:fgClr>
              <a:srgbClr val="0C517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vi-VN">
              <a:solidFill>
                <a:srgbClr val="153030"/>
              </a:solidFill>
            </a:endParaRPr>
          </a:p>
        </p:txBody>
      </p:sp>
      <p:grpSp>
        <p:nvGrpSpPr>
          <p:cNvPr id="61" name="Group 60"/>
          <p:cNvGrpSpPr/>
          <p:nvPr/>
        </p:nvGrpSpPr>
        <p:grpSpPr>
          <a:xfrm>
            <a:off x="-1922316" y="-719346"/>
            <a:ext cx="11812502" cy="1297618"/>
            <a:chOff x="-956967" y="5011488"/>
            <a:chExt cx="11207257" cy="1091497"/>
          </a:xfrm>
        </p:grpSpPr>
        <p:sp>
          <p:nvSpPr>
            <p:cNvPr id="62" name="Rectangle 61"/>
            <p:cNvSpPr/>
            <p:nvPr/>
          </p:nvSpPr>
          <p:spPr>
            <a:xfrm>
              <a:off x="-956967" y="5314315"/>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 name="Rectangle 62"/>
            <p:cNvSpPr/>
            <p:nvPr/>
          </p:nvSpPr>
          <p:spPr>
            <a:xfrm>
              <a:off x="3654523" y="5011488"/>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5" name="Group 34"/>
          <p:cNvGrpSpPr/>
          <p:nvPr/>
        </p:nvGrpSpPr>
        <p:grpSpPr>
          <a:xfrm>
            <a:off x="-903360" y="4670425"/>
            <a:ext cx="11207257" cy="1091497"/>
            <a:chOff x="-956967" y="5011488"/>
            <a:chExt cx="11207257" cy="1091497"/>
          </a:xfrm>
        </p:grpSpPr>
        <p:sp>
          <p:nvSpPr>
            <p:cNvPr id="27" name="Rectangle 26"/>
            <p:cNvSpPr/>
            <p:nvPr/>
          </p:nvSpPr>
          <p:spPr>
            <a:xfrm>
              <a:off x="-956967" y="5314315"/>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Rectangle 56"/>
            <p:cNvSpPr/>
            <p:nvPr/>
          </p:nvSpPr>
          <p:spPr>
            <a:xfrm>
              <a:off x="3654523" y="5011488"/>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24" name="Rectangle 23"/>
          <p:cNvSpPr/>
          <p:nvPr/>
        </p:nvSpPr>
        <p:spPr>
          <a:xfrm>
            <a:off x="-523240" y="-946785"/>
            <a:ext cx="10603230" cy="6544945"/>
          </a:xfrm>
          <a:prstGeom prst="rect">
            <a:avLst/>
          </a:prstGeom>
          <a:pattFill prst="pct90">
            <a:fgClr>
              <a:srgbClr val="222527"/>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9" name="Isosceles Triangle 38"/>
          <p:cNvSpPr/>
          <p:nvPr/>
        </p:nvSpPr>
        <p:spPr>
          <a:xfrm rot="7317761">
            <a:off x="7331957" y="3801718"/>
            <a:ext cx="2211726" cy="1700473"/>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40" name="Isosceles Triangle 39"/>
          <p:cNvSpPr/>
          <p:nvPr/>
        </p:nvSpPr>
        <p:spPr>
          <a:xfrm flipV="1">
            <a:off x="7264417" y="-1418160"/>
            <a:ext cx="3344615" cy="2626213"/>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41" name="Isosceles Triangle 40"/>
          <p:cNvSpPr/>
          <p:nvPr/>
        </p:nvSpPr>
        <p:spPr>
          <a:xfrm rot="10800000">
            <a:off x="8518128" y="2242270"/>
            <a:ext cx="1052879" cy="784692"/>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42" name="Isosceles Triangle 41"/>
          <p:cNvSpPr/>
          <p:nvPr/>
        </p:nvSpPr>
        <p:spPr>
          <a:xfrm rot="10800000">
            <a:off x="5576969" y="-919218"/>
            <a:ext cx="2976116" cy="1754723"/>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33" name="Isosceles Triangle 32"/>
          <p:cNvSpPr/>
          <p:nvPr/>
        </p:nvSpPr>
        <p:spPr>
          <a:xfrm rot="14249397">
            <a:off x="7801679" y="4079536"/>
            <a:ext cx="2290760" cy="1784644"/>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32" name="5-Point Star 31"/>
          <p:cNvSpPr/>
          <p:nvPr/>
        </p:nvSpPr>
        <p:spPr>
          <a:xfrm rot="5857432">
            <a:off x="3431754" y="1406188"/>
            <a:ext cx="987083" cy="1044921"/>
          </a:xfrm>
          <a:prstGeom prst="star5">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9" name="!! 5-Point Star 35"/>
          <p:cNvSpPr/>
          <p:nvPr/>
        </p:nvSpPr>
        <p:spPr>
          <a:xfrm rot="654232">
            <a:off x="6536767" y="1457578"/>
            <a:ext cx="729897" cy="812221"/>
          </a:xfrm>
          <a:prstGeom prst="star4">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37" name="!! 5-Point Star 36"/>
          <p:cNvSpPr/>
          <p:nvPr/>
        </p:nvSpPr>
        <p:spPr>
          <a:xfrm rot="5400000">
            <a:off x="3642816" y="3821830"/>
            <a:ext cx="802860" cy="740848"/>
          </a:xfrm>
          <a:prstGeom prst="star5">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45" name="Isosceles Triangle 44"/>
          <p:cNvSpPr/>
          <p:nvPr/>
        </p:nvSpPr>
        <p:spPr>
          <a:xfrm>
            <a:off x="-682516" y="3526387"/>
            <a:ext cx="2760715" cy="2001064"/>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5" name="Right Triangle 4"/>
          <p:cNvSpPr/>
          <p:nvPr/>
        </p:nvSpPr>
        <p:spPr>
          <a:xfrm rot="10800000" flipH="1">
            <a:off x="8099137" y="178348"/>
            <a:ext cx="1433625" cy="1647722"/>
          </a:xfrm>
          <a:prstGeom prst="rtTriangle">
            <a:avLst/>
          </a:prstGeom>
          <a:solidFill>
            <a:srgbClr val="2A2D2F">
              <a:alpha val="35000"/>
            </a:srgbClr>
          </a:solidFill>
          <a:ln>
            <a:solidFill>
              <a:schemeClr val="accent4">
                <a:alpha val="4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noFill/>
            </a:endParaRPr>
          </a:p>
        </p:txBody>
      </p:sp>
      <p:pic>
        <p:nvPicPr>
          <p:cNvPr id="2" name="Picture 1"/>
          <p:cNvPicPr>
            <a:picLocks noChangeAspect="1"/>
          </p:cNvPicPr>
          <p:nvPr/>
        </p:nvPicPr>
        <p:blipFill>
          <a:blip r:embed="rId7"/>
          <a:stretch>
            <a:fillRect/>
          </a:stretch>
        </p:blipFill>
        <p:spPr>
          <a:xfrm>
            <a:off x="-7832071" y="-1520224"/>
            <a:ext cx="4923809" cy="3609524"/>
          </a:xfrm>
          <a:prstGeom prst="rect">
            <a:avLst/>
          </a:prstGeom>
          <a:solidFill>
            <a:srgbClr val="2A2D2F"/>
          </a:solidFill>
        </p:spPr>
      </p:pic>
      <p:sp>
        <p:nvSpPr>
          <p:cNvPr id="64" name="Isosceles Triangle 63"/>
          <p:cNvSpPr/>
          <p:nvPr/>
        </p:nvSpPr>
        <p:spPr>
          <a:xfrm flipH="1">
            <a:off x="459988" y="3885800"/>
            <a:ext cx="2131933" cy="1597843"/>
          </a:xfrm>
          <a:prstGeom prst="triangle">
            <a:avLst/>
          </a:prstGeom>
          <a:solidFill>
            <a:srgbClr val="2A2D2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Isosceles Triangle 64"/>
          <p:cNvSpPr/>
          <p:nvPr/>
        </p:nvSpPr>
        <p:spPr>
          <a:xfrm rot="18774156">
            <a:off x="-141227" y="-31425"/>
            <a:ext cx="1350614" cy="1631745"/>
          </a:xfrm>
          <a:prstGeom prst="triangle">
            <a:avLst/>
          </a:prstGeom>
          <a:solidFill>
            <a:srgbClr val="2A2D2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0" name="Picture 9"/>
          <p:cNvPicPr>
            <a:picLocks noChangeAspect="1"/>
          </p:cNvPicPr>
          <p:nvPr/>
        </p:nvPicPr>
        <p:blipFill>
          <a:blip r:embed="rId8"/>
          <a:stretch>
            <a:fillRect/>
          </a:stretch>
        </p:blipFill>
        <p:spPr>
          <a:xfrm>
            <a:off x="-2507263" y="-5203007"/>
            <a:ext cx="4038095" cy="3809524"/>
          </a:xfrm>
          <a:prstGeom prst="rect">
            <a:avLst/>
          </a:prstGeom>
        </p:spPr>
      </p:pic>
      <p:sp>
        <p:nvSpPr>
          <p:cNvPr id="36" name="!! c"/>
          <p:cNvSpPr txBox="1"/>
          <p:nvPr/>
        </p:nvSpPr>
        <p:spPr>
          <a:xfrm>
            <a:off x="307147" y="623067"/>
            <a:ext cx="7891444" cy="1323439"/>
          </a:xfrm>
          <a:prstGeom prst="rect">
            <a:avLst/>
          </a:prstGeom>
          <a:noFill/>
        </p:spPr>
        <p:txBody>
          <a:bodyPr wrap="square" rtlCol="0">
            <a:spAutoFit/>
          </a:bodyPr>
          <a:lstStyle/>
          <a:p>
            <a:r>
              <a:rPr lang="vi-VN" sz="8000" dirty="0">
                <a:solidFill>
                  <a:srgbClr val="4A3323"/>
                </a:solidFill>
              </a:rPr>
              <a:t>Khánh Trân </a:t>
            </a:r>
          </a:p>
        </p:txBody>
      </p:sp>
      <p:sp>
        <p:nvSpPr>
          <p:cNvPr id="38" name="!! d"/>
          <p:cNvSpPr txBox="1"/>
          <p:nvPr/>
        </p:nvSpPr>
        <p:spPr>
          <a:xfrm>
            <a:off x="1456132" y="2054300"/>
            <a:ext cx="8025158" cy="1107996"/>
          </a:xfrm>
          <a:prstGeom prst="rect">
            <a:avLst/>
          </a:prstGeom>
          <a:noFill/>
        </p:spPr>
        <p:txBody>
          <a:bodyPr wrap="square" rtlCol="0">
            <a:spAutoFit/>
          </a:bodyPr>
          <a:lstStyle/>
          <a:p>
            <a:r>
              <a:rPr lang="vi-VN" sz="6600" dirty="0">
                <a:solidFill>
                  <a:srgbClr val="51585C"/>
                </a:solidFill>
              </a:rPr>
              <a:t>Tìm Thực Phẩm</a:t>
            </a:r>
          </a:p>
        </p:txBody>
      </p:sp>
      <p:sp>
        <p:nvSpPr>
          <p:cNvPr id="66" name="Text Box 30"/>
          <p:cNvSpPr txBox="1"/>
          <p:nvPr/>
        </p:nvSpPr>
        <p:spPr>
          <a:xfrm rot="3854274">
            <a:off x="1135583" y="1624408"/>
            <a:ext cx="1027430" cy="739140"/>
          </a:xfrm>
          <a:prstGeom prst="rect">
            <a:avLst/>
          </a:prstGeom>
          <a:noFill/>
        </p:spPr>
        <p:txBody>
          <a:bodyPr wrap="square" rtlCol="0">
            <a:noAutofit/>
          </a:bodyPr>
          <a:lstStyle/>
          <a:p>
            <a:r>
              <a:rPr lang="vi-VN" altLang="en-US" sz="3200" dirty="0">
                <a:ln>
                  <a:solidFill>
                    <a:schemeClr val="accent1">
                      <a:alpha val="25000"/>
                    </a:schemeClr>
                  </a:solidFill>
                </a:ln>
                <a:solidFill>
                  <a:srgbClr val="153030">
                    <a:alpha val="25000"/>
                  </a:srgbClr>
                </a:solidFill>
              </a:rPr>
              <a:t>X</a:t>
            </a:r>
          </a:p>
        </p:txBody>
      </p:sp>
      <p:sp>
        <p:nvSpPr>
          <p:cNvPr id="67" name="Text Box 30"/>
          <p:cNvSpPr txBox="1"/>
          <p:nvPr/>
        </p:nvSpPr>
        <p:spPr>
          <a:xfrm rot="19534302">
            <a:off x="5352112" y="3953985"/>
            <a:ext cx="1027430" cy="739140"/>
          </a:xfrm>
          <a:prstGeom prst="rect">
            <a:avLst/>
          </a:prstGeom>
          <a:noFill/>
        </p:spPr>
        <p:txBody>
          <a:bodyPr wrap="square" rtlCol="0">
            <a:noAutofit/>
          </a:bodyPr>
          <a:lstStyle/>
          <a:p>
            <a:r>
              <a:rPr lang="vi-VN" altLang="en-US" sz="3200" dirty="0">
                <a:ln>
                  <a:solidFill>
                    <a:schemeClr val="accent1">
                      <a:alpha val="25000"/>
                    </a:schemeClr>
                  </a:solidFill>
                </a:ln>
                <a:solidFill>
                  <a:srgbClr val="153030">
                    <a:alpha val="25000"/>
                  </a:srgbClr>
                </a:solidFill>
              </a:rPr>
              <a:t>X</a:t>
            </a:r>
          </a:p>
        </p:txBody>
      </p:sp>
      <p:sp>
        <p:nvSpPr>
          <p:cNvPr id="68" name="Google Shape;456;p36"/>
          <p:cNvSpPr/>
          <p:nvPr/>
        </p:nvSpPr>
        <p:spPr>
          <a:xfrm>
            <a:off x="1121032" y="-461789"/>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57;p36"/>
          <p:cNvSpPr/>
          <p:nvPr/>
        </p:nvSpPr>
        <p:spPr>
          <a:xfrm>
            <a:off x="1740260" y="-461789"/>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58;p36"/>
          <p:cNvSpPr/>
          <p:nvPr/>
        </p:nvSpPr>
        <p:spPr>
          <a:xfrm>
            <a:off x="2358261" y="-461789"/>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56;p36"/>
          <p:cNvSpPr/>
          <p:nvPr/>
        </p:nvSpPr>
        <p:spPr>
          <a:xfrm>
            <a:off x="7631186"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57;p36"/>
          <p:cNvSpPr/>
          <p:nvPr/>
        </p:nvSpPr>
        <p:spPr>
          <a:xfrm>
            <a:off x="8250414"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p:cNvSpPr/>
          <p:nvPr/>
        </p:nvSpPr>
        <p:spPr>
          <a:xfrm rot="-6602400">
            <a:off x="-4008113" y="-6214459"/>
            <a:ext cx="2839707" cy="4393229"/>
          </a:xfrm>
          <a:custGeom>
            <a:avLst/>
            <a:gdLst/>
            <a:ahLst/>
            <a:cxnLst/>
            <a:rect l="l" t="t" r="r" b="b"/>
            <a:pathLst>
              <a:path w="1804" h="2791" extrusionOk="0">
                <a:moveTo>
                  <a:pt x="99" y="1076"/>
                </a:moveTo>
                <a:cubicBezTo>
                  <a:pt x="27" y="1209"/>
                  <a:pt x="-34" y="1368"/>
                  <a:pt x="20" y="1509"/>
                </a:cubicBezTo>
                <a:cubicBezTo>
                  <a:pt x="114" y="1756"/>
                  <a:pt x="497" y="1816"/>
                  <a:pt x="546" y="2075"/>
                </a:cubicBezTo>
                <a:cubicBezTo>
                  <a:pt x="570" y="2196"/>
                  <a:pt x="506" y="2315"/>
                  <a:pt x="469" y="2433"/>
                </a:cubicBezTo>
                <a:cubicBezTo>
                  <a:pt x="432" y="2550"/>
                  <a:pt x="434" y="2705"/>
                  <a:pt x="540" y="2768"/>
                </a:cubicBezTo>
                <a:cubicBezTo>
                  <a:pt x="643" y="2828"/>
                  <a:pt x="773" y="2762"/>
                  <a:pt x="865" y="2687"/>
                </a:cubicBezTo>
                <a:cubicBezTo>
                  <a:pt x="1180" y="2431"/>
                  <a:pt x="1380" y="2040"/>
                  <a:pt x="1402" y="1635"/>
                </a:cubicBezTo>
                <a:cubicBezTo>
                  <a:pt x="1412" y="1452"/>
                  <a:pt x="1389" y="1261"/>
                  <a:pt x="1455" y="1090"/>
                </a:cubicBezTo>
                <a:cubicBezTo>
                  <a:pt x="1538" y="876"/>
                  <a:pt x="1751" y="722"/>
                  <a:pt x="1796" y="497"/>
                </a:cubicBezTo>
                <a:cubicBezTo>
                  <a:pt x="1821" y="369"/>
                  <a:pt x="1785" y="232"/>
                  <a:pt x="1700" y="133"/>
                </a:cubicBezTo>
                <a:cubicBezTo>
                  <a:pt x="1439" y="-171"/>
                  <a:pt x="1043" y="117"/>
                  <a:pt x="793" y="296"/>
                </a:cubicBezTo>
                <a:cubicBezTo>
                  <a:pt x="508" y="500"/>
                  <a:pt x="268" y="767"/>
                  <a:pt x="99" y="1076"/>
                </a:cubicBezTo>
                <a:close/>
              </a:path>
            </a:pathLst>
          </a:custGeom>
          <a:solidFill>
            <a:schemeClr val="tx2">
              <a:lumMod val="75000"/>
            </a:schemeClr>
          </a:solidFill>
          <a:ln>
            <a:noFill/>
          </a:ln>
        </p:spPr>
        <p:txBody>
          <a:bodyPr spcFirstLastPara="1" wrap="square" lIns="90000" tIns="45000" rIns="90000" bIns="450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lnSpc>
                <a:spcPct val="100000"/>
              </a:lnSpc>
              <a:spcBef>
                <a:spcPts val="0"/>
              </a:spcBef>
              <a:spcAft>
                <a:spcPts val="0"/>
              </a:spcAft>
              <a:buNone/>
            </a:pPr>
            <a:endParaRPr/>
          </a:p>
        </p:txBody>
      </p:sp>
      <p:sp>
        <p:nvSpPr>
          <p:cNvPr id="226" name="Google Shape;226;p28"/>
          <p:cNvSpPr/>
          <p:nvPr/>
        </p:nvSpPr>
        <p:spPr>
          <a:xfrm rot="715661">
            <a:off x="-3840069" y="2803811"/>
            <a:ext cx="2147826" cy="3322858"/>
          </a:xfrm>
          <a:custGeom>
            <a:avLst/>
            <a:gdLst/>
            <a:ahLst/>
            <a:cxnLst/>
            <a:rect l="l" t="t" r="r" b="b"/>
            <a:pathLst>
              <a:path w="1804" h="2791" extrusionOk="0">
                <a:moveTo>
                  <a:pt x="99" y="1076"/>
                </a:moveTo>
                <a:cubicBezTo>
                  <a:pt x="27" y="1209"/>
                  <a:pt x="-34" y="1368"/>
                  <a:pt x="20" y="1509"/>
                </a:cubicBezTo>
                <a:cubicBezTo>
                  <a:pt x="114" y="1756"/>
                  <a:pt x="497" y="1816"/>
                  <a:pt x="546" y="2075"/>
                </a:cubicBezTo>
                <a:cubicBezTo>
                  <a:pt x="570" y="2196"/>
                  <a:pt x="506" y="2315"/>
                  <a:pt x="469" y="2433"/>
                </a:cubicBezTo>
                <a:cubicBezTo>
                  <a:pt x="432" y="2550"/>
                  <a:pt x="434" y="2705"/>
                  <a:pt x="540" y="2768"/>
                </a:cubicBezTo>
                <a:cubicBezTo>
                  <a:pt x="643" y="2828"/>
                  <a:pt x="773" y="2762"/>
                  <a:pt x="865" y="2687"/>
                </a:cubicBezTo>
                <a:cubicBezTo>
                  <a:pt x="1180" y="2431"/>
                  <a:pt x="1380" y="2040"/>
                  <a:pt x="1402" y="1635"/>
                </a:cubicBezTo>
                <a:cubicBezTo>
                  <a:pt x="1412" y="1452"/>
                  <a:pt x="1389" y="1261"/>
                  <a:pt x="1455" y="1090"/>
                </a:cubicBezTo>
                <a:cubicBezTo>
                  <a:pt x="1538" y="876"/>
                  <a:pt x="1751" y="722"/>
                  <a:pt x="1796" y="497"/>
                </a:cubicBezTo>
                <a:cubicBezTo>
                  <a:pt x="1821" y="369"/>
                  <a:pt x="1785" y="232"/>
                  <a:pt x="1700" y="133"/>
                </a:cubicBezTo>
                <a:cubicBezTo>
                  <a:pt x="1439" y="-171"/>
                  <a:pt x="1043" y="117"/>
                  <a:pt x="793" y="296"/>
                </a:cubicBezTo>
                <a:cubicBezTo>
                  <a:pt x="508" y="500"/>
                  <a:pt x="268" y="767"/>
                  <a:pt x="99" y="1076"/>
                </a:cubicBezTo>
                <a:close/>
              </a:path>
            </a:pathLst>
          </a:custGeom>
          <a:solidFill>
            <a:schemeClr val="tx2">
              <a:lumMod val="75000"/>
            </a:schemeClr>
          </a:solidFill>
          <a:ln>
            <a:noFill/>
          </a:ln>
        </p:spPr>
        <p:txBody>
          <a:bodyPr spcFirstLastPara="1" wrap="square" lIns="90000" tIns="45000" rIns="90000" bIns="450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lnSpc>
                <a:spcPct val="100000"/>
              </a:lnSpc>
              <a:spcBef>
                <a:spcPts val="0"/>
              </a:spcBef>
              <a:spcAft>
                <a:spcPts val="0"/>
              </a:spcAft>
              <a:buNone/>
            </a:pPr>
            <a:endParaRPr/>
          </a:p>
        </p:txBody>
      </p:sp>
      <p:sp>
        <p:nvSpPr>
          <p:cNvPr id="43" name="Google Shape;225;p28"/>
          <p:cNvSpPr/>
          <p:nvPr/>
        </p:nvSpPr>
        <p:spPr>
          <a:xfrm rot="-6602400">
            <a:off x="10611492" y="5033296"/>
            <a:ext cx="2839707" cy="4393229"/>
          </a:xfrm>
          <a:custGeom>
            <a:avLst/>
            <a:gdLst/>
            <a:ahLst/>
            <a:cxnLst/>
            <a:rect l="l" t="t" r="r" b="b"/>
            <a:pathLst>
              <a:path w="1804" h="2791" extrusionOk="0">
                <a:moveTo>
                  <a:pt x="99" y="1076"/>
                </a:moveTo>
                <a:cubicBezTo>
                  <a:pt x="27" y="1209"/>
                  <a:pt x="-34" y="1368"/>
                  <a:pt x="20" y="1509"/>
                </a:cubicBezTo>
                <a:cubicBezTo>
                  <a:pt x="114" y="1756"/>
                  <a:pt x="497" y="1816"/>
                  <a:pt x="546" y="2075"/>
                </a:cubicBezTo>
                <a:cubicBezTo>
                  <a:pt x="570" y="2196"/>
                  <a:pt x="506" y="2315"/>
                  <a:pt x="469" y="2433"/>
                </a:cubicBezTo>
                <a:cubicBezTo>
                  <a:pt x="432" y="2550"/>
                  <a:pt x="434" y="2705"/>
                  <a:pt x="540" y="2768"/>
                </a:cubicBezTo>
                <a:cubicBezTo>
                  <a:pt x="643" y="2828"/>
                  <a:pt x="773" y="2762"/>
                  <a:pt x="865" y="2687"/>
                </a:cubicBezTo>
                <a:cubicBezTo>
                  <a:pt x="1180" y="2431"/>
                  <a:pt x="1380" y="2040"/>
                  <a:pt x="1402" y="1635"/>
                </a:cubicBezTo>
                <a:cubicBezTo>
                  <a:pt x="1412" y="1452"/>
                  <a:pt x="1389" y="1261"/>
                  <a:pt x="1455" y="1090"/>
                </a:cubicBezTo>
                <a:cubicBezTo>
                  <a:pt x="1538" y="876"/>
                  <a:pt x="1751" y="722"/>
                  <a:pt x="1796" y="497"/>
                </a:cubicBezTo>
                <a:cubicBezTo>
                  <a:pt x="1821" y="369"/>
                  <a:pt x="1785" y="232"/>
                  <a:pt x="1700" y="133"/>
                </a:cubicBezTo>
                <a:cubicBezTo>
                  <a:pt x="1439" y="-171"/>
                  <a:pt x="1043" y="117"/>
                  <a:pt x="793" y="296"/>
                </a:cubicBezTo>
                <a:cubicBezTo>
                  <a:pt x="508" y="500"/>
                  <a:pt x="268" y="767"/>
                  <a:pt x="99" y="1076"/>
                </a:cubicBezTo>
                <a:close/>
              </a:path>
            </a:pathLst>
          </a:custGeom>
          <a:solidFill>
            <a:schemeClr val="accent2">
              <a:lumMod val="75000"/>
            </a:schemeClr>
          </a:solidFill>
        </p:spPr>
        <p:style>
          <a:lnRef idx="0">
            <a:srgbClr val="FFFFFF"/>
          </a:lnRef>
          <a:fillRef idx="1">
            <a:schemeClr val="accent3"/>
          </a:fillRef>
          <a:effectRef idx="0">
            <a:srgbClr val="FFFFFF"/>
          </a:effectRef>
          <a:fontRef idx="minor">
            <a:schemeClr val="dk1"/>
          </a:fontRef>
        </p:style>
        <p:txBody>
          <a:bodyPr spcFirstLastPara="1" wrap="square" lIns="90000" tIns="45000" rIns="90000" bIns="450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lnSpc>
                <a:spcPct val="100000"/>
              </a:lnSpc>
              <a:spcBef>
                <a:spcPts val="0"/>
              </a:spcBef>
              <a:spcAft>
                <a:spcPts val="0"/>
              </a:spcAft>
              <a:buNone/>
            </a:pPr>
            <a:endParaRPr/>
          </a:p>
        </p:txBody>
      </p:sp>
      <p:sp>
        <p:nvSpPr>
          <p:cNvPr id="46" name="Title 45"/>
          <p:cNvSpPr>
            <a:spLocks noGrp="1"/>
          </p:cNvSpPr>
          <p:nvPr>
            <p:ph type="title"/>
          </p:nvPr>
        </p:nvSpPr>
        <p:spPr>
          <a:xfrm>
            <a:off x="-9107000" y="445025"/>
            <a:ext cx="7717500" cy="572700"/>
          </a:xfrm>
        </p:spPr>
        <p:txBody>
          <a:bodyPr/>
          <a:lstStyle/>
          <a:p>
            <a:endParaRPr lang="en-US"/>
          </a:p>
        </p:txBody>
      </p:sp>
      <p:sp>
        <p:nvSpPr>
          <p:cNvPr id="49" name="Text Placeholder 48"/>
          <p:cNvSpPr>
            <a:spLocks noGrp="1"/>
          </p:cNvSpPr>
          <p:nvPr>
            <p:ph type="body" idx="1"/>
          </p:nvPr>
        </p:nvSpPr>
        <p:spPr>
          <a:xfrm>
            <a:off x="-9107000" y="1095125"/>
            <a:ext cx="7717500" cy="3473700"/>
          </a:xfrm>
        </p:spPr>
        <p:txBody>
          <a:bodyPr/>
          <a:lstStyle/>
          <a:p>
            <a:endParaRPr lang="en-US"/>
          </a:p>
        </p:txBody>
      </p:sp>
      <p:sp>
        <p:nvSpPr>
          <p:cNvPr id="50" name="Rounded Rectangle 49"/>
          <p:cNvSpPr/>
          <p:nvPr/>
        </p:nvSpPr>
        <p:spPr>
          <a:xfrm>
            <a:off x="-10586085" y="-666115"/>
            <a:ext cx="10343515" cy="6428105"/>
          </a:xfrm>
          <a:prstGeom prst="roundRect">
            <a:avLst/>
          </a:prstGeom>
          <a:pattFill prst="pct70">
            <a:fgClr>
              <a:schemeClr val="accent3">
                <a:lumMod val="50000"/>
              </a:schemeClr>
            </a:fgClr>
            <a:bgClr>
              <a:schemeClr val="bg1"/>
            </a:bgClr>
          </a:pattFill>
          <a:ln w="28575" cmpd="dbl">
            <a:solidFill>
              <a:schemeClr val="accent1">
                <a:shade val="50000"/>
              </a:schemeClr>
            </a:solidFill>
            <a:prstDash val="lgDashDot"/>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noFill/>
            </a:endParaRPr>
          </a:p>
        </p:txBody>
      </p:sp>
      <p:sp>
        <p:nvSpPr>
          <p:cNvPr id="51" name="Text Box 50"/>
          <p:cNvSpPr txBox="1"/>
          <p:nvPr/>
        </p:nvSpPr>
        <p:spPr>
          <a:xfrm>
            <a:off x="-7639444" y="2769801"/>
            <a:ext cx="5599430" cy="1106805"/>
          </a:xfrm>
          <a:prstGeom prst="rect">
            <a:avLst/>
          </a:prstGeom>
          <a:noFill/>
          <a:ln>
            <a:noFill/>
          </a:ln>
          <a:extLst>
            <a:ext uri="{909E8E84-426E-40DD-AFC4-6F175D3DCCD1}">
              <a14:hiddenFill xmlns:a14="http://schemas.microsoft.com/office/drawing/2010/main">
                <a:solidFill>
                  <a:schemeClr val="accent3">
                    <a:lumMod val="90000"/>
                  </a:schemeClr>
                </a:solidFill>
              </a14:hiddenFill>
            </a:ext>
          </a:extLst>
        </p:spPr>
        <p:txBody>
          <a:bodyPr wrap="square" rtlCol="0">
            <a:spAutoFit/>
          </a:bodyPr>
          <a:lstStyle/>
          <a:p>
            <a:r>
              <a:rPr lang="vi-VN" altLang="en-US" sz="6600" dirty="0">
                <a:ln w="28575" cmpd="sng">
                  <a:solidFill>
                    <a:schemeClr val="accent3">
                      <a:lumMod val="90000"/>
                    </a:schemeClr>
                  </a:solidFill>
                  <a:prstDash val="solid"/>
                </a:ln>
                <a:solidFill>
                  <a:schemeClr val="accent3">
                    <a:lumMod val="90000"/>
                    <a:alpha val="75000"/>
                  </a:schemeClr>
                </a:solidFill>
              </a:rPr>
              <a:t>Tổng Kết TT</a:t>
            </a:r>
          </a:p>
        </p:txBody>
      </p:sp>
      <p:sp>
        <p:nvSpPr>
          <p:cNvPr id="52" name="!!"/>
          <p:cNvSpPr txBox="1"/>
          <p:nvPr/>
        </p:nvSpPr>
        <p:spPr>
          <a:xfrm>
            <a:off x="-7998169" y="593728"/>
            <a:ext cx="7891444" cy="1322070"/>
          </a:xfrm>
          <a:prstGeom prst="rect">
            <a:avLst/>
          </a:prstGeom>
          <a:noFill/>
        </p:spPr>
        <p:txBody>
          <a:bodyPr wrap="square" rtlCol="0">
            <a:spAutoFit/>
            <a:scene3d>
              <a:camera prst="orthographicFront"/>
              <a:lightRig rig="threePt" dir="t"/>
            </a:scene3d>
          </a:bodyPr>
          <a:lstStyle/>
          <a:p>
            <a:r>
              <a:rPr lang="vi-VN" sz="8000" dirty="0">
                <a:ln w="22225">
                  <a:solidFill>
                    <a:schemeClr val="accent2"/>
                  </a:solidFill>
                  <a:prstDash val="solid"/>
                </a:ln>
                <a:solidFill>
                  <a:schemeClr val="accent3"/>
                </a:solidFill>
                <a:effectLst/>
              </a:rPr>
              <a:t>Quốc Bảo</a:t>
            </a:r>
          </a:p>
        </p:txBody>
      </p:sp>
      <p:sp>
        <p:nvSpPr>
          <p:cNvPr id="53" name="Isosceles Triangle 52"/>
          <p:cNvSpPr/>
          <p:nvPr/>
        </p:nvSpPr>
        <p:spPr>
          <a:xfrm rot="10800000">
            <a:off x="-11553825" y="-2649220"/>
            <a:ext cx="4389120" cy="3794125"/>
          </a:xfrm>
          <a:prstGeom prs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3" name="Isosceles Triangle 72"/>
          <p:cNvSpPr/>
          <p:nvPr/>
        </p:nvSpPr>
        <p:spPr>
          <a:xfrm rot="10800000">
            <a:off x="-11898630" y="-872490"/>
            <a:ext cx="3485515" cy="2949575"/>
          </a:xfrm>
          <a:prstGeom prs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4" name="Right Triangle 73"/>
          <p:cNvSpPr/>
          <p:nvPr/>
        </p:nvSpPr>
        <p:spPr>
          <a:xfrm rot="10800000">
            <a:off x="-2232660" y="1124585"/>
            <a:ext cx="2019300" cy="2324100"/>
          </a:xfrm>
          <a:prstGeom prst="r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5" name="Trapezoid 74"/>
          <p:cNvSpPr/>
          <p:nvPr/>
        </p:nvSpPr>
        <p:spPr>
          <a:xfrm rot="2700000">
            <a:off x="-8752205" y="2866390"/>
            <a:ext cx="1638300" cy="1143000"/>
          </a:xfrm>
          <a:prstGeom prst="trapezoid">
            <a:avLst>
              <a:gd name="adj" fmla="val 2605"/>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6" name="Trapezoid 75"/>
          <p:cNvSpPr/>
          <p:nvPr/>
        </p:nvSpPr>
        <p:spPr>
          <a:xfrm rot="17880000">
            <a:off x="-7203440" y="1433195"/>
            <a:ext cx="1155065" cy="605790"/>
          </a:xfrm>
          <a:prstGeom prst="trapezoid">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7" name="Isosceles Triangle 76"/>
          <p:cNvSpPr/>
          <p:nvPr/>
        </p:nvSpPr>
        <p:spPr>
          <a:xfrm rot="13500000">
            <a:off x="-4286242" y="991870"/>
            <a:ext cx="800100" cy="467360"/>
          </a:xfrm>
          <a:prstGeom prs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8" name="Right Triangle 77"/>
          <p:cNvSpPr/>
          <p:nvPr/>
        </p:nvSpPr>
        <p:spPr>
          <a:xfrm>
            <a:off x="-6132195" y="3293110"/>
            <a:ext cx="1062990" cy="781050"/>
          </a:xfrm>
          <a:prstGeom prst="r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9" name="Right Triangle 78"/>
          <p:cNvSpPr/>
          <p:nvPr/>
        </p:nvSpPr>
        <p:spPr>
          <a:xfrm rot="1800000">
            <a:off x="-7039610" y="4606290"/>
            <a:ext cx="974725" cy="762635"/>
          </a:xfrm>
          <a:prstGeom prst="r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83" name="Text Box 82"/>
          <p:cNvSpPr txBox="1"/>
          <p:nvPr/>
        </p:nvSpPr>
        <p:spPr>
          <a:xfrm>
            <a:off x="-8916816" y="1144835"/>
            <a:ext cx="1027430" cy="739140"/>
          </a:xfrm>
          <a:prstGeom prst="rect">
            <a:avLst/>
          </a:prstGeom>
          <a:solidFill>
            <a:schemeClr val="accent2">
              <a:alpha val="46000"/>
            </a:schemeClr>
          </a:solidFill>
        </p:spPr>
        <p:txBody>
          <a:bodyPr wrap="square" rtlCol="0">
            <a:noAutofit/>
          </a:bodyPr>
          <a:lstStyle/>
          <a:p>
            <a:r>
              <a:rPr lang="vi-VN" altLang="en-US" sz="3200" dirty="0">
                <a:solidFill>
                  <a:schemeClr val="accent4"/>
                </a:solidFill>
              </a:rPr>
              <a:t>X</a:t>
            </a:r>
          </a:p>
        </p:txBody>
      </p:sp>
      <p:sp>
        <p:nvSpPr>
          <p:cNvPr id="80" name="Parallelogram 79"/>
          <p:cNvSpPr/>
          <p:nvPr/>
        </p:nvSpPr>
        <p:spPr>
          <a:xfrm>
            <a:off x="-3437890" y="2077085"/>
            <a:ext cx="1600200" cy="1371600"/>
          </a:xfrm>
          <a:prstGeom prst="parallelogram">
            <a:avLst/>
          </a:prstGeom>
          <a:solidFill>
            <a:schemeClr val="accent2">
              <a:alpha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81" name="Right Triangle 80"/>
          <p:cNvSpPr/>
          <p:nvPr/>
        </p:nvSpPr>
        <p:spPr>
          <a:xfrm rot="5880000">
            <a:off x="-9725025" y="4187825"/>
            <a:ext cx="974725" cy="762635"/>
          </a:xfrm>
          <a:prstGeom prst="r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82" name="Right Triangle 81"/>
          <p:cNvSpPr/>
          <p:nvPr/>
        </p:nvSpPr>
        <p:spPr>
          <a:xfrm rot="10800000">
            <a:off x="-4096385" y="3399790"/>
            <a:ext cx="2853690" cy="2324100"/>
          </a:xfrm>
          <a:prstGeom prst="r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84" name="Google Shape;456;p36"/>
          <p:cNvSpPr/>
          <p:nvPr/>
        </p:nvSpPr>
        <p:spPr>
          <a:xfrm>
            <a:off x="-4392864" y="-332739"/>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57;p36"/>
          <p:cNvSpPr/>
          <p:nvPr/>
        </p:nvSpPr>
        <p:spPr>
          <a:xfrm>
            <a:off x="-3662967" y="-332739"/>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58;p36"/>
          <p:cNvSpPr/>
          <p:nvPr/>
        </p:nvSpPr>
        <p:spPr>
          <a:xfrm>
            <a:off x="-2934517" y="-332739"/>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56;p36"/>
          <p:cNvSpPr/>
          <p:nvPr/>
        </p:nvSpPr>
        <p:spPr>
          <a:xfrm rot="10649267">
            <a:off x="-4288207" y="4571042"/>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57;p36"/>
          <p:cNvSpPr/>
          <p:nvPr/>
        </p:nvSpPr>
        <p:spPr>
          <a:xfrm rot="10649267">
            <a:off x="-5017402" y="4603035"/>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58;p36"/>
          <p:cNvSpPr/>
          <p:nvPr/>
        </p:nvSpPr>
        <p:spPr>
          <a:xfrm rot="10649267">
            <a:off x="-5745152" y="4634964"/>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 c">
            <a:extLst>
              <a:ext uri="{FF2B5EF4-FFF2-40B4-BE49-F238E27FC236}">
                <a16:creationId xmlns:a16="http://schemas.microsoft.com/office/drawing/2014/main" id="{053572AA-9705-B256-9370-E6438520A648}"/>
              </a:ext>
            </a:extLst>
          </p:cNvPr>
          <p:cNvSpPr txBox="1"/>
          <p:nvPr/>
        </p:nvSpPr>
        <p:spPr>
          <a:xfrm>
            <a:off x="1869110" y="3384977"/>
            <a:ext cx="7891444" cy="1323439"/>
          </a:xfrm>
          <a:prstGeom prst="rect">
            <a:avLst/>
          </a:prstGeom>
          <a:noFill/>
        </p:spPr>
        <p:txBody>
          <a:bodyPr wrap="square" rtlCol="0">
            <a:spAutoFit/>
          </a:bodyPr>
          <a:lstStyle/>
          <a:p>
            <a:r>
              <a:rPr lang="vi-VN" sz="8000" dirty="0">
                <a:solidFill>
                  <a:srgbClr val="4A3323"/>
                </a:solidFill>
              </a:rPr>
              <a:t>Thanh Thảo</a:t>
            </a:r>
          </a:p>
        </p:txBody>
      </p:sp>
      <p:sp>
        <p:nvSpPr>
          <p:cNvPr id="227" name="!! thaodung">
            <a:extLst>
              <a:ext uri="{FF2B5EF4-FFF2-40B4-BE49-F238E27FC236}">
                <a16:creationId xmlns:a16="http://schemas.microsoft.com/office/drawing/2014/main" id="{EA0BEE61-9D00-7DCC-E46D-D5374EF21289}"/>
              </a:ext>
            </a:extLst>
          </p:cNvPr>
          <p:cNvSpPr txBox="1"/>
          <p:nvPr/>
        </p:nvSpPr>
        <p:spPr>
          <a:xfrm>
            <a:off x="-8525124" y="4169139"/>
            <a:ext cx="7891444" cy="1322070"/>
          </a:xfrm>
          <a:prstGeom prst="rect">
            <a:avLst/>
          </a:prstGeom>
          <a:noFill/>
        </p:spPr>
        <p:txBody>
          <a:bodyPr wrap="square" rtlCol="0">
            <a:spAutoFit/>
            <a:scene3d>
              <a:camera prst="orthographicFront"/>
              <a:lightRig rig="threePt" dir="t"/>
            </a:scene3d>
          </a:bodyPr>
          <a:lstStyle/>
          <a:p>
            <a:r>
              <a:rPr lang="vi-VN" sz="8000" dirty="0">
                <a:ln w="22225">
                  <a:solidFill>
                    <a:schemeClr val="accent2"/>
                  </a:solidFill>
                  <a:prstDash val="solid"/>
                </a:ln>
                <a:solidFill>
                  <a:schemeClr val="accent3"/>
                </a:solidFill>
                <a:effectLst/>
              </a:rPr>
              <a:t>Thảo Dung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5000">
        <p159:morph option="byObject"/>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grpId="0" nodeType="withEffect">
                                  <p:stCondLst>
                                    <p:cond delay="0"/>
                                  </p:stCondLst>
                                  <p:childTnLst>
                                    <p:animMotion origin="layout" path="M 3.33333E-6 1.23457E-6 L -0.12466 0.00833 " pathEditMode="relative" rAng="0" ptsTypes="AA">
                                      <p:cBhvr>
                                        <p:cTn id="6" dur="4750" fill="hold"/>
                                        <p:tgtEl>
                                          <p:spTgt spid="38"/>
                                        </p:tgtEl>
                                        <p:attrNameLst>
                                          <p:attrName>ppt_x</p:attrName>
                                          <p:attrName>ppt_y</p:attrName>
                                        </p:attrNameLst>
                                      </p:cBhvr>
                                      <p:rCtr x="-6233" y="401"/>
                                    </p:animMotion>
                                  </p:childTnLst>
                                </p:cTn>
                              </p:par>
                              <p:par>
                                <p:cTn id="7" presetID="26" presetClass="emph" presetSubtype="0" repeatCount="indefinite" fill="hold" grpId="0" nodeType="withEffect">
                                  <p:stCondLst>
                                    <p:cond delay="500"/>
                                  </p:stCondLst>
                                  <p:childTnLst>
                                    <p:animEffect transition="out" filter="fade">
                                      <p:cBhvr>
                                        <p:cTn id="8" dur="500" tmFilter="0, 0; .2, .5; .8, .5; 1, 0"/>
                                        <p:tgtEl>
                                          <p:spTgt spid="39"/>
                                        </p:tgtEl>
                                      </p:cBhvr>
                                    </p:animEffect>
                                    <p:animScale>
                                      <p:cBhvr>
                                        <p:cTn id="9" dur="250" autoRev="1" fill="hold"/>
                                        <p:tgtEl>
                                          <p:spTgt spid="39"/>
                                        </p:tgtEl>
                                      </p:cBhvr>
                                      <p:by x="105000" y="105000"/>
                                    </p:animScale>
                                  </p:childTnLst>
                                </p:cTn>
                              </p:par>
                              <p:par>
                                <p:cTn id="10" presetID="26" presetClass="emph" presetSubtype="0" repeatCount="indefinite" fill="hold" grpId="0" nodeType="withEffect">
                                  <p:stCondLst>
                                    <p:cond delay="500"/>
                                  </p:stCondLst>
                                  <p:childTnLst>
                                    <p:animEffect transition="out" filter="fade">
                                      <p:cBhvr>
                                        <p:cTn id="11" dur="500" tmFilter="0, 0; .2, .5; .8, .5; 1, 0"/>
                                        <p:tgtEl>
                                          <p:spTgt spid="40"/>
                                        </p:tgtEl>
                                      </p:cBhvr>
                                    </p:animEffect>
                                    <p:animScale>
                                      <p:cBhvr>
                                        <p:cTn id="12" dur="250" autoRev="1" fill="hold"/>
                                        <p:tgtEl>
                                          <p:spTgt spid="40"/>
                                        </p:tgtEl>
                                      </p:cBhvr>
                                      <p:by x="105000" y="105000"/>
                                    </p:animScale>
                                  </p:childTnLst>
                                </p:cTn>
                              </p:par>
                              <p:par>
                                <p:cTn id="13" presetID="26" presetClass="emph" presetSubtype="0" repeatCount="indefinite" fill="hold" grpId="0" nodeType="withEffect">
                                  <p:stCondLst>
                                    <p:cond delay="500"/>
                                  </p:stCondLst>
                                  <p:childTnLst>
                                    <p:animEffect transition="out" filter="fade">
                                      <p:cBhvr>
                                        <p:cTn id="14" dur="500" tmFilter="0, 0; .2, .5; .8, .5; 1, 0"/>
                                        <p:tgtEl>
                                          <p:spTgt spid="41"/>
                                        </p:tgtEl>
                                      </p:cBhvr>
                                    </p:animEffect>
                                    <p:animScale>
                                      <p:cBhvr>
                                        <p:cTn id="15" dur="250" autoRev="1" fill="hold"/>
                                        <p:tgtEl>
                                          <p:spTgt spid="41"/>
                                        </p:tgtEl>
                                      </p:cBhvr>
                                      <p:by x="105000" y="105000"/>
                                    </p:animScale>
                                  </p:childTnLst>
                                </p:cTn>
                              </p:par>
                              <p:par>
                                <p:cTn id="16" presetID="26" presetClass="emph" presetSubtype="0" repeatCount="indefinite" fill="hold" grpId="0" nodeType="withEffect">
                                  <p:stCondLst>
                                    <p:cond delay="500"/>
                                  </p:stCondLst>
                                  <p:childTnLst>
                                    <p:animEffect transition="out" filter="fade">
                                      <p:cBhvr>
                                        <p:cTn id="17" dur="500" tmFilter="0, 0; .2, .5; .8, .5; 1, 0"/>
                                        <p:tgtEl>
                                          <p:spTgt spid="42"/>
                                        </p:tgtEl>
                                      </p:cBhvr>
                                    </p:animEffect>
                                    <p:animScale>
                                      <p:cBhvr>
                                        <p:cTn id="18" dur="250" autoRev="1" fill="hold"/>
                                        <p:tgtEl>
                                          <p:spTgt spid="42"/>
                                        </p:tgtEl>
                                      </p:cBhvr>
                                      <p:by x="105000" y="105000"/>
                                    </p:animScale>
                                  </p:childTnLst>
                                </p:cTn>
                              </p:par>
                              <p:par>
                                <p:cTn id="19" presetID="26" presetClass="emph" presetSubtype="0" repeatCount="indefinite" fill="hold" grpId="0" nodeType="withEffect">
                                  <p:stCondLst>
                                    <p:cond delay="500"/>
                                  </p:stCondLst>
                                  <p:childTnLst>
                                    <p:animEffect transition="out" filter="fade">
                                      <p:cBhvr>
                                        <p:cTn id="20" dur="500" tmFilter="0, 0; .2, .5; .8, .5; 1, 0"/>
                                        <p:tgtEl>
                                          <p:spTgt spid="33"/>
                                        </p:tgtEl>
                                      </p:cBhvr>
                                    </p:animEffect>
                                    <p:animScale>
                                      <p:cBhvr>
                                        <p:cTn id="21" dur="250" autoRev="1" fill="hold"/>
                                        <p:tgtEl>
                                          <p:spTgt spid="33"/>
                                        </p:tgtEl>
                                      </p:cBhvr>
                                      <p:by x="105000" y="105000"/>
                                    </p:animScale>
                                  </p:childTnLst>
                                </p:cTn>
                              </p:par>
                              <p:par>
                                <p:cTn id="22" presetID="26" presetClass="emph" presetSubtype="0" repeatCount="indefinite" fill="hold" grpId="0" nodeType="withEffect">
                                  <p:stCondLst>
                                    <p:cond delay="500"/>
                                  </p:stCondLst>
                                  <p:childTnLst>
                                    <p:animEffect transition="out" filter="fade">
                                      <p:cBhvr>
                                        <p:cTn id="23" dur="500" tmFilter="0, 0; .2, .5; .8, .5; 1, 0"/>
                                        <p:tgtEl>
                                          <p:spTgt spid="45"/>
                                        </p:tgtEl>
                                      </p:cBhvr>
                                    </p:animEffect>
                                    <p:animScale>
                                      <p:cBhvr>
                                        <p:cTn id="24" dur="250" autoRev="1" fill="hold"/>
                                        <p:tgtEl>
                                          <p:spTgt spid="45"/>
                                        </p:tgtEl>
                                      </p:cBhvr>
                                      <p:by x="105000" y="105000"/>
                                    </p:animScale>
                                  </p:childTnLst>
                                </p:cTn>
                              </p:par>
                              <p:par>
                                <p:cTn id="25" presetID="26" presetClass="emph" presetSubtype="0" repeatCount="indefinite" fill="hold" grpId="0" nodeType="withEffect">
                                  <p:stCondLst>
                                    <p:cond delay="500"/>
                                  </p:stCondLst>
                                  <p:childTnLst>
                                    <p:animEffect transition="out" filter="fade">
                                      <p:cBhvr>
                                        <p:cTn id="26" dur="500" tmFilter="0, 0; .2, .5; .8, .5; 1, 0"/>
                                        <p:tgtEl>
                                          <p:spTgt spid="64"/>
                                        </p:tgtEl>
                                      </p:cBhvr>
                                    </p:animEffect>
                                    <p:animScale>
                                      <p:cBhvr>
                                        <p:cTn id="27" dur="250" autoRev="1" fill="hold"/>
                                        <p:tgtEl>
                                          <p:spTgt spid="64"/>
                                        </p:tgtEl>
                                      </p:cBhvr>
                                      <p:by x="105000" y="105000"/>
                                    </p:animScale>
                                  </p:childTnLst>
                                </p:cTn>
                              </p:par>
                              <p:par>
                                <p:cTn id="28" presetID="26" presetClass="emph" presetSubtype="0" repeatCount="indefinite" fill="hold" grpId="0" nodeType="withEffect">
                                  <p:stCondLst>
                                    <p:cond delay="500"/>
                                  </p:stCondLst>
                                  <p:childTnLst>
                                    <p:animEffect transition="out" filter="fade">
                                      <p:cBhvr>
                                        <p:cTn id="29" dur="500" tmFilter="0, 0; .2, .5; .8, .5; 1, 0"/>
                                        <p:tgtEl>
                                          <p:spTgt spid="65"/>
                                        </p:tgtEl>
                                      </p:cBhvr>
                                    </p:animEffect>
                                    <p:animScale>
                                      <p:cBhvr>
                                        <p:cTn id="30" dur="250" autoRev="1" fill="hold"/>
                                        <p:tgtEl>
                                          <p:spTgt spid="65"/>
                                        </p:tgtEl>
                                      </p:cBhvr>
                                      <p:by x="105000" y="105000"/>
                                    </p:animScale>
                                  </p:childTnLst>
                                </p:cTn>
                              </p:par>
                              <p:par>
                                <p:cTn id="31" presetID="26" presetClass="emph" presetSubtype="0" repeatCount="indefinite" fill="hold" grpId="0" nodeType="withEffect">
                                  <p:stCondLst>
                                    <p:cond delay="500"/>
                                  </p:stCondLst>
                                  <p:childTnLst>
                                    <p:animEffect transition="out" filter="fade">
                                      <p:cBhvr>
                                        <p:cTn id="32" dur="500" tmFilter="0, 0; .2, .5; .8, .5; 1, 0"/>
                                        <p:tgtEl>
                                          <p:spTgt spid="37"/>
                                        </p:tgtEl>
                                      </p:cBhvr>
                                    </p:animEffect>
                                    <p:animScale>
                                      <p:cBhvr>
                                        <p:cTn id="33" dur="250" autoRev="1" fill="hold"/>
                                        <p:tgtEl>
                                          <p:spTgt spid="37"/>
                                        </p:tgtEl>
                                      </p:cBhvr>
                                      <p:by x="105000" y="105000"/>
                                    </p:animScale>
                                  </p:childTnLst>
                                </p:cTn>
                              </p:par>
                              <p:par>
                                <p:cTn id="34" presetID="26" presetClass="emph" presetSubtype="0" repeatCount="indefinite" fill="hold" grpId="0" nodeType="withEffect">
                                  <p:stCondLst>
                                    <p:cond delay="500"/>
                                  </p:stCondLst>
                                  <p:childTnLst>
                                    <p:animEffect transition="out" filter="fade">
                                      <p:cBhvr>
                                        <p:cTn id="35" dur="500" tmFilter="0, 0; .2, .5; .8, .5; 1, 0"/>
                                        <p:tgtEl>
                                          <p:spTgt spid="9"/>
                                        </p:tgtEl>
                                      </p:cBhvr>
                                    </p:animEffect>
                                    <p:animScale>
                                      <p:cBhvr>
                                        <p:cTn id="36" dur="250" autoRev="1" fill="hold"/>
                                        <p:tgtEl>
                                          <p:spTgt spid="9"/>
                                        </p:tgtEl>
                                      </p:cBhvr>
                                      <p:by x="105000" y="105000"/>
                                    </p:animScale>
                                  </p:childTnLst>
                                </p:cTn>
                              </p:par>
                              <p:par>
                                <p:cTn id="37" presetID="26" presetClass="emph" presetSubtype="0" repeatCount="indefinite" fill="hold" grpId="0" nodeType="withEffect">
                                  <p:stCondLst>
                                    <p:cond delay="500"/>
                                  </p:stCondLst>
                                  <p:childTnLst>
                                    <p:animEffect transition="out" filter="fade">
                                      <p:cBhvr>
                                        <p:cTn id="38" dur="500" tmFilter="0, 0; .2, .5; .8, .5; 1, 0"/>
                                        <p:tgtEl>
                                          <p:spTgt spid="32"/>
                                        </p:tgtEl>
                                      </p:cBhvr>
                                    </p:animEffect>
                                    <p:animScale>
                                      <p:cBhvr>
                                        <p:cTn id="39" dur="250" autoRev="1" fill="hold"/>
                                        <p:tgtEl>
                                          <p:spTgt spid="32"/>
                                        </p:tgtEl>
                                      </p:cBhvr>
                                      <p:by x="105000" y="105000"/>
                                    </p:animScale>
                                  </p:childTnLst>
                                </p:cTn>
                              </p:par>
                              <p:par>
                                <p:cTn id="40" presetID="1" presetClass="entr" presetSubtype="0" fill="hold" grpId="0" nodeType="withEffect">
                                  <p:stCondLst>
                                    <p:cond delay="0"/>
                                  </p:stCondLst>
                                  <p:childTnLst>
                                    <p:set>
                                      <p:cBhvr>
                                        <p:cTn id="41" dur="1" fill="hold">
                                          <p:stCondLst>
                                            <p:cond delay="0"/>
                                          </p:stCondLst>
                                        </p:cTn>
                                        <p:tgtEl>
                                          <p:spTgt spid="66"/>
                                        </p:tgtEl>
                                        <p:attrNameLst>
                                          <p:attrName>style.visibility</p:attrName>
                                        </p:attrNameLst>
                                      </p:cBhvr>
                                      <p:to>
                                        <p:strVal val="visible"/>
                                      </p:to>
                                    </p:set>
                                  </p:childTnLst>
                                </p:cTn>
                              </p:par>
                              <p:par>
                                <p:cTn id="42" presetID="26" presetClass="emph" presetSubtype="0" repeatCount="indefinite" fill="hold" grpId="1" nodeType="withEffect">
                                  <p:stCondLst>
                                    <p:cond delay="200"/>
                                  </p:stCondLst>
                                  <p:childTnLst>
                                    <p:animEffect transition="out" filter="fade">
                                      <p:cBhvr>
                                        <p:cTn id="43" dur="500" tmFilter="0, 0; .2, .5; .8, .5; 1, 0"/>
                                        <p:tgtEl>
                                          <p:spTgt spid="66"/>
                                        </p:tgtEl>
                                      </p:cBhvr>
                                    </p:animEffect>
                                    <p:animScale>
                                      <p:cBhvr>
                                        <p:cTn id="44" dur="250" autoRev="1" fill="hold"/>
                                        <p:tgtEl>
                                          <p:spTgt spid="66"/>
                                        </p:tgtEl>
                                      </p:cBhvr>
                                      <p:by x="105000" y="105000"/>
                                    </p:animScale>
                                  </p:childTnLst>
                                </p:cTn>
                              </p:par>
                              <p:par>
                                <p:cTn id="45" presetID="1" presetClass="entr" presetSubtype="0" fill="hold" grpId="0" nodeType="withEffect">
                                  <p:stCondLst>
                                    <p:cond delay="0"/>
                                  </p:stCondLst>
                                  <p:childTnLst>
                                    <p:set>
                                      <p:cBhvr>
                                        <p:cTn id="46" dur="1" fill="hold">
                                          <p:stCondLst>
                                            <p:cond delay="0"/>
                                          </p:stCondLst>
                                        </p:cTn>
                                        <p:tgtEl>
                                          <p:spTgt spid="67"/>
                                        </p:tgtEl>
                                        <p:attrNameLst>
                                          <p:attrName>style.visibility</p:attrName>
                                        </p:attrNameLst>
                                      </p:cBhvr>
                                      <p:to>
                                        <p:strVal val="visible"/>
                                      </p:to>
                                    </p:set>
                                  </p:childTnLst>
                                </p:cTn>
                              </p:par>
                              <p:par>
                                <p:cTn id="47" presetID="26" presetClass="emph" presetSubtype="0" repeatCount="indefinite" fill="hold" grpId="1" nodeType="withEffect">
                                  <p:stCondLst>
                                    <p:cond delay="200"/>
                                  </p:stCondLst>
                                  <p:childTnLst>
                                    <p:animEffect transition="out" filter="fade">
                                      <p:cBhvr>
                                        <p:cTn id="48" dur="500" tmFilter="0, 0; .2, .5; .8, .5; 1, 0"/>
                                        <p:tgtEl>
                                          <p:spTgt spid="67"/>
                                        </p:tgtEl>
                                      </p:cBhvr>
                                    </p:animEffect>
                                    <p:animScale>
                                      <p:cBhvr>
                                        <p:cTn id="49" dur="250" autoRev="1" fill="hold"/>
                                        <p:tgtEl>
                                          <p:spTgt spid="67"/>
                                        </p:tgtEl>
                                      </p:cBhvr>
                                      <p:by x="105000" y="105000"/>
                                    </p:animScale>
                                  </p:childTnLst>
                                </p:cTn>
                              </p:par>
                              <p:par>
                                <p:cTn id="50" presetID="2" presetClass="entr" presetSubtype="8" fill="hold" grpId="0" nodeType="withEffect">
                                  <p:stCondLst>
                                    <p:cond delay="500"/>
                                  </p:stCondLst>
                                  <p:childTnLst>
                                    <p:set>
                                      <p:cBhvr>
                                        <p:cTn id="51" dur="1" fill="hold">
                                          <p:stCondLst>
                                            <p:cond delay="0"/>
                                          </p:stCondLst>
                                        </p:cTn>
                                        <p:tgtEl>
                                          <p:spTgt spid="68"/>
                                        </p:tgtEl>
                                        <p:attrNameLst>
                                          <p:attrName>style.visibility</p:attrName>
                                        </p:attrNameLst>
                                      </p:cBhvr>
                                      <p:to>
                                        <p:strVal val="visible"/>
                                      </p:to>
                                    </p:set>
                                    <p:anim calcmode="lin" valueType="num">
                                      <p:cBhvr additive="base">
                                        <p:cTn id="52" dur="500" fill="hold"/>
                                        <p:tgtEl>
                                          <p:spTgt spid="68"/>
                                        </p:tgtEl>
                                        <p:attrNameLst>
                                          <p:attrName>ppt_x</p:attrName>
                                        </p:attrNameLst>
                                      </p:cBhvr>
                                      <p:tavLst>
                                        <p:tav tm="0">
                                          <p:val>
                                            <p:strVal val="0-#ppt_w/2"/>
                                          </p:val>
                                        </p:tav>
                                        <p:tav tm="100000">
                                          <p:val>
                                            <p:strVal val="#ppt_x"/>
                                          </p:val>
                                        </p:tav>
                                      </p:tavLst>
                                    </p:anim>
                                    <p:anim calcmode="lin" valueType="num">
                                      <p:cBhvr additive="base">
                                        <p:cTn id="53" dur="500" fill="hold"/>
                                        <p:tgtEl>
                                          <p:spTgt spid="68"/>
                                        </p:tgtEl>
                                        <p:attrNameLst>
                                          <p:attrName>ppt_y</p:attrName>
                                        </p:attrNameLst>
                                      </p:cBhvr>
                                      <p:tavLst>
                                        <p:tav tm="0">
                                          <p:val>
                                            <p:strVal val="#ppt_y"/>
                                          </p:val>
                                        </p:tav>
                                        <p:tav tm="100000">
                                          <p:val>
                                            <p:strVal val="#ppt_y"/>
                                          </p:val>
                                        </p:tav>
                                      </p:tavLst>
                                    </p:anim>
                                  </p:childTnLst>
                                </p:cTn>
                              </p:par>
                              <p:par>
                                <p:cTn id="54" presetID="2" presetClass="entr" presetSubtype="8" fill="hold" grpId="0" nodeType="withEffect">
                                  <p:stCondLst>
                                    <p:cond delay="250"/>
                                  </p:stCondLst>
                                  <p:childTnLst>
                                    <p:set>
                                      <p:cBhvr>
                                        <p:cTn id="55" dur="1" fill="hold">
                                          <p:stCondLst>
                                            <p:cond delay="0"/>
                                          </p:stCondLst>
                                        </p:cTn>
                                        <p:tgtEl>
                                          <p:spTgt spid="69"/>
                                        </p:tgtEl>
                                        <p:attrNameLst>
                                          <p:attrName>style.visibility</p:attrName>
                                        </p:attrNameLst>
                                      </p:cBhvr>
                                      <p:to>
                                        <p:strVal val="visible"/>
                                      </p:to>
                                    </p:set>
                                    <p:anim calcmode="lin" valueType="num">
                                      <p:cBhvr additive="base">
                                        <p:cTn id="56" dur="500" fill="hold"/>
                                        <p:tgtEl>
                                          <p:spTgt spid="69"/>
                                        </p:tgtEl>
                                        <p:attrNameLst>
                                          <p:attrName>ppt_x</p:attrName>
                                        </p:attrNameLst>
                                      </p:cBhvr>
                                      <p:tavLst>
                                        <p:tav tm="0">
                                          <p:val>
                                            <p:strVal val="0-#ppt_w/2"/>
                                          </p:val>
                                        </p:tav>
                                        <p:tav tm="100000">
                                          <p:val>
                                            <p:strVal val="#ppt_x"/>
                                          </p:val>
                                        </p:tav>
                                      </p:tavLst>
                                    </p:anim>
                                    <p:anim calcmode="lin" valueType="num">
                                      <p:cBhvr additive="base">
                                        <p:cTn id="57" dur="500" fill="hold"/>
                                        <p:tgtEl>
                                          <p:spTgt spid="69"/>
                                        </p:tgtEl>
                                        <p:attrNameLst>
                                          <p:attrName>ppt_y</p:attrName>
                                        </p:attrNameLst>
                                      </p:cBhvr>
                                      <p:tavLst>
                                        <p:tav tm="0">
                                          <p:val>
                                            <p:strVal val="#ppt_y"/>
                                          </p:val>
                                        </p:tav>
                                        <p:tav tm="100000">
                                          <p:val>
                                            <p:strVal val="#ppt_y"/>
                                          </p:val>
                                        </p:tav>
                                      </p:tavLst>
                                    </p:anim>
                                  </p:childTnLst>
                                </p:cTn>
                              </p:par>
                              <p:par>
                                <p:cTn id="58" presetID="2" presetClass="entr" presetSubtype="8" fill="hold" grpId="0" nodeType="withEffect">
                                  <p:stCondLst>
                                    <p:cond delay="0"/>
                                  </p:stCondLst>
                                  <p:childTnLst>
                                    <p:set>
                                      <p:cBhvr>
                                        <p:cTn id="59" dur="1" fill="hold">
                                          <p:stCondLst>
                                            <p:cond delay="0"/>
                                          </p:stCondLst>
                                        </p:cTn>
                                        <p:tgtEl>
                                          <p:spTgt spid="70"/>
                                        </p:tgtEl>
                                        <p:attrNameLst>
                                          <p:attrName>style.visibility</p:attrName>
                                        </p:attrNameLst>
                                      </p:cBhvr>
                                      <p:to>
                                        <p:strVal val="visible"/>
                                      </p:to>
                                    </p:set>
                                    <p:anim calcmode="lin" valueType="num">
                                      <p:cBhvr additive="base">
                                        <p:cTn id="60" dur="500" fill="hold"/>
                                        <p:tgtEl>
                                          <p:spTgt spid="70"/>
                                        </p:tgtEl>
                                        <p:attrNameLst>
                                          <p:attrName>ppt_x</p:attrName>
                                        </p:attrNameLst>
                                      </p:cBhvr>
                                      <p:tavLst>
                                        <p:tav tm="0">
                                          <p:val>
                                            <p:strVal val="0-#ppt_w/2"/>
                                          </p:val>
                                        </p:tav>
                                        <p:tav tm="100000">
                                          <p:val>
                                            <p:strVal val="#ppt_x"/>
                                          </p:val>
                                        </p:tav>
                                      </p:tavLst>
                                    </p:anim>
                                    <p:anim calcmode="lin" valueType="num">
                                      <p:cBhvr additive="base">
                                        <p:cTn id="61" dur="500" fill="hold"/>
                                        <p:tgtEl>
                                          <p:spTgt spid="70"/>
                                        </p:tgtEl>
                                        <p:attrNameLst>
                                          <p:attrName>ppt_y</p:attrName>
                                        </p:attrNameLst>
                                      </p:cBhvr>
                                      <p:tavLst>
                                        <p:tav tm="0">
                                          <p:val>
                                            <p:strVal val="#ppt_y"/>
                                          </p:val>
                                        </p:tav>
                                        <p:tav tm="100000">
                                          <p:val>
                                            <p:strVal val="#ppt_y"/>
                                          </p:val>
                                        </p:tav>
                                      </p:tavLst>
                                    </p:anim>
                                  </p:childTnLst>
                                </p:cTn>
                              </p:par>
                              <p:par>
                                <p:cTn id="62" presetID="2" presetClass="entr" presetSubtype="2" fill="hold" grpId="0" nodeType="withEffect">
                                  <p:stCondLst>
                                    <p:cond delay="0"/>
                                  </p:stCondLst>
                                  <p:childTnLst>
                                    <p:set>
                                      <p:cBhvr>
                                        <p:cTn id="63" dur="1" fill="hold">
                                          <p:stCondLst>
                                            <p:cond delay="0"/>
                                          </p:stCondLst>
                                        </p:cTn>
                                        <p:tgtEl>
                                          <p:spTgt spid="71"/>
                                        </p:tgtEl>
                                        <p:attrNameLst>
                                          <p:attrName>style.visibility</p:attrName>
                                        </p:attrNameLst>
                                      </p:cBhvr>
                                      <p:to>
                                        <p:strVal val="visible"/>
                                      </p:to>
                                    </p:set>
                                    <p:anim calcmode="lin" valueType="num">
                                      <p:cBhvr additive="base">
                                        <p:cTn id="64" dur="500" fill="hold"/>
                                        <p:tgtEl>
                                          <p:spTgt spid="71"/>
                                        </p:tgtEl>
                                        <p:attrNameLst>
                                          <p:attrName>ppt_x</p:attrName>
                                        </p:attrNameLst>
                                      </p:cBhvr>
                                      <p:tavLst>
                                        <p:tav tm="0">
                                          <p:val>
                                            <p:strVal val="1+#ppt_w/2"/>
                                          </p:val>
                                        </p:tav>
                                        <p:tav tm="100000">
                                          <p:val>
                                            <p:strVal val="#ppt_x"/>
                                          </p:val>
                                        </p:tav>
                                      </p:tavLst>
                                    </p:anim>
                                    <p:anim calcmode="lin" valueType="num">
                                      <p:cBhvr additive="base">
                                        <p:cTn id="65" dur="500" fill="hold"/>
                                        <p:tgtEl>
                                          <p:spTgt spid="71"/>
                                        </p:tgtEl>
                                        <p:attrNameLst>
                                          <p:attrName>ppt_y</p:attrName>
                                        </p:attrNameLst>
                                      </p:cBhvr>
                                      <p:tavLst>
                                        <p:tav tm="0">
                                          <p:val>
                                            <p:strVal val="#ppt_y"/>
                                          </p:val>
                                        </p:tav>
                                        <p:tav tm="100000">
                                          <p:val>
                                            <p:strVal val="#ppt_y"/>
                                          </p:val>
                                        </p:tav>
                                      </p:tavLst>
                                    </p:anim>
                                  </p:childTnLst>
                                </p:cTn>
                              </p:par>
                              <p:par>
                                <p:cTn id="66" presetID="2" presetClass="entr" presetSubtype="2" fill="hold" grpId="0" nodeType="withEffect">
                                  <p:stCondLst>
                                    <p:cond delay="250"/>
                                  </p:stCondLst>
                                  <p:childTnLst>
                                    <p:set>
                                      <p:cBhvr>
                                        <p:cTn id="67" dur="1" fill="hold">
                                          <p:stCondLst>
                                            <p:cond delay="0"/>
                                          </p:stCondLst>
                                        </p:cTn>
                                        <p:tgtEl>
                                          <p:spTgt spid="72"/>
                                        </p:tgtEl>
                                        <p:attrNameLst>
                                          <p:attrName>style.visibility</p:attrName>
                                        </p:attrNameLst>
                                      </p:cBhvr>
                                      <p:to>
                                        <p:strVal val="visible"/>
                                      </p:to>
                                    </p:set>
                                    <p:anim calcmode="lin" valueType="num">
                                      <p:cBhvr additive="base">
                                        <p:cTn id="68" dur="500" fill="hold"/>
                                        <p:tgtEl>
                                          <p:spTgt spid="72"/>
                                        </p:tgtEl>
                                        <p:attrNameLst>
                                          <p:attrName>ppt_x</p:attrName>
                                        </p:attrNameLst>
                                      </p:cBhvr>
                                      <p:tavLst>
                                        <p:tav tm="0">
                                          <p:val>
                                            <p:strVal val="1+#ppt_w/2"/>
                                          </p:val>
                                        </p:tav>
                                        <p:tav tm="100000">
                                          <p:val>
                                            <p:strVal val="#ppt_x"/>
                                          </p:val>
                                        </p:tav>
                                      </p:tavLst>
                                    </p:anim>
                                    <p:anim calcmode="lin" valueType="num">
                                      <p:cBhvr additive="base">
                                        <p:cTn id="69" dur="500" fill="hold"/>
                                        <p:tgtEl>
                                          <p:spTgt spid="72"/>
                                        </p:tgtEl>
                                        <p:attrNameLst>
                                          <p:attrName>ppt_y</p:attrName>
                                        </p:attrNameLst>
                                      </p:cBhvr>
                                      <p:tavLst>
                                        <p:tav tm="0">
                                          <p:val>
                                            <p:strVal val="#ppt_y"/>
                                          </p:val>
                                        </p:tav>
                                        <p:tav tm="100000">
                                          <p:val>
                                            <p:strVal val="#ppt_y"/>
                                          </p:val>
                                        </p:tav>
                                      </p:tavLst>
                                    </p:anim>
                                  </p:childTnLst>
                                </p:cTn>
                              </p:par>
                              <p:par>
                                <p:cTn id="70" presetID="1" presetClass="emph" presetSubtype="2" fill="hold" grpId="1" nodeType="withEffect">
                                  <p:stCondLst>
                                    <p:cond delay="1500"/>
                                  </p:stCondLst>
                                  <p:childTnLst>
                                    <p:animClr clrSpc="rgb" dir="cw">
                                      <p:cBhvr>
                                        <p:cTn id="71" dur="2000" fill="hold"/>
                                        <p:tgtEl>
                                          <p:spTgt spid="68"/>
                                        </p:tgtEl>
                                        <p:attrNameLst>
                                          <p:attrName>fillcolor</p:attrName>
                                        </p:attrNameLst>
                                      </p:cBhvr>
                                      <p:to>
                                        <a:srgbClr val="7CACE1"/>
                                      </p:to>
                                    </p:animClr>
                                    <p:set>
                                      <p:cBhvr>
                                        <p:cTn id="72" dur="2000" fill="hold"/>
                                        <p:tgtEl>
                                          <p:spTgt spid="68"/>
                                        </p:tgtEl>
                                        <p:attrNameLst>
                                          <p:attrName>fill.type</p:attrName>
                                        </p:attrNameLst>
                                      </p:cBhvr>
                                      <p:to>
                                        <p:strVal val="solid"/>
                                      </p:to>
                                    </p:set>
                                    <p:set>
                                      <p:cBhvr>
                                        <p:cTn id="73" dur="2000" fill="hold"/>
                                        <p:tgtEl>
                                          <p:spTgt spid="68"/>
                                        </p:tgtEl>
                                        <p:attrNameLst>
                                          <p:attrName>fill.on</p:attrName>
                                        </p:attrNameLst>
                                      </p:cBhvr>
                                      <p:to>
                                        <p:strVal val="true"/>
                                      </p:to>
                                    </p:set>
                                  </p:childTnLst>
                                </p:cTn>
                              </p:par>
                              <p:par>
                                <p:cTn id="74" presetID="1" presetClass="emph" presetSubtype="2" fill="hold" grpId="1" nodeType="withEffect">
                                  <p:stCondLst>
                                    <p:cond delay="1300"/>
                                  </p:stCondLst>
                                  <p:childTnLst>
                                    <p:animClr clrSpc="rgb" dir="cw">
                                      <p:cBhvr>
                                        <p:cTn id="75" dur="2250" fill="hold"/>
                                        <p:tgtEl>
                                          <p:spTgt spid="69"/>
                                        </p:tgtEl>
                                        <p:attrNameLst>
                                          <p:attrName>fillcolor</p:attrName>
                                        </p:attrNameLst>
                                      </p:cBhvr>
                                      <p:to>
                                        <a:srgbClr val="7CACE1"/>
                                      </p:to>
                                    </p:animClr>
                                    <p:set>
                                      <p:cBhvr>
                                        <p:cTn id="76" dur="2250" fill="hold"/>
                                        <p:tgtEl>
                                          <p:spTgt spid="69"/>
                                        </p:tgtEl>
                                        <p:attrNameLst>
                                          <p:attrName>fill.type</p:attrName>
                                        </p:attrNameLst>
                                      </p:cBhvr>
                                      <p:to>
                                        <p:strVal val="solid"/>
                                      </p:to>
                                    </p:set>
                                    <p:set>
                                      <p:cBhvr>
                                        <p:cTn id="77" dur="2250" fill="hold"/>
                                        <p:tgtEl>
                                          <p:spTgt spid="69"/>
                                        </p:tgtEl>
                                        <p:attrNameLst>
                                          <p:attrName>fill.on</p:attrName>
                                        </p:attrNameLst>
                                      </p:cBhvr>
                                      <p:to>
                                        <p:strVal val="true"/>
                                      </p:to>
                                    </p:set>
                                  </p:childTnLst>
                                </p:cTn>
                              </p:par>
                              <p:par>
                                <p:cTn id="78" presetID="1" presetClass="emph" presetSubtype="2" fill="hold" grpId="1" nodeType="withEffect">
                                  <p:stCondLst>
                                    <p:cond delay="1000"/>
                                  </p:stCondLst>
                                  <p:childTnLst>
                                    <p:animClr clrSpc="rgb" dir="cw">
                                      <p:cBhvr>
                                        <p:cTn id="79" dur="2000" fill="hold"/>
                                        <p:tgtEl>
                                          <p:spTgt spid="70"/>
                                        </p:tgtEl>
                                        <p:attrNameLst>
                                          <p:attrName>fillcolor</p:attrName>
                                        </p:attrNameLst>
                                      </p:cBhvr>
                                      <p:to>
                                        <a:srgbClr val="7CACE1"/>
                                      </p:to>
                                    </p:animClr>
                                    <p:set>
                                      <p:cBhvr>
                                        <p:cTn id="80" dur="2000" fill="hold"/>
                                        <p:tgtEl>
                                          <p:spTgt spid="70"/>
                                        </p:tgtEl>
                                        <p:attrNameLst>
                                          <p:attrName>fill.type</p:attrName>
                                        </p:attrNameLst>
                                      </p:cBhvr>
                                      <p:to>
                                        <p:strVal val="solid"/>
                                      </p:to>
                                    </p:set>
                                    <p:set>
                                      <p:cBhvr>
                                        <p:cTn id="81" dur="2000" fill="hold"/>
                                        <p:tgtEl>
                                          <p:spTgt spid="70"/>
                                        </p:tgtEl>
                                        <p:attrNameLst>
                                          <p:attrName>fill.on</p:attrName>
                                        </p:attrNameLst>
                                      </p:cBhvr>
                                      <p:to>
                                        <p:strVal val="true"/>
                                      </p:to>
                                    </p:set>
                                  </p:childTnLst>
                                </p:cTn>
                              </p:par>
                              <p:par>
                                <p:cTn id="82" presetID="1" presetClass="emph" presetSubtype="2" fill="hold" grpId="1" nodeType="withEffect">
                                  <p:stCondLst>
                                    <p:cond delay="1000"/>
                                  </p:stCondLst>
                                  <p:childTnLst>
                                    <p:animClr clrSpc="rgb" dir="cw">
                                      <p:cBhvr>
                                        <p:cTn id="83" dur="2000" fill="hold"/>
                                        <p:tgtEl>
                                          <p:spTgt spid="71"/>
                                        </p:tgtEl>
                                        <p:attrNameLst>
                                          <p:attrName>fillcolor</p:attrName>
                                        </p:attrNameLst>
                                      </p:cBhvr>
                                      <p:to>
                                        <a:srgbClr val="7CACE1"/>
                                      </p:to>
                                    </p:animClr>
                                    <p:set>
                                      <p:cBhvr>
                                        <p:cTn id="84" dur="2000" fill="hold"/>
                                        <p:tgtEl>
                                          <p:spTgt spid="71"/>
                                        </p:tgtEl>
                                        <p:attrNameLst>
                                          <p:attrName>fill.type</p:attrName>
                                        </p:attrNameLst>
                                      </p:cBhvr>
                                      <p:to>
                                        <p:strVal val="solid"/>
                                      </p:to>
                                    </p:set>
                                    <p:set>
                                      <p:cBhvr>
                                        <p:cTn id="85" dur="2000" fill="hold"/>
                                        <p:tgtEl>
                                          <p:spTgt spid="71"/>
                                        </p:tgtEl>
                                        <p:attrNameLst>
                                          <p:attrName>fill.on</p:attrName>
                                        </p:attrNameLst>
                                      </p:cBhvr>
                                      <p:to>
                                        <p:strVal val="true"/>
                                      </p:to>
                                    </p:set>
                                  </p:childTnLst>
                                </p:cTn>
                              </p:par>
                              <p:par>
                                <p:cTn id="86" presetID="1" presetClass="emph" presetSubtype="2" fill="hold" grpId="1" nodeType="withEffect">
                                  <p:stCondLst>
                                    <p:cond delay="1250"/>
                                  </p:stCondLst>
                                  <p:childTnLst>
                                    <p:animClr clrSpc="rgb" dir="cw">
                                      <p:cBhvr>
                                        <p:cTn id="87" dur="2000" fill="hold"/>
                                        <p:tgtEl>
                                          <p:spTgt spid="72"/>
                                        </p:tgtEl>
                                        <p:attrNameLst>
                                          <p:attrName>fillcolor</p:attrName>
                                        </p:attrNameLst>
                                      </p:cBhvr>
                                      <p:to>
                                        <a:srgbClr val="FFFFFF"/>
                                      </p:to>
                                    </p:animClr>
                                    <p:set>
                                      <p:cBhvr>
                                        <p:cTn id="88" dur="2000" fill="hold"/>
                                        <p:tgtEl>
                                          <p:spTgt spid="72"/>
                                        </p:tgtEl>
                                        <p:attrNameLst>
                                          <p:attrName>fill.type</p:attrName>
                                        </p:attrNameLst>
                                      </p:cBhvr>
                                      <p:to>
                                        <p:strVal val="solid"/>
                                      </p:to>
                                    </p:set>
                                    <p:set>
                                      <p:cBhvr>
                                        <p:cTn id="89" dur="2000" fill="hold"/>
                                        <p:tgtEl>
                                          <p:spTgt spid="72"/>
                                        </p:tgtEl>
                                        <p:attrNameLst>
                                          <p:attrName>fill.on</p:attrName>
                                        </p:attrNameLst>
                                      </p:cBhvr>
                                      <p:to>
                                        <p:strVal val="true"/>
                                      </p:to>
                                    </p:set>
                                  </p:childTnLst>
                                </p:cTn>
                              </p:par>
                              <p:par>
                                <p:cTn id="90" presetID="26" presetClass="emph" presetSubtype="0" repeatCount="indefinite" fill="hold" grpId="0" nodeType="withEffect">
                                  <p:stCondLst>
                                    <p:cond delay="0"/>
                                  </p:stCondLst>
                                  <p:childTnLst>
                                    <p:animEffect transition="out" filter="fade">
                                      <p:cBhvr>
                                        <p:cTn id="91" dur="1500" tmFilter="0, 0; .2, .5; .8, .5; 1, 0"/>
                                        <p:tgtEl>
                                          <p:spTgt spid="78"/>
                                        </p:tgtEl>
                                      </p:cBhvr>
                                    </p:animEffect>
                                    <p:animScale>
                                      <p:cBhvr>
                                        <p:cTn id="92" dur="750" autoRev="1" fill="hold"/>
                                        <p:tgtEl>
                                          <p:spTgt spid="78"/>
                                        </p:tgtEl>
                                      </p:cBhvr>
                                      <p:by x="105000" y="105000"/>
                                    </p:animScale>
                                  </p:childTnLst>
                                </p:cTn>
                              </p:par>
                              <p:par>
                                <p:cTn id="93" presetID="26" presetClass="emph" presetSubtype="0" repeatCount="indefinite" fill="hold" grpId="0" nodeType="withEffect">
                                  <p:stCondLst>
                                    <p:cond delay="0"/>
                                  </p:stCondLst>
                                  <p:childTnLst>
                                    <p:animEffect transition="out" filter="fade">
                                      <p:cBhvr>
                                        <p:cTn id="94" dur="1500" tmFilter="0, 0; .2, .5; .8, .5; 1, 0"/>
                                        <p:tgtEl>
                                          <p:spTgt spid="75"/>
                                        </p:tgtEl>
                                      </p:cBhvr>
                                    </p:animEffect>
                                    <p:animScale>
                                      <p:cBhvr>
                                        <p:cTn id="95" dur="750" autoRev="1" fill="hold"/>
                                        <p:tgtEl>
                                          <p:spTgt spid="75"/>
                                        </p:tgtEl>
                                      </p:cBhvr>
                                      <p:by x="105000" y="105000"/>
                                    </p:animScale>
                                  </p:childTnLst>
                                </p:cTn>
                              </p:par>
                              <p:par>
                                <p:cTn id="96" presetID="26" presetClass="emph" presetSubtype="0" repeatCount="indefinite" fill="hold" grpId="0" nodeType="withEffect">
                                  <p:stCondLst>
                                    <p:cond delay="0"/>
                                  </p:stCondLst>
                                  <p:childTnLst>
                                    <p:animEffect transition="out" filter="fade">
                                      <p:cBhvr>
                                        <p:cTn id="97" dur="1500" tmFilter="0, 0; .2, .5; .8, .5; 1, 0"/>
                                        <p:tgtEl>
                                          <p:spTgt spid="79"/>
                                        </p:tgtEl>
                                      </p:cBhvr>
                                    </p:animEffect>
                                    <p:animScale>
                                      <p:cBhvr>
                                        <p:cTn id="98" dur="750" autoRev="1" fill="hold"/>
                                        <p:tgtEl>
                                          <p:spTgt spid="79"/>
                                        </p:tgtEl>
                                      </p:cBhvr>
                                      <p:by x="105000" y="105000"/>
                                    </p:animScale>
                                  </p:childTnLst>
                                </p:cTn>
                              </p:par>
                              <p:par>
                                <p:cTn id="99" presetID="26" presetClass="emph" presetSubtype="0" repeatCount="indefinite" fill="hold" grpId="0" nodeType="withEffect">
                                  <p:stCondLst>
                                    <p:cond delay="0"/>
                                  </p:stCondLst>
                                  <p:childTnLst>
                                    <p:animEffect transition="out" filter="fade">
                                      <p:cBhvr>
                                        <p:cTn id="100" dur="1500" tmFilter="0, 0; .2, .5; .8, .5; 1, 0"/>
                                        <p:tgtEl>
                                          <p:spTgt spid="73"/>
                                        </p:tgtEl>
                                      </p:cBhvr>
                                    </p:animEffect>
                                    <p:animScale>
                                      <p:cBhvr>
                                        <p:cTn id="101" dur="750" autoRev="1" fill="hold"/>
                                        <p:tgtEl>
                                          <p:spTgt spid="73"/>
                                        </p:tgtEl>
                                      </p:cBhvr>
                                      <p:by x="105000" y="105000"/>
                                    </p:animScale>
                                  </p:childTnLst>
                                </p:cTn>
                              </p:par>
                              <p:par>
                                <p:cTn id="102" presetID="26" presetClass="emph" presetSubtype="0" repeatCount="indefinite" fill="hold" grpId="0" nodeType="withEffect">
                                  <p:stCondLst>
                                    <p:cond delay="0"/>
                                  </p:stCondLst>
                                  <p:childTnLst>
                                    <p:animEffect transition="out" filter="fade">
                                      <p:cBhvr>
                                        <p:cTn id="103" dur="1500" tmFilter="0, 0; .2, .5; .8, .5; 1, 0"/>
                                        <p:tgtEl>
                                          <p:spTgt spid="53"/>
                                        </p:tgtEl>
                                      </p:cBhvr>
                                    </p:animEffect>
                                    <p:animScale>
                                      <p:cBhvr>
                                        <p:cTn id="104" dur="750" autoRev="1" fill="hold"/>
                                        <p:tgtEl>
                                          <p:spTgt spid="53"/>
                                        </p:tgtEl>
                                      </p:cBhvr>
                                      <p:by x="105000" y="105000"/>
                                    </p:animScale>
                                  </p:childTnLst>
                                </p:cTn>
                              </p:par>
                              <p:par>
                                <p:cTn id="105" presetID="26" presetClass="emph" presetSubtype="0" repeatCount="indefinite" fill="hold" grpId="0" nodeType="withEffect">
                                  <p:stCondLst>
                                    <p:cond delay="0"/>
                                  </p:stCondLst>
                                  <p:childTnLst>
                                    <p:animEffect transition="out" filter="fade">
                                      <p:cBhvr>
                                        <p:cTn id="106" dur="1500" tmFilter="0, 0; .2, .5; .8, .5; 1, 0"/>
                                        <p:tgtEl>
                                          <p:spTgt spid="76"/>
                                        </p:tgtEl>
                                      </p:cBhvr>
                                    </p:animEffect>
                                    <p:animScale>
                                      <p:cBhvr>
                                        <p:cTn id="107" dur="750" autoRev="1" fill="hold"/>
                                        <p:tgtEl>
                                          <p:spTgt spid="76"/>
                                        </p:tgtEl>
                                      </p:cBhvr>
                                      <p:by x="105000" y="105000"/>
                                    </p:animScale>
                                  </p:childTnLst>
                                </p:cTn>
                              </p:par>
                              <p:par>
                                <p:cTn id="108" presetID="26" presetClass="emph" presetSubtype="0" repeatCount="indefinite" fill="hold" grpId="0" nodeType="withEffect">
                                  <p:stCondLst>
                                    <p:cond delay="0"/>
                                  </p:stCondLst>
                                  <p:childTnLst>
                                    <p:animEffect transition="out" filter="fade">
                                      <p:cBhvr>
                                        <p:cTn id="109" dur="1500" tmFilter="0, 0; .2, .5; .8, .5; 1, 0"/>
                                        <p:tgtEl>
                                          <p:spTgt spid="74"/>
                                        </p:tgtEl>
                                      </p:cBhvr>
                                    </p:animEffect>
                                    <p:animScale>
                                      <p:cBhvr>
                                        <p:cTn id="110" dur="750" autoRev="1" fill="hold"/>
                                        <p:tgtEl>
                                          <p:spTgt spid="74"/>
                                        </p:tgtEl>
                                      </p:cBhvr>
                                      <p:by x="105000" y="105000"/>
                                    </p:animScale>
                                  </p:childTnLst>
                                </p:cTn>
                              </p:par>
                              <p:par>
                                <p:cTn id="111" presetID="26" presetClass="emph" presetSubtype="0" repeatCount="indefinite" fill="hold" grpId="0" nodeType="withEffect">
                                  <p:stCondLst>
                                    <p:cond delay="0"/>
                                  </p:stCondLst>
                                  <p:childTnLst>
                                    <p:animEffect transition="out" filter="fade">
                                      <p:cBhvr>
                                        <p:cTn id="112" dur="1500" tmFilter="0, 0; .2, .5; .8, .5; 1, 0"/>
                                        <p:tgtEl>
                                          <p:spTgt spid="77"/>
                                        </p:tgtEl>
                                      </p:cBhvr>
                                    </p:animEffect>
                                    <p:animScale>
                                      <p:cBhvr>
                                        <p:cTn id="113" dur="750" autoRev="1" fill="hold"/>
                                        <p:tgtEl>
                                          <p:spTgt spid="77"/>
                                        </p:tgtEl>
                                      </p:cBhvr>
                                      <p:by x="105000" y="105000"/>
                                    </p:animScale>
                                  </p:childTnLst>
                                </p:cTn>
                              </p:par>
                              <p:par>
                                <p:cTn id="114" presetID="1" presetClass="entr" presetSubtype="0" fill="hold" grpId="0" nodeType="withEffect">
                                  <p:stCondLst>
                                    <p:cond delay="0"/>
                                  </p:stCondLst>
                                  <p:childTnLst>
                                    <p:set>
                                      <p:cBhvr>
                                        <p:cTn id="115" dur="1" fill="hold">
                                          <p:stCondLst>
                                            <p:cond delay="0"/>
                                          </p:stCondLst>
                                        </p:cTn>
                                        <p:tgtEl>
                                          <p:spTgt spid="83"/>
                                        </p:tgtEl>
                                        <p:attrNameLst>
                                          <p:attrName>style.visibility</p:attrName>
                                        </p:attrNameLst>
                                      </p:cBhvr>
                                      <p:to>
                                        <p:strVal val="visible"/>
                                      </p:to>
                                    </p:set>
                                  </p:childTnLst>
                                </p:cTn>
                              </p:par>
                              <p:par>
                                <p:cTn id="116" presetID="26" presetClass="emph" presetSubtype="0" repeatCount="indefinite" fill="hold" grpId="1" nodeType="withEffect">
                                  <p:stCondLst>
                                    <p:cond delay="200"/>
                                  </p:stCondLst>
                                  <p:childTnLst>
                                    <p:animEffect transition="out" filter="fade">
                                      <p:cBhvr>
                                        <p:cTn id="117" dur="500" tmFilter="0, 0; .2, .5; .8, .5; 1, 0"/>
                                        <p:tgtEl>
                                          <p:spTgt spid="83"/>
                                        </p:tgtEl>
                                      </p:cBhvr>
                                    </p:animEffect>
                                    <p:animScale>
                                      <p:cBhvr>
                                        <p:cTn id="118" dur="250" autoRev="1" fill="hold"/>
                                        <p:tgtEl>
                                          <p:spTgt spid="83"/>
                                        </p:tgtEl>
                                      </p:cBhvr>
                                      <p:by x="105000" y="105000"/>
                                    </p:animScale>
                                  </p:childTnLst>
                                </p:cTn>
                              </p:par>
                              <p:par>
                                <p:cTn id="119" presetID="26" presetClass="emph" presetSubtype="0" repeatCount="indefinite" fill="hold" grpId="0" nodeType="withEffect">
                                  <p:stCondLst>
                                    <p:cond delay="0"/>
                                  </p:stCondLst>
                                  <p:childTnLst>
                                    <p:animEffect transition="out" filter="fade">
                                      <p:cBhvr>
                                        <p:cTn id="120" dur="1500" tmFilter="0, 0; .2, .5; .8, .5; 1, 0"/>
                                        <p:tgtEl>
                                          <p:spTgt spid="80"/>
                                        </p:tgtEl>
                                      </p:cBhvr>
                                    </p:animEffect>
                                    <p:animScale>
                                      <p:cBhvr>
                                        <p:cTn id="121" dur="750" autoRev="1" fill="hold"/>
                                        <p:tgtEl>
                                          <p:spTgt spid="80"/>
                                        </p:tgtEl>
                                      </p:cBhvr>
                                      <p:by x="105000" y="105000"/>
                                    </p:animScale>
                                  </p:childTnLst>
                                </p:cTn>
                              </p:par>
                              <p:par>
                                <p:cTn id="122" presetID="26" presetClass="emph" presetSubtype="0" repeatCount="indefinite" fill="hold" grpId="0" nodeType="withEffect">
                                  <p:stCondLst>
                                    <p:cond delay="0"/>
                                  </p:stCondLst>
                                  <p:childTnLst>
                                    <p:animEffect transition="out" filter="fade">
                                      <p:cBhvr>
                                        <p:cTn id="123" dur="1500" tmFilter="0, 0; .2, .5; .8, .5; 1, 0"/>
                                        <p:tgtEl>
                                          <p:spTgt spid="81"/>
                                        </p:tgtEl>
                                      </p:cBhvr>
                                    </p:animEffect>
                                    <p:animScale>
                                      <p:cBhvr>
                                        <p:cTn id="124" dur="750" autoRev="1" fill="hold"/>
                                        <p:tgtEl>
                                          <p:spTgt spid="81"/>
                                        </p:tgtEl>
                                      </p:cBhvr>
                                      <p:by x="105000" y="105000"/>
                                    </p:animScale>
                                  </p:childTnLst>
                                </p:cTn>
                              </p:par>
                              <p:par>
                                <p:cTn id="125" presetID="26" presetClass="emph" presetSubtype="0" repeatCount="indefinite" fill="hold" grpId="0" nodeType="withEffect">
                                  <p:stCondLst>
                                    <p:cond delay="0"/>
                                  </p:stCondLst>
                                  <p:childTnLst>
                                    <p:animEffect transition="out" filter="fade">
                                      <p:cBhvr>
                                        <p:cTn id="126" dur="1500" tmFilter="0, 0; .2, .5; .8, .5; 1, 0"/>
                                        <p:tgtEl>
                                          <p:spTgt spid="82"/>
                                        </p:tgtEl>
                                      </p:cBhvr>
                                    </p:animEffect>
                                    <p:animScale>
                                      <p:cBhvr>
                                        <p:cTn id="127" dur="750" autoRev="1" fill="hold"/>
                                        <p:tgtEl>
                                          <p:spTgt spid="82"/>
                                        </p:tgtEl>
                                      </p:cBhvr>
                                      <p:by x="105000" y="105000"/>
                                    </p:animScale>
                                  </p:childTnLst>
                                </p:cTn>
                              </p:par>
                              <p:par>
                                <p:cTn id="128" presetID="40" presetClass="entr" presetSubtype="0" fill="hold" grpId="0" nodeType="withEffect">
                                  <p:stCondLst>
                                    <p:cond delay="750"/>
                                  </p:stCondLst>
                                  <p:childTnLst>
                                    <p:set>
                                      <p:cBhvr>
                                        <p:cTn id="129" dur="1" fill="hold">
                                          <p:stCondLst>
                                            <p:cond delay="0"/>
                                          </p:stCondLst>
                                        </p:cTn>
                                        <p:tgtEl>
                                          <p:spTgt spid="84"/>
                                        </p:tgtEl>
                                        <p:attrNameLst>
                                          <p:attrName>style.visibility</p:attrName>
                                        </p:attrNameLst>
                                      </p:cBhvr>
                                      <p:to>
                                        <p:strVal val="visible"/>
                                      </p:to>
                                    </p:set>
                                    <p:animEffect transition="in" filter="fade">
                                      <p:cBhvr>
                                        <p:cTn id="130" dur="1000"/>
                                        <p:tgtEl>
                                          <p:spTgt spid="84"/>
                                        </p:tgtEl>
                                      </p:cBhvr>
                                    </p:animEffect>
                                    <p:anim calcmode="lin" valueType="num">
                                      <p:cBhvr>
                                        <p:cTn id="131" dur="1000" fill="hold"/>
                                        <p:tgtEl>
                                          <p:spTgt spid="84"/>
                                        </p:tgtEl>
                                        <p:attrNameLst>
                                          <p:attrName>ppt_x</p:attrName>
                                        </p:attrNameLst>
                                      </p:cBhvr>
                                      <p:tavLst>
                                        <p:tav tm="0">
                                          <p:val>
                                            <p:strVal val="#ppt_x-.1"/>
                                          </p:val>
                                        </p:tav>
                                        <p:tav tm="100000">
                                          <p:val>
                                            <p:strVal val="#ppt_x"/>
                                          </p:val>
                                        </p:tav>
                                      </p:tavLst>
                                    </p:anim>
                                    <p:anim calcmode="lin" valueType="num">
                                      <p:cBhvr>
                                        <p:cTn id="132" dur="1000" fill="hold"/>
                                        <p:tgtEl>
                                          <p:spTgt spid="84"/>
                                        </p:tgtEl>
                                        <p:attrNameLst>
                                          <p:attrName>ppt_y</p:attrName>
                                        </p:attrNameLst>
                                      </p:cBhvr>
                                      <p:tavLst>
                                        <p:tav tm="0">
                                          <p:val>
                                            <p:strVal val="#ppt_y"/>
                                          </p:val>
                                        </p:tav>
                                        <p:tav tm="100000">
                                          <p:val>
                                            <p:strVal val="#ppt_y"/>
                                          </p:val>
                                        </p:tav>
                                      </p:tavLst>
                                    </p:anim>
                                  </p:childTnLst>
                                </p:cTn>
                              </p:par>
                              <p:par>
                                <p:cTn id="133" presetID="40" presetClass="entr" presetSubtype="0" fill="hold" grpId="0" nodeType="withEffect">
                                  <p:stCondLst>
                                    <p:cond delay="500"/>
                                  </p:stCondLst>
                                  <p:childTnLst>
                                    <p:set>
                                      <p:cBhvr>
                                        <p:cTn id="134" dur="1" fill="hold">
                                          <p:stCondLst>
                                            <p:cond delay="0"/>
                                          </p:stCondLst>
                                        </p:cTn>
                                        <p:tgtEl>
                                          <p:spTgt spid="85"/>
                                        </p:tgtEl>
                                        <p:attrNameLst>
                                          <p:attrName>style.visibility</p:attrName>
                                        </p:attrNameLst>
                                      </p:cBhvr>
                                      <p:to>
                                        <p:strVal val="visible"/>
                                      </p:to>
                                    </p:set>
                                    <p:animEffect transition="in" filter="fade">
                                      <p:cBhvr>
                                        <p:cTn id="135" dur="1000"/>
                                        <p:tgtEl>
                                          <p:spTgt spid="85"/>
                                        </p:tgtEl>
                                      </p:cBhvr>
                                    </p:animEffect>
                                    <p:anim calcmode="lin" valueType="num">
                                      <p:cBhvr>
                                        <p:cTn id="136" dur="1000" fill="hold"/>
                                        <p:tgtEl>
                                          <p:spTgt spid="85"/>
                                        </p:tgtEl>
                                        <p:attrNameLst>
                                          <p:attrName>ppt_x</p:attrName>
                                        </p:attrNameLst>
                                      </p:cBhvr>
                                      <p:tavLst>
                                        <p:tav tm="0">
                                          <p:val>
                                            <p:strVal val="#ppt_x-.1"/>
                                          </p:val>
                                        </p:tav>
                                        <p:tav tm="100000">
                                          <p:val>
                                            <p:strVal val="#ppt_x"/>
                                          </p:val>
                                        </p:tav>
                                      </p:tavLst>
                                    </p:anim>
                                    <p:anim calcmode="lin" valueType="num">
                                      <p:cBhvr>
                                        <p:cTn id="137" dur="1000" fill="hold"/>
                                        <p:tgtEl>
                                          <p:spTgt spid="85"/>
                                        </p:tgtEl>
                                        <p:attrNameLst>
                                          <p:attrName>ppt_y</p:attrName>
                                        </p:attrNameLst>
                                      </p:cBhvr>
                                      <p:tavLst>
                                        <p:tav tm="0">
                                          <p:val>
                                            <p:strVal val="#ppt_y"/>
                                          </p:val>
                                        </p:tav>
                                        <p:tav tm="100000">
                                          <p:val>
                                            <p:strVal val="#ppt_y"/>
                                          </p:val>
                                        </p:tav>
                                      </p:tavLst>
                                    </p:anim>
                                  </p:childTnLst>
                                </p:cTn>
                              </p:par>
                              <p:par>
                                <p:cTn id="138" presetID="40" presetClass="entr" presetSubtype="0" fill="hold" grpId="0" nodeType="withEffect">
                                  <p:stCondLst>
                                    <p:cond delay="250"/>
                                  </p:stCondLst>
                                  <p:childTnLst>
                                    <p:set>
                                      <p:cBhvr>
                                        <p:cTn id="139" dur="1" fill="hold">
                                          <p:stCondLst>
                                            <p:cond delay="0"/>
                                          </p:stCondLst>
                                        </p:cTn>
                                        <p:tgtEl>
                                          <p:spTgt spid="86"/>
                                        </p:tgtEl>
                                        <p:attrNameLst>
                                          <p:attrName>style.visibility</p:attrName>
                                        </p:attrNameLst>
                                      </p:cBhvr>
                                      <p:to>
                                        <p:strVal val="visible"/>
                                      </p:to>
                                    </p:set>
                                    <p:animEffect transition="in" filter="fade">
                                      <p:cBhvr>
                                        <p:cTn id="140" dur="1000"/>
                                        <p:tgtEl>
                                          <p:spTgt spid="86"/>
                                        </p:tgtEl>
                                      </p:cBhvr>
                                    </p:animEffect>
                                    <p:anim calcmode="lin" valueType="num">
                                      <p:cBhvr>
                                        <p:cTn id="141" dur="1000" fill="hold"/>
                                        <p:tgtEl>
                                          <p:spTgt spid="86"/>
                                        </p:tgtEl>
                                        <p:attrNameLst>
                                          <p:attrName>ppt_x</p:attrName>
                                        </p:attrNameLst>
                                      </p:cBhvr>
                                      <p:tavLst>
                                        <p:tav tm="0">
                                          <p:val>
                                            <p:strVal val="#ppt_x-.1"/>
                                          </p:val>
                                        </p:tav>
                                        <p:tav tm="100000">
                                          <p:val>
                                            <p:strVal val="#ppt_x"/>
                                          </p:val>
                                        </p:tav>
                                      </p:tavLst>
                                    </p:anim>
                                    <p:anim calcmode="lin" valueType="num">
                                      <p:cBhvr>
                                        <p:cTn id="142" dur="1000" fill="hold"/>
                                        <p:tgtEl>
                                          <p:spTgt spid="86"/>
                                        </p:tgtEl>
                                        <p:attrNameLst>
                                          <p:attrName>ppt_y</p:attrName>
                                        </p:attrNameLst>
                                      </p:cBhvr>
                                      <p:tavLst>
                                        <p:tav tm="0">
                                          <p:val>
                                            <p:strVal val="#ppt_y"/>
                                          </p:val>
                                        </p:tav>
                                        <p:tav tm="100000">
                                          <p:val>
                                            <p:strVal val="#ppt_y"/>
                                          </p:val>
                                        </p:tav>
                                      </p:tavLst>
                                    </p:anim>
                                  </p:childTnLst>
                                </p:cTn>
                              </p:par>
                              <p:par>
                                <p:cTn id="143" presetID="40" presetClass="entr" presetSubtype="0" fill="hold" grpId="0" nodeType="withEffect">
                                  <p:stCondLst>
                                    <p:cond delay="250"/>
                                  </p:stCondLst>
                                  <p:childTnLst>
                                    <p:set>
                                      <p:cBhvr>
                                        <p:cTn id="144" dur="1" fill="hold">
                                          <p:stCondLst>
                                            <p:cond delay="0"/>
                                          </p:stCondLst>
                                        </p:cTn>
                                        <p:tgtEl>
                                          <p:spTgt spid="87"/>
                                        </p:tgtEl>
                                        <p:attrNameLst>
                                          <p:attrName>style.visibility</p:attrName>
                                        </p:attrNameLst>
                                      </p:cBhvr>
                                      <p:to>
                                        <p:strVal val="visible"/>
                                      </p:to>
                                    </p:set>
                                    <p:animEffect transition="in" filter="fade">
                                      <p:cBhvr>
                                        <p:cTn id="145" dur="1000"/>
                                        <p:tgtEl>
                                          <p:spTgt spid="87"/>
                                        </p:tgtEl>
                                      </p:cBhvr>
                                    </p:animEffect>
                                    <p:anim calcmode="lin" valueType="num">
                                      <p:cBhvr>
                                        <p:cTn id="146" dur="1000" fill="hold"/>
                                        <p:tgtEl>
                                          <p:spTgt spid="87"/>
                                        </p:tgtEl>
                                        <p:attrNameLst>
                                          <p:attrName>ppt_x</p:attrName>
                                        </p:attrNameLst>
                                      </p:cBhvr>
                                      <p:tavLst>
                                        <p:tav tm="0">
                                          <p:val>
                                            <p:strVal val="#ppt_x-.1"/>
                                          </p:val>
                                        </p:tav>
                                        <p:tav tm="100000">
                                          <p:val>
                                            <p:strVal val="#ppt_x"/>
                                          </p:val>
                                        </p:tav>
                                      </p:tavLst>
                                    </p:anim>
                                    <p:anim calcmode="lin" valueType="num">
                                      <p:cBhvr>
                                        <p:cTn id="147" dur="1000" fill="hold"/>
                                        <p:tgtEl>
                                          <p:spTgt spid="87"/>
                                        </p:tgtEl>
                                        <p:attrNameLst>
                                          <p:attrName>ppt_y</p:attrName>
                                        </p:attrNameLst>
                                      </p:cBhvr>
                                      <p:tavLst>
                                        <p:tav tm="0">
                                          <p:val>
                                            <p:strVal val="#ppt_y"/>
                                          </p:val>
                                        </p:tav>
                                        <p:tav tm="100000">
                                          <p:val>
                                            <p:strVal val="#ppt_y"/>
                                          </p:val>
                                        </p:tav>
                                      </p:tavLst>
                                    </p:anim>
                                  </p:childTnLst>
                                </p:cTn>
                              </p:par>
                              <p:par>
                                <p:cTn id="148" presetID="40" presetClass="entr" presetSubtype="0" fill="hold" grpId="0" nodeType="withEffect">
                                  <p:stCondLst>
                                    <p:cond delay="500"/>
                                  </p:stCondLst>
                                  <p:childTnLst>
                                    <p:set>
                                      <p:cBhvr>
                                        <p:cTn id="149" dur="1" fill="hold">
                                          <p:stCondLst>
                                            <p:cond delay="0"/>
                                          </p:stCondLst>
                                        </p:cTn>
                                        <p:tgtEl>
                                          <p:spTgt spid="88"/>
                                        </p:tgtEl>
                                        <p:attrNameLst>
                                          <p:attrName>style.visibility</p:attrName>
                                        </p:attrNameLst>
                                      </p:cBhvr>
                                      <p:to>
                                        <p:strVal val="visible"/>
                                      </p:to>
                                    </p:set>
                                    <p:animEffect transition="in" filter="fade">
                                      <p:cBhvr>
                                        <p:cTn id="150" dur="1000"/>
                                        <p:tgtEl>
                                          <p:spTgt spid="88"/>
                                        </p:tgtEl>
                                      </p:cBhvr>
                                    </p:animEffect>
                                    <p:anim calcmode="lin" valueType="num">
                                      <p:cBhvr>
                                        <p:cTn id="151" dur="1000" fill="hold"/>
                                        <p:tgtEl>
                                          <p:spTgt spid="88"/>
                                        </p:tgtEl>
                                        <p:attrNameLst>
                                          <p:attrName>ppt_x</p:attrName>
                                        </p:attrNameLst>
                                      </p:cBhvr>
                                      <p:tavLst>
                                        <p:tav tm="0">
                                          <p:val>
                                            <p:strVal val="#ppt_x-.1"/>
                                          </p:val>
                                        </p:tav>
                                        <p:tav tm="100000">
                                          <p:val>
                                            <p:strVal val="#ppt_x"/>
                                          </p:val>
                                        </p:tav>
                                      </p:tavLst>
                                    </p:anim>
                                    <p:anim calcmode="lin" valueType="num">
                                      <p:cBhvr>
                                        <p:cTn id="152" dur="1000" fill="hold"/>
                                        <p:tgtEl>
                                          <p:spTgt spid="88"/>
                                        </p:tgtEl>
                                        <p:attrNameLst>
                                          <p:attrName>ppt_y</p:attrName>
                                        </p:attrNameLst>
                                      </p:cBhvr>
                                      <p:tavLst>
                                        <p:tav tm="0">
                                          <p:val>
                                            <p:strVal val="#ppt_y"/>
                                          </p:val>
                                        </p:tav>
                                        <p:tav tm="100000">
                                          <p:val>
                                            <p:strVal val="#ppt_y"/>
                                          </p:val>
                                        </p:tav>
                                      </p:tavLst>
                                    </p:anim>
                                  </p:childTnLst>
                                </p:cTn>
                              </p:par>
                              <p:par>
                                <p:cTn id="153" presetID="40" presetClass="entr" presetSubtype="0" fill="hold" grpId="0" nodeType="withEffect">
                                  <p:stCondLst>
                                    <p:cond delay="750"/>
                                  </p:stCondLst>
                                  <p:childTnLst>
                                    <p:set>
                                      <p:cBhvr>
                                        <p:cTn id="154" dur="1" fill="hold">
                                          <p:stCondLst>
                                            <p:cond delay="0"/>
                                          </p:stCondLst>
                                        </p:cTn>
                                        <p:tgtEl>
                                          <p:spTgt spid="89"/>
                                        </p:tgtEl>
                                        <p:attrNameLst>
                                          <p:attrName>style.visibility</p:attrName>
                                        </p:attrNameLst>
                                      </p:cBhvr>
                                      <p:to>
                                        <p:strVal val="visible"/>
                                      </p:to>
                                    </p:set>
                                    <p:animEffect transition="in" filter="fade">
                                      <p:cBhvr>
                                        <p:cTn id="155" dur="1000"/>
                                        <p:tgtEl>
                                          <p:spTgt spid="89"/>
                                        </p:tgtEl>
                                      </p:cBhvr>
                                    </p:animEffect>
                                    <p:anim calcmode="lin" valueType="num">
                                      <p:cBhvr>
                                        <p:cTn id="156" dur="1000" fill="hold"/>
                                        <p:tgtEl>
                                          <p:spTgt spid="89"/>
                                        </p:tgtEl>
                                        <p:attrNameLst>
                                          <p:attrName>ppt_x</p:attrName>
                                        </p:attrNameLst>
                                      </p:cBhvr>
                                      <p:tavLst>
                                        <p:tav tm="0">
                                          <p:val>
                                            <p:strVal val="#ppt_x-.1"/>
                                          </p:val>
                                        </p:tav>
                                        <p:tav tm="100000">
                                          <p:val>
                                            <p:strVal val="#ppt_x"/>
                                          </p:val>
                                        </p:tav>
                                      </p:tavLst>
                                    </p:anim>
                                    <p:anim calcmode="lin" valueType="num">
                                      <p:cBhvr>
                                        <p:cTn id="157" dur="1000" fill="hold"/>
                                        <p:tgtEl>
                                          <p:spTgt spid="89"/>
                                        </p:tgtEl>
                                        <p:attrNameLst>
                                          <p:attrName>ppt_y</p:attrName>
                                        </p:attrNameLst>
                                      </p:cBhvr>
                                      <p:tavLst>
                                        <p:tav tm="0">
                                          <p:val>
                                            <p:strVal val="#ppt_y"/>
                                          </p:val>
                                        </p:tav>
                                        <p:tav tm="100000">
                                          <p:val>
                                            <p:strVal val="#ppt_y"/>
                                          </p:val>
                                        </p:tav>
                                      </p:tavLst>
                                    </p:anim>
                                  </p:childTnLst>
                                </p:cTn>
                              </p:par>
                              <p:par>
                                <p:cTn id="158" presetID="26" presetClass="emph" presetSubtype="0" repeatCount="4000" fill="hold" grpId="1" nodeType="withEffect">
                                  <p:stCondLst>
                                    <p:cond delay="1000"/>
                                  </p:stCondLst>
                                  <p:childTnLst>
                                    <p:animEffect transition="out" filter="fade">
                                      <p:cBhvr>
                                        <p:cTn id="159" dur="500" tmFilter="0, 0; .2, .5; .8, .5; 1, 0"/>
                                        <p:tgtEl>
                                          <p:spTgt spid="84"/>
                                        </p:tgtEl>
                                      </p:cBhvr>
                                    </p:animEffect>
                                    <p:animScale>
                                      <p:cBhvr>
                                        <p:cTn id="160" dur="250" autoRev="1" fill="hold"/>
                                        <p:tgtEl>
                                          <p:spTgt spid="84"/>
                                        </p:tgtEl>
                                      </p:cBhvr>
                                      <p:by x="105000" y="105000"/>
                                    </p:animScale>
                                  </p:childTnLst>
                                </p:cTn>
                              </p:par>
                              <p:par>
                                <p:cTn id="161" presetID="26" presetClass="emph" presetSubtype="0" repeatCount="4000" fill="hold" grpId="1" nodeType="withEffect">
                                  <p:stCondLst>
                                    <p:cond delay="1000"/>
                                  </p:stCondLst>
                                  <p:childTnLst>
                                    <p:animEffect transition="out" filter="fade">
                                      <p:cBhvr>
                                        <p:cTn id="162" dur="500" tmFilter="0, 0; .2, .5; .8, .5; 1, 0"/>
                                        <p:tgtEl>
                                          <p:spTgt spid="85"/>
                                        </p:tgtEl>
                                      </p:cBhvr>
                                    </p:animEffect>
                                    <p:animScale>
                                      <p:cBhvr>
                                        <p:cTn id="163" dur="250" autoRev="1" fill="hold"/>
                                        <p:tgtEl>
                                          <p:spTgt spid="85"/>
                                        </p:tgtEl>
                                      </p:cBhvr>
                                      <p:by x="105000" y="105000"/>
                                    </p:animScale>
                                  </p:childTnLst>
                                </p:cTn>
                              </p:par>
                              <p:par>
                                <p:cTn id="164" presetID="26" presetClass="emph" presetSubtype="0" repeatCount="4000" fill="hold" grpId="1" nodeType="withEffect">
                                  <p:stCondLst>
                                    <p:cond delay="1000"/>
                                  </p:stCondLst>
                                  <p:childTnLst>
                                    <p:animEffect transition="out" filter="fade">
                                      <p:cBhvr>
                                        <p:cTn id="165" dur="500" tmFilter="0, 0; .2, .5; .8, .5; 1, 0"/>
                                        <p:tgtEl>
                                          <p:spTgt spid="86"/>
                                        </p:tgtEl>
                                      </p:cBhvr>
                                    </p:animEffect>
                                    <p:animScale>
                                      <p:cBhvr>
                                        <p:cTn id="166" dur="250" autoRev="1" fill="hold"/>
                                        <p:tgtEl>
                                          <p:spTgt spid="86"/>
                                        </p:tgtEl>
                                      </p:cBhvr>
                                      <p:by x="105000" y="105000"/>
                                    </p:animScale>
                                  </p:childTnLst>
                                </p:cTn>
                              </p:par>
                              <p:par>
                                <p:cTn id="167" presetID="26" presetClass="emph" presetSubtype="0" repeatCount="4000" fill="hold" grpId="1" nodeType="withEffect">
                                  <p:stCondLst>
                                    <p:cond delay="1000"/>
                                  </p:stCondLst>
                                  <p:childTnLst>
                                    <p:animEffect transition="out" filter="fade">
                                      <p:cBhvr>
                                        <p:cTn id="168" dur="500" tmFilter="0, 0; .2, .5; .8, .5; 1, 0"/>
                                        <p:tgtEl>
                                          <p:spTgt spid="87"/>
                                        </p:tgtEl>
                                      </p:cBhvr>
                                    </p:animEffect>
                                    <p:animScale>
                                      <p:cBhvr>
                                        <p:cTn id="169" dur="250" autoRev="1" fill="hold"/>
                                        <p:tgtEl>
                                          <p:spTgt spid="87"/>
                                        </p:tgtEl>
                                      </p:cBhvr>
                                      <p:by x="105000" y="105000"/>
                                    </p:animScale>
                                  </p:childTnLst>
                                </p:cTn>
                              </p:par>
                              <p:par>
                                <p:cTn id="170" presetID="26" presetClass="emph" presetSubtype="0" repeatCount="4000" fill="hold" grpId="1" nodeType="withEffect">
                                  <p:stCondLst>
                                    <p:cond delay="1000"/>
                                  </p:stCondLst>
                                  <p:childTnLst>
                                    <p:animEffect transition="out" filter="fade">
                                      <p:cBhvr>
                                        <p:cTn id="171" dur="500" tmFilter="0, 0; .2, .5; .8, .5; 1, 0"/>
                                        <p:tgtEl>
                                          <p:spTgt spid="88"/>
                                        </p:tgtEl>
                                      </p:cBhvr>
                                    </p:animEffect>
                                    <p:animScale>
                                      <p:cBhvr>
                                        <p:cTn id="172" dur="250" autoRev="1" fill="hold"/>
                                        <p:tgtEl>
                                          <p:spTgt spid="88"/>
                                        </p:tgtEl>
                                      </p:cBhvr>
                                      <p:by x="105000" y="105000"/>
                                    </p:animScale>
                                  </p:childTnLst>
                                </p:cTn>
                              </p:par>
                              <p:par>
                                <p:cTn id="173" presetID="26" presetClass="emph" presetSubtype="0" repeatCount="4000" fill="hold" grpId="1" nodeType="withEffect">
                                  <p:stCondLst>
                                    <p:cond delay="1000"/>
                                  </p:stCondLst>
                                  <p:childTnLst>
                                    <p:animEffect transition="out" filter="fade">
                                      <p:cBhvr>
                                        <p:cTn id="174" dur="500" tmFilter="0, 0; .2, .5; .8, .5; 1, 0"/>
                                        <p:tgtEl>
                                          <p:spTgt spid="89"/>
                                        </p:tgtEl>
                                      </p:cBhvr>
                                    </p:animEffect>
                                    <p:animScale>
                                      <p:cBhvr>
                                        <p:cTn id="175" dur="250" autoRev="1" fill="hold"/>
                                        <p:tgtEl>
                                          <p:spTgt spid="89"/>
                                        </p:tgtEl>
                                      </p:cBhvr>
                                      <p:by x="105000" y="105000"/>
                                    </p:animScale>
                                  </p:childTnLst>
                                </p:cTn>
                              </p:par>
                              <p:par>
                                <p:cTn id="176" presetID="35" presetClass="path" presetSubtype="0" accel="50000" decel="50000" fill="hold" grpId="0" nodeType="withEffect">
                                  <p:stCondLst>
                                    <p:cond delay="0"/>
                                  </p:stCondLst>
                                  <p:childTnLst>
                                    <p:animMotion origin="layout" path="M -4.44444E-6 2.83951E-6 L -0.11354 0.00123 " pathEditMode="relative" rAng="0" ptsTypes="AA">
                                      <p:cBhvr>
                                        <p:cTn id="177" dur="4750" fill="hold"/>
                                        <p:tgtEl>
                                          <p:spTgt spid="52"/>
                                        </p:tgtEl>
                                        <p:attrNameLst>
                                          <p:attrName>ppt_x</p:attrName>
                                          <p:attrName>ppt_y</p:attrName>
                                        </p:attrNameLst>
                                      </p:cBhvr>
                                      <p:rCtr x="-5677" y="62"/>
                                    </p:animMotion>
                                  </p:childTnLst>
                                </p:cTn>
                              </p:par>
                              <p:par>
                                <p:cTn id="178" presetID="35" presetClass="path" presetSubtype="0" accel="50000" decel="50000" fill="hold" grpId="0" nodeType="withEffect">
                                  <p:stCondLst>
                                    <p:cond delay="0"/>
                                  </p:stCondLst>
                                  <p:childTnLst>
                                    <p:animMotion origin="layout" path="M -3.33333E-6 2.34568E-6 L -0.12864 0.0037 " pathEditMode="relative" rAng="0" ptsTypes="AA">
                                      <p:cBhvr>
                                        <p:cTn id="179" dur="4250" fill="hold"/>
                                        <p:tgtEl>
                                          <p:spTgt spid="51"/>
                                        </p:tgtEl>
                                        <p:attrNameLst>
                                          <p:attrName>ppt_x</p:attrName>
                                          <p:attrName>ppt_y</p:attrName>
                                        </p:attrNameLst>
                                      </p:cBhvr>
                                      <p:rCtr x="-6424" y="185"/>
                                    </p:animMotion>
                                  </p:childTnLst>
                                </p:cTn>
                              </p:par>
                              <p:par>
                                <p:cTn id="180" presetID="35" presetClass="path" presetSubtype="0" accel="50000" decel="50000" fill="hold" grpId="0" nodeType="withEffect">
                                  <p:stCondLst>
                                    <p:cond delay="0"/>
                                  </p:stCondLst>
                                  <p:childTnLst>
                                    <p:animMotion origin="layout" path="M 4.44444E-6 1.11111E-6 L -0.11355 0.00123 " pathEditMode="relative" rAng="0" ptsTypes="AA">
                                      <p:cBhvr>
                                        <p:cTn id="181" dur="4750" fill="hold"/>
                                        <p:tgtEl>
                                          <p:spTgt spid="227"/>
                                        </p:tgtEl>
                                        <p:attrNameLst>
                                          <p:attrName>ppt_x</p:attrName>
                                          <p:attrName>ppt_y</p:attrName>
                                        </p:attrNameLst>
                                      </p:cBhvr>
                                      <p:rCtr x="-5677" y="62"/>
                                    </p:animMotion>
                                  </p:childTnLst>
                                </p:cTn>
                              </p:par>
                            </p:childTnLst>
                          </p:cTn>
                        </p:par>
                      </p:childTnLst>
                    </p:cTn>
                  </p:par>
                </p:childTnLst>
              </p:cTn>
              <p:prevCondLst>
                <p:cond evt="onPrev" delay="0">
                  <p:tgtEl>
                    <p:sldTgt/>
                  </p:tgtEl>
                </p:cond>
              </p:prevCondLst>
              <p:nextCondLst>
                <p:cond evt="onNext" delay="0">
                  <p:tgtEl>
                    <p:sldTgt/>
                  </p:tgtEl>
                </p:cond>
              </p:nextCondLst>
            </p:seq>
            <p:video>
              <p:cMediaNode vol="80000">
                <p:cTn id="182" repeatCount="indefinite" fill="hold" display="0">
                  <p:stCondLst>
                    <p:cond delay="indefinite"/>
                  </p:stCondLst>
                </p:cTn>
                <p:tgtEl>
                  <p:spTgt spid="47"/>
                </p:tgtEl>
              </p:cMediaNode>
            </p:video>
          </p:childTnLst>
        </p:cTn>
      </p:par>
    </p:tnLst>
    <p:bldLst>
      <p:bldP spid="39" grpId="0" bldLvl="0" animBg="1"/>
      <p:bldP spid="40" grpId="0" bldLvl="0" animBg="1"/>
      <p:bldP spid="41" grpId="0" bldLvl="0" animBg="1"/>
      <p:bldP spid="42" grpId="0" bldLvl="0" animBg="1"/>
      <p:bldP spid="33" grpId="0" bldLvl="0" animBg="1"/>
      <p:bldP spid="32" grpId="0" bldLvl="0" animBg="1"/>
      <p:bldP spid="9" grpId="0" bldLvl="0" animBg="1"/>
      <p:bldP spid="37" grpId="0" bldLvl="0" animBg="1"/>
      <p:bldP spid="45" grpId="0" bldLvl="0" animBg="1"/>
      <p:bldP spid="64" grpId="0" bldLvl="0" animBg="1"/>
      <p:bldP spid="65" grpId="0" bldLvl="0" animBg="1"/>
      <p:bldP spid="38" grpId="0"/>
      <p:bldP spid="66" grpId="0"/>
      <p:bldP spid="66" grpId="1"/>
      <p:bldP spid="67" grpId="0"/>
      <p:bldP spid="67" grpId="1"/>
      <p:bldP spid="68" grpId="0" bldLvl="0" animBg="1"/>
      <p:bldP spid="68" grpId="1" bldLvl="0" animBg="1"/>
      <p:bldP spid="69" grpId="0" bldLvl="0" animBg="1"/>
      <p:bldP spid="69" grpId="1" bldLvl="0" animBg="1"/>
      <p:bldP spid="70" grpId="0" bldLvl="0" animBg="1"/>
      <p:bldP spid="70" grpId="1" bldLvl="0" animBg="1"/>
      <p:bldP spid="71" grpId="0" bldLvl="0" animBg="1"/>
      <p:bldP spid="71" grpId="1" bldLvl="0" animBg="1"/>
      <p:bldP spid="72" grpId="0" bldLvl="0" animBg="1"/>
      <p:bldP spid="72" grpId="1" bldLvl="0" animBg="1"/>
      <p:bldP spid="51" grpId="0"/>
      <p:bldP spid="51" grpId="1"/>
      <p:bldP spid="52" grpId="0"/>
      <p:bldP spid="52" grpId="1"/>
      <p:bldP spid="53" grpId="0" bldLvl="0" animBg="1"/>
      <p:bldP spid="73" grpId="0" bldLvl="0" animBg="1"/>
      <p:bldP spid="74" grpId="0" bldLvl="0" animBg="1"/>
      <p:bldP spid="75" grpId="0" bldLvl="0" animBg="1"/>
      <p:bldP spid="76" grpId="0" bldLvl="0" animBg="1"/>
      <p:bldP spid="77" grpId="0" bldLvl="0" animBg="1"/>
      <p:bldP spid="78" grpId="0" bldLvl="0" animBg="1"/>
      <p:bldP spid="79" grpId="0" bldLvl="0" animBg="1"/>
      <p:bldP spid="83" grpId="0" bldLvl="0" animBg="1"/>
      <p:bldP spid="83" grpId="1" bldLvl="0" animBg="1"/>
      <p:bldP spid="80" grpId="0" bldLvl="0" animBg="1"/>
      <p:bldP spid="81" grpId="0" bldLvl="0" animBg="1"/>
      <p:bldP spid="82" grpId="0" bldLvl="0" animBg="1"/>
      <p:bldP spid="84" grpId="0" bldLvl="0" animBg="1"/>
      <p:bldP spid="84" grpId="1" bldLvl="0" animBg="1"/>
      <p:bldP spid="85" grpId="0" bldLvl="0" animBg="1"/>
      <p:bldP spid="85" grpId="1" bldLvl="0" animBg="1"/>
      <p:bldP spid="86" grpId="0" bldLvl="0" animBg="1"/>
      <p:bldP spid="86" grpId="1" bldLvl="0" animBg="1"/>
      <p:bldP spid="87" grpId="0" bldLvl="0" animBg="1"/>
      <p:bldP spid="87" grpId="1" bldLvl="0" animBg="1"/>
      <p:bldP spid="88" grpId="0" bldLvl="0" animBg="1"/>
      <p:bldP spid="88" grpId="1" bldLvl="0" animBg="1"/>
      <p:bldP spid="89" grpId="0" bldLvl="0" animBg="1"/>
      <p:bldP spid="89" grpId="1" bldLvl="0" animBg="1"/>
      <p:bldP spid="227" grpId="0"/>
      <p:bldP spid="227"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4" name="Rounded Rectangle 3"/>
          <p:cNvSpPr/>
          <p:nvPr/>
        </p:nvSpPr>
        <p:spPr>
          <a:xfrm>
            <a:off x="-397510" y="-447675"/>
            <a:ext cx="10001250" cy="6038850"/>
          </a:xfrm>
          <a:prstGeom prst="roundRect">
            <a:avLst/>
          </a:prstGeom>
          <a:pattFill prst="pct30">
            <a:fgClr>
              <a:srgbClr val="40A2E3"/>
            </a:fgClr>
            <a:bgClr>
              <a:schemeClr val="bg1"/>
            </a:bgClr>
          </a:pattFill>
          <a:ln w="28575" cmpd="dbl">
            <a:solidFill>
              <a:schemeClr val="accent1">
                <a:shade val="50000"/>
              </a:schemeClr>
            </a:solidFill>
            <a:prstDash val="lgDashDot"/>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noFill/>
            </a:endParaRPr>
          </a:p>
        </p:txBody>
      </p:sp>
      <p:sp>
        <p:nvSpPr>
          <p:cNvPr id="11" name="Parallelogram 10"/>
          <p:cNvSpPr/>
          <p:nvPr/>
        </p:nvSpPr>
        <p:spPr>
          <a:xfrm>
            <a:off x="6008370" y="2021205"/>
            <a:ext cx="1600200" cy="1371600"/>
          </a:xfrm>
          <a:prstGeom prst="parallelogram">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3" name="Isosceles Triangle 12"/>
          <p:cNvSpPr/>
          <p:nvPr/>
        </p:nvSpPr>
        <p:spPr>
          <a:xfrm>
            <a:off x="-3307715" y="-666115"/>
            <a:ext cx="4389120" cy="379412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2" name="Isosceles Triangle 11"/>
          <p:cNvSpPr/>
          <p:nvPr/>
        </p:nvSpPr>
        <p:spPr>
          <a:xfrm>
            <a:off x="-2368550" y="1124585"/>
            <a:ext cx="3485515" cy="294957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5" name="Right Triangle 14"/>
          <p:cNvSpPr/>
          <p:nvPr/>
        </p:nvSpPr>
        <p:spPr>
          <a:xfrm rot="10800000">
            <a:off x="7861300" y="1124585"/>
            <a:ext cx="2019300" cy="2324100"/>
          </a:xfrm>
          <a:prstGeom prst="r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6" name="Right Triangle 15"/>
          <p:cNvSpPr/>
          <p:nvPr/>
        </p:nvSpPr>
        <p:spPr>
          <a:xfrm rot="10800000">
            <a:off x="7861300" y="2021205"/>
            <a:ext cx="2019300" cy="2324100"/>
          </a:xfrm>
          <a:prstGeom prst="r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7" name="Trapezoid 16"/>
          <p:cNvSpPr/>
          <p:nvPr/>
        </p:nvSpPr>
        <p:spPr>
          <a:xfrm rot="2700000">
            <a:off x="1581785" y="2752090"/>
            <a:ext cx="1638300" cy="1143000"/>
          </a:xfrm>
          <a:prstGeom prst="trapezoid">
            <a:avLst>
              <a:gd name="adj" fmla="val 2605"/>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8" name="Trapezoid 17"/>
          <p:cNvSpPr/>
          <p:nvPr/>
        </p:nvSpPr>
        <p:spPr>
          <a:xfrm rot="2520000">
            <a:off x="3770630" y="2648585"/>
            <a:ext cx="1155065" cy="605790"/>
          </a:xfrm>
          <a:prstGeom prst="trapezoid">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9" name="Trapezoid 18"/>
          <p:cNvSpPr/>
          <p:nvPr/>
        </p:nvSpPr>
        <p:spPr>
          <a:xfrm rot="17880000">
            <a:off x="2647950" y="1433195"/>
            <a:ext cx="1155065" cy="605790"/>
          </a:xfrm>
          <a:prstGeom prst="trapezoid">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4" name="Isosceles Triangle 13"/>
          <p:cNvSpPr/>
          <p:nvPr/>
        </p:nvSpPr>
        <p:spPr>
          <a:xfrm rot="6720000">
            <a:off x="786130" y="1670685"/>
            <a:ext cx="893445" cy="577215"/>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0" name="Isosceles Triangle 19"/>
          <p:cNvSpPr/>
          <p:nvPr/>
        </p:nvSpPr>
        <p:spPr>
          <a:xfrm rot="13500000">
            <a:off x="5565148" y="991870"/>
            <a:ext cx="800100" cy="467360"/>
          </a:xfrm>
          <a:prstGeom prst="triangle">
            <a:avLst/>
          </a:prstGeom>
          <a:solidFill>
            <a:srgbClr val="BBE2EC">
              <a:alpha val="46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1" name="Right Triangle 20"/>
          <p:cNvSpPr/>
          <p:nvPr/>
        </p:nvSpPr>
        <p:spPr>
          <a:xfrm>
            <a:off x="3719195" y="3293110"/>
            <a:ext cx="1062990" cy="78105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2" name="Right Triangle 21"/>
          <p:cNvSpPr/>
          <p:nvPr/>
        </p:nvSpPr>
        <p:spPr>
          <a:xfrm rot="10500000">
            <a:off x="8335010" y="3150870"/>
            <a:ext cx="532130" cy="38989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3" name="Right Triangle 22"/>
          <p:cNvSpPr/>
          <p:nvPr/>
        </p:nvSpPr>
        <p:spPr>
          <a:xfrm rot="1800000">
            <a:off x="325755" y="4798060"/>
            <a:ext cx="1062990" cy="781050"/>
          </a:xfrm>
          <a:prstGeom prst="rtTriangle">
            <a:avLst/>
          </a:prstGeom>
          <a:solidFill>
            <a:srgbClr val="BBE2EC">
              <a:alpha val="40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nvGrpSpPr>
          <p:cNvPr id="30" name="Group 29"/>
          <p:cNvGrpSpPr/>
          <p:nvPr/>
        </p:nvGrpSpPr>
        <p:grpSpPr>
          <a:xfrm>
            <a:off x="1465580" y="1669380"/>
            <a:ext cx="6269355" cy="1568450"/>
            <a:chOff x="3179" y="1313"/>
            <a:chExt cx="9873" cy="2470"/>
          </a:xfrm>
        </p:grpSpPr>
        <p:sp>
          <p:nvSpPr>
            <p:cNvPr id="8" name="Text Box 7"/>
            <p:cNvSpPr txBox="1"/>
            <p:nvPr/>
          </p:nvSpPr>
          <p:spPr>
            <a:xfrm>
              <a:off x="3179" y="1313"/>
              <a:ext cx="9769" cy="2470"/>
            </a:xfrm>
            <a:prstGeom prst="rect">
              <a:avLst/>
            </a:prstGeom>
            <a:noFill/>
          </p:spPr>
          <p:txBody>
            <a:bodyPr wrap="square" rtlCol="0">
              <a:spAutoFit/>
            </a:bodyPr>
            <a:lstStyle/>
            <a:p>
              <a:r>
                <a:rPr lang="vi-VN" altLang="en-US" sz="9600">
                  <a:ln>
                    <a:noFill/>
                  </a:ln>
                  <a:solidFill>
                    <a:schemeClr val="accent5">
                      <a:lumMod val="50000"/>
                    </a:schemeClr>
                  </a:solidFill>
                  <a:effectLst>
                    <a:outerShdw blurRad="50800" dir="13500000" sx="103000" sy="103000" algn="br" rotWithShape="0">
                      <a:prstClr val="black">
                        <a:alpha val="40000"/>
                      </a:prstClr>
                    </a:outerShdw>
                    <a:reflection stA="45000" endPos="0" dist="50800" dir="5400000" sy="-100000" algn="bl" rotWithShape="0"/>
                  </a:effectLst>
                  <a:latin typeface="Cooper Black" panose="0208090404030B020404" charset="0"/>
                  <a:cs typeface="Cooper Black" panose="0208090404030B020404" charset="0"/>
                </a:rPr>
                <a:t>NHÓM</a:t>
              </a:r>
            </a:p>
          </p:txBody>
        </p:sp>
        <p:sp>
          <p:nvSpPr>
            <p:cNvPr id="7" name="Text Box 6"/>
            <p:cNvSpPr txBox="1"/>
            <p:nvPr/>
          </p:nvSpPr>
          <p:spPr>
            <a:xfrm>
              <a:off x="3283" y="1313"/>
              <a:ext cx="9769" cy="2470"/>
            </a:xfrm>
            <a:prstGeom prst="rect">
              <a:avLst/>
            </a:prstGeom>
            <a:noFill/>
          </p:spPr>
          <p:txBody>
            <a:bodyPr wrap="square" rtlCol="0">
              <a:spAutoFit/>
            </a:bodyPr>
            <a:lstStyle/>
            <a:p>
              <a:r>
                <a:rPr lang="vi-VN" altLang="en-US" sz="9600" dirty="0">
                  <a:ln>
                    <a:noFill/>
                  </a:ln>
                  <a:gradFill>
                    <a:gsLst>
                      <a:gs pos="41000">
                        <a:srgbClr val="BBE2EC"/>
                      </a:gs>
                      <a:gs pos="63000">
                        <a:schemeClr val="accent1">
                          <a:lumMod val="45000"/>
                          <a:lumOff val="55000"/>
                        </a:schemeClr>
                      </a:gs>
                      <a:gs pos="100000">
                        <a:schemeClr val="accent1">
                          <a:lumMod val="45000"/>
                          <a:lumOff val="55000"/>
                        </a:schemeClr>
                      </a:gs>
                      <a:gs pos="0">
                        <a:srgbClr val="0D9276"/>
                      </a:gs>
                    </a:gsLst>
                    <a:lin ang="5400000" scaled="0"/>
                  </a:gradFill>
                  <a:effectLst>
                    <a:outerShdw blurRad="50800" dir="13500000" sx="103000" sy="103000" algn="br" rotWithShape="0">
                      <a:prstClr val="black">
                        <a:alpha val="40000"/>
                      </a:prstClr>
                    </a:outerShdw>
                    <a:reflection stA="45000" endPos="0" dist="50800" dir="5400000" sy="-100000" algn="bl" rotWithShape="0"/>
                  </a:effectLst>
                  <a:latin typeface="Cooper Black" panose="0208090404030B020404" charset="0"/>
                  <a:cs typeface="Cooper Black" panose="0208090404030B020404" charset="0"/>
                </a:rPr>
                <a:t>NHÓM </a:t>
              </a:r>
            </a:p>
          </p:txBody>
        </p:sp>
      </p:grpSp>
      <p:sp>
        <p:nvSpPr>
          <p:cNvPr id="456" name="Google Shape;456;p36"/>
          <p:cNvSpPr/>
          <p:nvPr/>
        </p:nvSpPr>
        <p:spPr>
          <a:xfrm>
            <a:off x="201686"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820914"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6"/>
          <p:cNvSpPr/>
          <p:nvPr/>
        </p:nvSpPr>
        <p:spPr>
          <a:xfrm>
            <a:off x="1438915" y="9144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56;p36"/>
          <p:cNvSpPr/>
          <p:nvPr/>
        </p:nvSpPr>
        <p:spPr>
          <a:xfrm>
            <a:off x="7662301"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57;p36"/>
          <p:cNvSpPr/>
          <p:nvPr/>
        </p:nvSpPr>
        <p:spPr>
          <a:xfrm>
            <a:off x="8281529"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 Box 27"/>
          <p:cNvSpPr txBox="1"/>
          <p:nvPr/>
        </p:nvSpPr>
        <p:spPr>
          <a:xfrm>
            <a:off x="2968492" y="262255"/>
            <a:ext cx="5140325" cy="829945"/>
          </a:xfrm>
          <a:prstGeom prst="rect">
            <a:avLst/>
          </a:prstGeom>
          <a:noFill/>
        </p:spPr>
        <p:txBody>
          <a:bodyPr wrap="square" rtlCol="0">
            <a:spAutoFit/>
          </a:bodyPr>
          <a:lstStyle/>
          <a:p>
            <a:r>
              <a:rPr lang="vi-VN" altLang="en-US" sz="4800" dirty="0">
                <a:ln>
                  <a:noFill/>
                </a:ln>
                <a:solidFill>
                  <a:schemeClr val="accent4">
                    <a:alpha val="32000"/>
                  </a:schemeClr>
                </a:solidFill>
              </a:rPr>
              <a:t>THÀNH VIÊN</a:t>
            </a:r>
          </a:p>
        </p:txBody>
      </p:sp>
      <p:sp>
        <p:nvSpPr>
          <p:cNvPr id="29" name="Text Box 28"/>
          <p:cNvSpPr txBox="1"/>
          <p:nvPr/>
        </p:nvSpPr>
        <p:spPr>
          <a:xfrm>
            <a:off x="2744152" y="4090670"/>
            <a:ext cx="4076065" cy="829945"/>
          </a:xfrm>
          <a:prstGeom prst="rect">
            <a:avLst/>
          </a:prstGeom>
          <a:noFill/>
        </p:spPr>
        <p:txBody>
          <a:bodyPr wrap="square" rtlCol="0">
            <a:spAutoFit/>
          </a:bodyPr>
          <a:lstStyle/>
          <a:p>
            <a:r>
              <a:rPr lang="vi-VN" altLang="en-US" sz="4800" dirty="0">
                <a:ln>
                  <a:noFill/>
                </a:ln>
                <a:solidFill>
                  <a:schemeClr val="accent4">
                    <a:alpha val="32000"/>
                  </a:schemeClr>
                </a:solidFill>
              </a:rPr>
              <a:t>CỦA NHÓM</a:t>
            </a:r>
          </a:p>
        </p:txBody>
      </p:sp>
      <p:sp>
        <p:nvSpPr>
          <p:cNvPr id="31" name="Text Box 30"/>
          <p:cNvSpPr txBox="1"/>
          <p:nvPr/>
        </p:nvSpPr>
        <p:spPr>
          <a:xfrm>
            <a:off x="934574" y="1144835"/>
            <a:ext cx="1027430" cy="739140"/>
          </a:xfrm>
          <a:prstGeom prst="rect">
            <a:avLst/>
          </a:prstGeom>
          <a:noFill/>
        </p:spPr>
        <p:txBody>
          <a:bodyPr wrap="square" rtlCol="0">
            <a:noAutofit/>
          </a:bodyPr>
          <a:lstStyle/>
          <a:p>
            <a:r>
              <a:rPr lang="vi-VN" altLang="en-US" sz="3200" dirty="0">
                <a:solidFill>
                  <a:schemeClr val="accent4"/>
                </a:solidFill>
              </a:rPr>
              <a:t>X</a:t>
            </a:r>
          </a:p>
        </p:txBody>
      </p:sp>
      <p:pic>
        <p:nvPicPr>
          <p:cNvPr id="3" name="Picture 2"/>
          <p:cNvPicPr>
            <a:picLocks noChangeAspect="1"/>
          </p:cNvPicPr>
          <p:nvPr/>
        </p:nvPicPr>
        <p:blipFill>
          <a:blip r:embed="rId5"/>
          <a:stretch>
            <a:fillRect/>
          </a:stretch>
        </p:blipFill>
        <p:spPr>
          <a:xfrm>
            <a:off x="3983953" y="-1664509"/>
            <a:ext cx="4257143" cy="3685714"/>
          </a:xfrm>
          <a:prstGeom prst="rect">
            <a:avLst/>
          </a:prstGeom>
        </p:spPr>
      </p:pic>
      <p:pic>
        <p:nvPicPr>
          <p:cNvPr id="47" name="7D41ED2">
            <a:hlinkClick r:id="" action="ppaction://media"/>
          </p:cNvPr>
          <p:cNvPicPr>
            <a:picLocks noChangeAspect="1"/>
          </p:cNvPicPr>
          <p:nvPr>
            <a:videoFile r:link="rId1"/>
            <p:extLst>
              <p:ext uri="{DAA4B4D4-6D71-4841-9C94-3DE7FCFB9230}">
                <p14:media xmlns:p14="http://schemas.microsoft.com/office/powerpoint/2010/main" r:embed="rId2">
                  <p14:trim/>
                </p14:media>
              </p:ext>
            </p:extLst>
          </p:nvPr>
        </p:nvPicPr>
        <p:blipFill>
          <a:blip r:embed="rId6"/>
          <a:stretch>
            <a:fillRect/>
          </a:stretch>
        </p:blipFill>
        <p:spPr>
          <a:xfrm>
            <a:off x="11961048" y="2521999"/>
            <a:ext cx="3644775" cy="3192823"/>
          </a:xfrm>
          <a:prstGeom prst="rect">
            <a:avLst/>
          </a:prstGeom>
          <a:ln>
            <a:noFill/>
          </a:ln>
          <a:effectLst>
            <a:softEdge rad="112500"/>
          </a:effectLst>
        </p:spPr>
      </p:pic>
      <p:sp>
        <p:nvSpPr>
          <p:cNvPr id="6" name="!! a"/>
          <p:cNvSpPr/>
          <p:nvPr/>
        </p:nvSpPr>
        <p:spPr>
          <a:xfrm>
            <a:off x="9340437" y="-504190"/>
            <a:ext cx="9778778" cy="6038850"/>
          </a:xfrm>
          <a:prstGeom prst="roundRect">
            <a:avLst/>
          </a:prstGeom>
          <a:pattFill prst="pct80">
            <a:fgClr>
              <a:srgbClr val="358080"/>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153030"/>
              </a:solidFill>
            </a:endParaRPr>
          </a:p>
        </p:txBody>
      </p:sp>
      <p:sp>
        <p:nvSpPr>
          <p:cNvPr id="34" name="Oval 33"/>
          <p:cNvSpPr/>
          <p:nvPr/>
        </p:nvSpPr>
        <p:spPr>
          <a:xfrm>
            <a:off x="18515433" y="1371527"/>
            <a:ext cx="617604" cy="625189"/>
          </a:xfrm>
          <a:prstGeom prst="ellipse">
            <a:avLst/>
          </a:prstGeom>
          <a:solidFill>
            <a:srgbClr val="15303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4" name="Isosceles Triangle 43"/>
          <p:cNvSpPr/>
          <p:nvPr/>
        </p:nvSpPr>
        <p:spPr>
          <a:xfrm rot="10800000">
            <a:off x="9575351" y="2906777"/>
            <a:ext cx="1774005" cy="1366283"/>
          </a:xfrm>
          <a:prstGeom prst="triangle">
            <a:avLst/>
          </a:prstGeom>
          <a:solidFill>
            <a:srgbClr val="181A1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4" name="Google Shape;456;p36"/>
          <p:cNvSpPr/>
          <p:nvPr/>
        </p:nvSpPr>
        <p:spPr>
          <a:xfrm>
            <a:off x="13213781" y="-570864"/>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57;p36"/>
          <p:cNvSpPr/>
          <p:nvPr/>
        </p:nvSpPr>
        <p:spPr>
          <a:xfrm>
            <a:off x="13943678" y="-570864"/>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58;p36"/>
          <p:cNvSpPr/>
          <p:nvPr/>
        </p:nvSpPr>
        <p:spPr>
          <a:xfrm>
            <a:off x="14672128" y="-570864"/>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56;p36"/>
          <p:cNvSpPr/>
          <p:nvPr/>
        </p:nvSpPr>
        <p:spPr>
          <a:xfrm rot="10649267">
            <a:off x="13318438" y="4332917"/>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57;p36"/>
          <p:cNvSpPr/>
          <p:nvPr/>
        </p:nvSpPr>
        <p:spPr>
          <a:xfrm rot="10649267">
            <a:off x="12589243" y="4364910"/>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58;p36"/>
          <p:cNvSpPr/>
          <p:nvPr/>
        </p:nvSpPr>
        <p:spPr>
          <a:xfrm rot="10649267">
            <a:off x="11861493" y="4396839"/>
            <a:ext cx="739500" cy="1104900"/>
          </a:xfrm>
          <a:prstGeom prst="parallelogram">
            <a:avLst>
              <a:gd name="adj" fmla="val 51335"/>
            </a:avLst>
          </a:prstGeom>
          <a:noFill/>
          <a:ln>
            <a:solidFill>
              <a:srgbClr val="181A1B"/>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 a"/>
          <p:cNvSpPr/>
          <p:nvPr/>
        </p:nvSpPr>
        <p:spPr>
          <a:xfrm>
            <a:off x="9370586" y="-565820"/>
            <a:ext cx="9778778" cy="6038850"/>
          </a:xfrm>
          <a:prstGeom prst="roundRect">
            <a:avLst/>
          </a:prstGeom>
          <a:pattFill prst="pct70">
            <a:fgClr>
              <a:srgbClr val="0C5175"/>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vi-VN">
              <a:solidFill>
                <a:srgbClr val="153030"/>
              </a:solidFill>
            </a:endParaRPr>
          </a:p>
        </p:txBody>
      </p:sp>
      <p:grpSp>
        <p:nvGrpSpPr>
          <p:cNvPr id="61" name="Group 60"/>
          <p:cNvGrpSpPr/>
          <p:nvPr/>
        </p:nvGrpSpPr>
        <p:grpSpPr>
          <a:xfrm>
            <a:off x="7690949" y="-719346"/>
            <a:ext cx="11812502" cy="1297618"/>
            <a:chOff x="-956967" y="5011488"/>
            <a:chExt cx="11207257" cy="1091497"/>
          </a:xfrm>
        </p:grpSpPr>
        <p:sp>
          <p:nvSpPr>
            <p:cNvPr id="62" name="Rectangle 61"/>
            <p:cNvSpPr/>
            <p:nvPr/>
          </p:nvSpPr>
          <p:spPr>
            <a:xfrm>
              <a:off x="-956967" y="5314315"/>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 name="Rectangle 62"/>
            <p:cNvSpPr/>
            <p:nvPr/>
          </p:nvSpPr>
          <p:spPr>
            <a:xfrm>
              <a:off x="3654523" y="5011488"/>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5" name="Group 34"/>
          <p:cNvGrpSpPr/>
          <p:nvPr/>
        </p:nvGrpSpPr>
        <p:grpSpPr>
          <a:xfrm>
            <a:off x="8709905" y="4670425"/>
            <a:ext cx="11207257" cy="1091497"/>
            <a:chOff x="-956967" y="5011488"/>
            <a:chExt cx="11207257" cy="1091497"/>
          </a:xfrm>
        </p:grpSpPr>
        <p:sp>
          <p:nvSpPr>
            <p:cNvPr id="27" name="Rectangle 26"/>
            <p:cNvSpPr/>
            <p:nvPr/>
          </p:nvSpPr>
          <p:spPr>
            <a:xfrm>
              <a:off x="-956967" y="5314315"/>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7" name="Rectangle 56"/>
            <p:cNvSpPr/>
            <p:nvPr/>
          </p:nvSpPr>
          <p:spPr>
            <a:xfrm>
              <a:off x="3654523" y="5011488"/>
              <a:ext cx="6595767" cy="788670"/>
            </a:xfrm>
            <a:prstGeom prst="rect">
              <a:avLst/>
            </a:prstGeom>
            <a:solidFill>
              <a:srgbClr val="181A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24" name="Rectangle 23"/>
          <p:cNvSpPr/>
          <p:nvPr/>
        </p:nvSpPr>
        <p:spPr>
          <a:xfrm>
            <a:off x="9313625" y="-946608"/>
            <a:ext cx="10120007" cy="6545057"/>
          </a:xfrm>
          <a:prstGeom prst="rect">
            <a:avLst/>
          </a:prstGeom>
          <a:pattFill prst="pct90">
            <a:fgClr>
              <a:srgbClr val="222527"/>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9" name="Isosceles Triangle 38"/>
          <p:cNvSpPr/>
          <p:nvPr/>
        </p:nvSpPr>
        <p:spPr>
          <a:xfrm rot="7317761">
            <a:off x="16945222" y="3801718"/>
            <a:ext cx="2211726" cy="1700473"/>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40" name="Isosceles Triangle 39"/>
          <p:cNvSpPr/>
          <p:nvPr/>
        </p:nvSpPr>
        <p:spPr>
          <a:xfrm flipV="1">
            <a:off x="16877682" y="-1418160"/>
            <a:ext cx="3344615" cy="2626213"/>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41" name="Isosceles Triangle 40"/>
          <p:cNvSpPr/>
          <p:nvPr/>
        </p:nvSpPr>
        <p:spPr>
          <a:xfrm rot="10800000">
            <a:off x="18131393" y="2242270"/>
            <a:ext cx="1052879" cy="784692"/>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42" name="Isosceles Triangle 41"/>
          <p:cNvSpPr/>
          <p:nvPr/>
        </p:nvSpPr>
        <p:spPr>
          <a:xfrm rot="10800000">
            <a:off x="15190234" y="-919218"/>
            <a:ext cx="2976116" cy="1754723"/>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33" name="Isosceles Triangle 32"/>
          <p:cNvSpPr/>
          <p:nvPr/>
        </p:nvSpPr>
        <p:spPr>
          <a:xfrm rot="14249397">
            <a:off x="17414944" y="4079536"/>
            <a:ext cx="2290760" cy="1784644"/>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32" name="5-Point Star 31"/>
          <p:cNvSpPr/>
          <p:nvPr/>
        </p:nvSpPr>
        <p:spPr>
          <a:xfrm rot="5857432">
            <a:off x="13045019" y="1406188"/>
            <a:ext cx="987083" cy="1044921"/>
          </a:xfrm>
          <a:prstGeom prst="star5">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9" name="!! 5-Point Star 35"/>
          <p:cNvSpPr/>
          <p:nvPr/>
        </p:nvSpPr>
        <p:spPr>
          <a:xfrm rot="654232">
            <a:off x="16150032" y="1457578"/>
            <a:ext cx="729897" cy="812221"/>
          </a:xfrm>
          <a:prstGeom prst="star4">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37" name="!! 5-Point Star 36"/>
          <p:cNvSpPr/>
          <p:nvPr/>
        </p:nvSpPr>
        <p:spPr>
          <a:xfrm rot="5400000">
            <a:off x="13256081" y="3821830"/>
            <a:ext cx="802860" cy="740848"/>
          </a:xfrm>
          <a:prstGeom prst="star5">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45" name="Isosceles Triangle 44"/>
          <p:cNvSpPr/>
          <p:nvPr/>
        </p:nvSpPr>
        <p:spPr>
          <a:xfrm>
            <a:off x="8930749" y="3526387"/>
            <a:ext cx="2760715" cy="2001064"/>
          </a:xfrm>
          <a:prstGeom prst="triangle">
            <a:avLst/>
          </a:prstGeom>
          <a:solidFill>
            <a:srgbClr val="51585C">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rgbClr val="51585C"/>
              </a:solidFill>
            </a:endParaRPr>
          </a:p>
        </p:txBody>
      </p:sp>
      <p:sp>
        <p:nvSpPr>
          <p:cNvPr id="5" name="Right Triangle 4"/>
          <p:cNvSpPr/>
          <p:nvPr/>
        </p:nvSpPr>
        <p:spPr>
          <a:xfrm rot="10800000" flipH="1">
            <a:off x="17712402" y="178348"/>
            <a:ext cx="1433625" cy="1647722"/>
          </a:xfrm>
          <a:prstGeom prst="rtTriangle">
            <a:avLst/>
          </a:prstGeom>
          <a:solidFill>
            <a:srgbClr val="2A2D2F">
              <a:alpha val="35000"/>
            </a:srgbClr>
          </a:solidFill>
          <a:ln>
            <a:solidFill>
              <a:schemeClr val="accent4">
                <a:alpha val="4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noFill/>
            </a:endParaRPr>
          </a:p>
        </p:txBody>
      </p:sp>
      <p:pic>
        <p:nvPicPr>
          <p:cNvPr id="2" name="Picture 1"/>
          <p:cNvPicPr>
            <a:picLocks noChangeAspect="1"/>
          </p:cNvPicPr>
          <p:nvPr/>
        </p:nvPicPr>
        <p:blipFill>
          <a:blip r:embed="rId7"/>
          <a:stretch>
            <a:fillRect/>
          </a:stretch>
        </p:blipFill>
        <p:spPr>
          <a:xfrm>
            <a:off x="1781194" y="-1520224"/>
            <a:ext cx="4923809" cy="3609524"/>
          </a:xfrm>
          <a:prstGeom prst="rect">
            <a:avLst/>
          </a:prstGeom>
          <a:solidFill>
            <a:srgbClr val="2A2D2F"/>
          </a:solidFill>
        </p:spPr>
      </p:pic>
      <p:sp>
        <p:nvSpPr>
          <p:cNvPr id="64" name="Isosceles Triangle 63"/>
          <p:cNvSpPr/>
          <p:nvPr/>
        </p:nvSpPr>
        <p:spPr>
          <a:xfrm flipH="1">
            <a:off x="10073253" y="3885800"/>
            <a:ext cx="2131933" cy="1597843"/>
          </a:xfrm>
          <a:prstGeom prst="triangle">
            <a:avLst/>
          </a:prstGeom>
          <a:solidFill>
            <a:srgbClr val="2A2D2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5" name="Isosceles Triangle 64"/>
          <p:cNvSpPr/>
          <p:nvPr/>
        </p:nvSpPr>
        <p:spPr>
          <a:xfrm rot="18774156">
            <a:off x="9472038" y="-31425"/>
            <a:ext cx="1350614" cy="1631745"/>
          </a:xfrm>
          <a:prstGeom prst="triangle">
            <a:avLst/>
          </a:prstGeom>
          <a:solidFill>
            <a:srgbClr val="2A2D2F">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0" name="Picture 9"/>
          <p:cNvPicPr>
            <a:picLocks noChangeAspect="1"/>
          </p:cNvPicPr>
          <p:nvPr/>
        </p:nvPicPr>
        <p:blipFill>
          <a:blip r:embed="rId8"/>
          <a:stretch>
            <a:fillRect/>
          </a:stretch>
        </p:blipFill>
        <p:spPr>
          <a:xfrm>
            <a:off x="7106002" y="-5203007"/>
            <a:ext cx="4038095" cy="3809524"/>
          </a:xfrm>
          <a:prstGeom prst="rect">
            <a:avLst/>
          </a:prstGeom>
        </p:spPr>
      </p:pic>
      <p:sp>
        <p:nvSpPr>
          <p:cNvPr id="36" name="!! c"/>
          <p:cNvSpPr txBox="1"/>
          <p:nvPr/>
        </p:nvSpPr>
        <p:spPr>
          <a:xfrm>
            <a:off x="9920412" y="623067"/>
            <a:ext cx="7891444" cy="1323439"/>
          </a:xfrm>
          <a:prstGeom prst="rect">
            <a:avLst/>
          </a:prstGeom>
          <a:noFill/>
        </p:spPr>
        <p:txBody>
          <a:bodyPr wrap="square" rtlCol="0">
            <a:spAutoFit/>
          </a:bodyPr>
          <a:lstStyle/>
          <a:p>
            <a:r>
              <a:rPr lang="vi-VN" sz="8000" dirty="0">
                <a:solidFill>
                  <a:srgbClr val="4A3323"/>
                </a:solidFill>
              </a:rPr>
              <a:t>NGỌC NGA</a:t>
            </a:r>
          </a:p>
        </p:txBody>
      </p:sp>
      <p:sp>
        <p:nvSpPr>
          <p:cNvPr id="38" name="!! d"/>
          <p:cNvSpPr txBox="1"/>
          <p:nvPr/>
        </p:nvSpPr>
        <p:spPr>
          <a:xfrm>
            <a:off x="11069397" y="2719719"/>
            <a:ext cx="8025158" cy="1107996"/>
          </a:xfrm>
          <a:prstGeom prst="rect">
            <a:avLst/>
          </a:prstGeom>
          <a:noFill/>
        </p:spPr>
        <p:txBody>
          <a:bodyPr wrap="square" rtlCol="0">
            <a:spAutoFit/>
          </a:bodyPr>
          <a:lstStyle/>
          <a:p>
            <a:r>
              <a:rPr lang="vi-VN" sz="6600" dirty="0">
                <a:solidFill>
                  <a:srgbClr val="51585C"/>
                </a:solidFill>
              </a:rPr>
              <a:t>SOẠN NỘI DUNG</a:t>
            </a:r>
          </a:p>
        </p:txBody>
      </p:sp>
      <p:sp>
        <p:nvSpPr>
          <p:cNvPr id="66" name="Text Box 30"/>
          <p:cNvSpPr txBox="1"/>
          <p:nvPr/>
        </p:nvSpPr>
        <p:spPr>
          <a:xfrm rot="3854274">
            <a:off x="10748848" y="1624408"/>
            <a:ext cx="1027430" cy="739140"/>
          </a:xfrm>
          <a:prstGeom prst="rect">
            <a:avLst/>
          </a:prstGeom>
          <a:noFill/>
        </p:spPr>
        <p:txBody>
          <a:bodyPr wrap="square" rtlCol="0">
            <a:noAutofit/>
          </a:bodyPr>
          <a:lstStyle/>
          <a:p>
            <a:r>
              <a:rPr lang="vi-VN" altLang="en-US" sz="3200" dirty="0">
                <a:ln>
                  <a:solidFill>
                    <a:schemeClr val="accent1">
                      <a:alpha val="25000"/>
                    </a:schemeClr>
                  </a:solidFill>
                </a:ln>
                <a:solidFill>
                  <a:srgbClr val="153030">
                    <a:alpha val="25000"/>
                  </a:srgbClr>
                </a:solidFill>
              </a:rPr>
              <a:t>X</a:t>
            </a:r>
          </a:p>
        </p:txBody>
      </p:sp>
      <p:sp>
        <p:nvSpPr>
          <p:cNvPr id="67" name="Text Box 30"/>
          <p:cNvSpPr txBox="1"/>
          <p:nvPr/>
        </p:nvSpPr>
        <p:spPr>
          <a:xfrm rot="19534302">
            <a:off x="14965377" y="3953985"/>
            <a:ext cx="1027430" cy="739140"/>
          </a:xfrm>
          <a:prstGeom prst="rect">
            <a:avLst/>
          </a:prstGeom>
          <a:noFill/>
        </p:spPr>
        <p:txBody>
          <a:bodyPr wrap="square" rtlCol="0">
            <a:noAutofit/>
          </a:bodyPr>
          <a:lstStyle/>
          <a:p>
            <a:r>
              <a:rPr lang="vi-VN" altLang="en-US" sz="3200" dirty="0">
                <a:ln>
                  <a:solidFill>
                    <a:schemeClr val="accent1">
                      <a:alpha val="25000"/>
                    </a:schemeClr>
                  </a:solidFill>
                </a:ln>
                <a:solidFill>
                  <a:srgbClr val="153030">
                    <a:alpha val="25000"/>
                  </a:srgbClr>
                </a:solidFill>
              </a:rPr>
              <a:t>X</a:t>
            </a:r>
          </a:p>
        </p:txBody>
      </p:sp>
      <p:sp>
        <p:nvSpPr>
          <p:cNvPr id="68" name="Google Shape;456;p36"/>
          <p:cNvSpPr/>
          <p:nvPr/>
        </p:nvSpPr>
        <p:spPr>
          <a:xfrm>
            <a:off x="10734297" y="-461789"/>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57;p36"/>
          <p:cNvSpPr/>
          <p:nvPr/>
        </p:nvSpPr>
        <p:spPr>
          <a:xfrm>
            <a:off x="11353525" y="-461789"/>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58;p36"/>
          <p:cNvSpPr/>
          <p:nvPr/>
        </p:nvSpPr>
        <p:spPr>
          <a:xfrm>
            <a:off x="11971526" y="-461789"/>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56;p36"/>
          <p:cNvSpPr/>
          <p:nvPr/>
        </p:nvSpPr>
        <p:spPr>
          <a:xfrm>
            <a:off x="17244451"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57;p36"/>
          <p:cNvSpPr/>
          <p:nvPr/>
        </p:nvSpPr>
        <p:spPr>
          <a:xfrm>
            <a:off x="17863679" y="3902710"/>
            <a:ext cx="627375" cy="957580"/>
          </a:xfrm>
          <a:prstGeom prst="parallelogram">
            <a:avLst>
              <a:gd name="adj" fmla="val 51335"/>
            </a:avLst>
          </a:prstGeom>
          <a:noFill/>
          <a:ln>
            <a:solidFill>
              <a:srgbClr val="BBE2EC">
                <a:alpha val="73000"/>
              </a:srgb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p:cNvSpPr/>
          <p:nvPr/>
        </p:nvSpPr>
        <p:spPr>
          <a:xfrm rot="-6602400">
            <a:off x="5605152" y="-6214459"/>
            <a:ext cx="2839707" cy="4393229"/>
          </a:xfrm>
          <a:custGeom>
            <a:avLst/>
            <a:gdLst/>
            <a:ahLst/>
            <a:cxnLst/>
            <a:rect l="l" t="t" r="r" b="b"/>
            <a:pathLst>
              <a:path w="1804" h="2791" extrusionOk="0">
                <a:moveTo>
                  <a:pt x="99" y="1076"/>
                </a:moveTo>
                <a:cubicBezTo>
                  <a:pt x="27" y="1209"/>
                  <a:pt x="-34" y="1368"/>
                  <a:pt x="20" y="1509"/>
                </a:cubicBezTo>
                <a:cubicBezTo>
                  <a:pt x="114" y="1756"/>
                  <a:pt x="497" y="1816"/>
                  <a:pt x="546" y="2075"/>
                </a:cubicBezTo>
                <a:cubicBezTo>
                  <a:pt x="570" y="2196"/>
                  <a:pt x="506" y="2315"/>
                  <a:pt x="469" y="2433"/>
                </a:cubicBezTo>
                <a:cubicBezTo>
                  <a:pt x="432" y="2550"/>
                  <a:pt x="434" y="2705"/>
                  <a:pt x="540" y="2768"/>
                </a:cubicBezTo>
                <a:cubicBezTo>
                  <a:pt x="643" y="2828"/>
                  <a:pt x="773" y="2762"/>
                  <a:pt x="865" y="2687"/>
                </a:cubicBezTo>
                <a:cubicBezTo>
                  <a:pt x="1180" y="2431"/>
                  <a:pt x="1380" y="2040"/>
                  <a:pt x="1402" y="1635"/>
                </a:cubicBezTo>
                <a:cubicBezTo>
                  <a:pt x="1412" y="1452"/>
                  <a:pt x="1389" y="1261"/>
                  <a:pt x="1455" y="1090"/>
                </a:cubicBezTo>
                <a:cubicBezTo>
                  <a:pt x="1538" y="876"/>
                  <a:pt x="1751" y="722"/>
                  <a:pt x="1796" y="497"/>
                </a:cubicBezTo>
                <a:cubicBezTo>
                  <a:pt x="1821" y="369"/>
                  <a:pt x="1785" y="232"/>
                  <a:pt x="1700" y="133"/>
                </a:cubicBezTo>
                <a:cubicBezTo>
                  <a:pt x="1439" y="-171"/>
                  <a:pt x="1043" y="117"/>
                  <a:pt x="793" y="296"/>
                </a:cubicBezTo>
                <a:cubicBezTo>
                  <a:pt x="508" y="500"/>
                  <a:pt x="268" y="767"/>
                  <a:pt x="99" y="1076"/>
                </a:cubicBezTo>
                <a:close/>
              </a:path>
            </a:pathLst>
          </a:custGeom>
          <a:solidFill>
            <a:schemeClr val="tx2">
              <a:lumMod val="75000"/>
            </a:schemeClr>
          </a:solidFill>
          <a:ln>
            <a:noFill/>
          </a:ln>
        </p:spPr>
        <p:txBody>
          <a:bodyPr spcFirstLastPara="1" wrap="square" lIns="90000" tIns="45000" rIns="90000" bIns="450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lnSpc>
                <a:spcPct val="100000"/>
              </a:lnSpc>
              <a:spcBef>
                <a:spcPts val="0"/>
              </a:spcBef>
              <a:spcAft>
                <a:spcPts val="0"/>
              </a:spcAft>
              <a:buNone/>
            </a:pPr>
            <a:endParaRPr/>
          </a:p>
        </p:txBody>
      </p:sp>
      <p:sp>
        <p:nvSpPr>
          <p:cNvPr id="226" name="Google Shape;226;p28"/>
          <p:cNvSpPr/>
          <p:nvPr/>
        </p:nvSpPr>
        <p:spPr>
          <a:xfrm rot="715661">
            <a:off x="5773196" y="2803811"/>
            <a:ext cx="2147826" cy="3322858"/>
          </a:xfrm>
          <a:custGeom>
            <a:avLst/>
            <a:gdLst/>
            <a:ahLst/>
            <a:cxnLst/>
            <a:rect l="l" t="t" r="r" b="b"/>
            <a:pathLst>
              <a:path w="1804" h="2791" extrusionOk="0">
                <a:moveTo>
                  <a:pt x="99" y="1076"/>
                </a:moveTo>
                <a:cubicBezTo>
                  <a:pt x="27" y="1209"/>
                  <a:pt x="-34" y="1368"/>
                  <a:pt x="20" y="1509"/>
                </a:cubicBezTo>
                <a:cubicBezTo>
                  <a:pt x="114" y="1756"/>
                  <a:pt x="497" y="1816"/>
                  <a:pt x="546" y="2075"/>
                </a:cubicBezTo>
                <a:cubicBezTo>
                  <a:pt x="570" y="2196"/>
                  <a:pt x="506" y="2315"/>
                  <a:pt x="469" y="2433"/>
                </a:cubicBezTo>
                <a:cubicBezTo>
                  <a:pt x="432" y="2550"/>
                  <a:pt x="434" y="2705"/>
                  <a:pt x="540" y="2768"/>
                </a:cubicBezTo>
                <a:cubicBezTo>
                  <a:pt x="643" y="2828"/>
                  <a:pt x="773" y="2762"/>
                  <a:pt x="865" y="2687"/>
                </a:cubicBezTo>
                <a:cubicBezTo>
                  <a:pt x="1180" y="2431"/>
                  <a:pt x="1380" y="2040"/>
                  <a:pt x="1402" y="1635"/>
                </a:cubicBezTo>
                <a:cubicBezTo>
                  <a:pt x="1412" y="1452"/>
                  <a:pt x="1389" y="1261"/>
                  <a:pt x="1455" y="1090"/>
                </a:cubicBezTo>
                <a:cubicBezTo>
                  <a:pt x="1538" y="876"/>
                  <a:pt x="1751" y="722"/>
                  <a:pt x="1796" y="497"/>
                </a:cubicBezTo>
                <a:cubicBezTo>
                  <a:pt x="1821" y="369"/>
                  <a:pt x="1785" y="232"/>
                  <a:pt x="1700" y="133"/>
                </a:cubicBezTo>
                <a:cubicBezTo>
                  <a:pt x="1439" y="-171"/>
                  <a:pt x="1043" y="117"/>
                  <a:pt x="793" y="296"/>
                </a:cubicBezTo>
                <a:cubicBezTo>
                  <a:pt x="508" y="500"/>
                  <a:pt x="268" y="767"/>
                  <a:pt x="99" y="1076"/>
                </a:cubicBezTo>
                <a:close/>
              </a:path>
            </a:pathLst>
          </a:custGeom>
          <a:solidFill>
            <a:schemeClr val="tx2">
              <a:lumMod val="75000"/>
            </a:schemeClr>
          </a:solidFill>
          <a:ln>
            <a:noFill/>
          </a:ln>
        </p:spPr>
        <p:txBody>
          <a:bodyPr spcFirstLastPara="1" wrap="square" lIns="90000" tIns="45000" rIns="90000" bIns="450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lnSpc>
                <a:spcPct val="100000"/>
              </a:lnSpc>
              <a:spcBef>
                <a:spcPts val="0"/>
              </a:spcBef>
              <a:spcAft>
                <a:spcPts val="0"/>
              </a:spcAft>
              <a:buNone/>
            </a:pPr>
            <a:endParaRPr/>
          </a:p>
        </p:txBody>
      </p:sp>
      <p:sp>
        <p:nvSpPr>
          <p:cNvPr id="43" name="Google Shape;225;p28"/>
          <p:cNvSpPr/>
          <p:nvPr/>
        </p:nvSpPr>
        <p:spPr>
          <a:xfrm rot="-6602400">
            <a:off x="20224757" y="5033296"/>
            <a:ext cx="2839707" cy="4393229"/>
          </a:xfrm>
          <a:custGeom>
            <a:avLst/>
            <a:gdLst/>
            <a:ahLst/>
            <a:cxnLst/>
            <a:rect l="l" t="t" r="r" b="b"/>
            <a:pathLst>
              <a:path w="1804" h="2791" extrusionOk="0">
                <a:moveTo>
                  <a:pt x="99" y="1076"/>
                </a:moveTo>
                <a:cubicBezTo>
                  <a:pt x="27" y="1209"/>
                  <a:pt x="-34" y="1368"/>
                  <a:pt x="20" y="1509"/>
                </a:cubicBezTo>
                <a:cubicBezTo>
                  <a:pt x="114" y="1756"/>
                  <a:pt x="497" y="1816"/>
                  <a:pt x="546" y="2075"/>
                </a:cubicBezTo>
                <a:cubicBezTo>
                  <a:pt x="570" y="2196"/>
                  <a:pt x="506" y="2315"/>
                  <a:pt x="469" y="2433"/>
                </a:cubicBezTo>
                <a:cubicBezTo>
                  <a:pt x="432" y="2550"/>
                  <a:pt x="434" y="2705"/>
                  <a:pt x="540" y="2768"/>
                </a:cubicBezTo>
                <a:cubicBezTo>
                  <a:pt x="643" y="2828"/>
                  <a:pt x="773" y="2762"/>
                  <a:pt x="865" y="2687"/>
                </a:cubicBezTo>
                <a:cubicBezTo>
                  <a:pt x="1180" y="2431"/>
                  <a:pt x="1380" y="2040"/>
                  <a:pt x="1402" y="1635"/>
                </a:cubicBezTo>
                <a:cubicBezTo>
                  <a:pt x="1412" y="1452"/>
                  <a:pt x="1389" y="1261"/>
                  <a:pt x="1455" y="1090"/>
                </a:cubicBezTo>
                <a:cubicBezTo>
                  <a:pt x="1538" y="876"/>
                  <a:pt x="1751" y="722"/>
                  <a:pt x="1796" y="497"/>
                </a:cubicBezTo>
                <a:cubicBezTo>
                  <a:pt x="1821" y="369"/>
                  <a:pt x="1785" y="232"/>
                  <a:pt x="1700" y="133"/>
                </a:cubicBezTo>
                <a:cubicBezTo>
                  <a:pt x="1439" y="-171"/>
                  <a:pt x="1043" y="117"/>
                  <a:pt x="793" y="296"/>
                </a:cubicBezTo>
                <a:cubicBezTo>
                  <a:pt x="508" y="500"/>
                  <a:pt x="268" y="767"/>
                  <a:pt x="99" y="1076"/>
                </a:cubicBezTo>
                <a:close/>
              </a:path>
            </a:pathLst>
          </a:custGeom>
          <a:solidFill>
            <a:schemeClr val="accent2">
              <a:lumMod val="75000"/>
            </a:schemeClr>
          </a:solidFill>
        </p:spPr>
        <p:style>
          <a:lnRef idx="0">
            <a:srgbClr val="FFFFFF"/>
          </a:lnRef>
          <a:fillRef idx="1">
            <a:schemeClr val="accent3"/>
          </a:fillRef>
          <a:effectRef idx="0">
            <a:srgbClr val="FFFFFF"/>
          </a:effectRef>
          <a:fontRef idx="minor">
            <a:schemeClr val="dk1"/>
          </a:fontRef>
        </p:style>
        <p:txBody>
          <a:bodyPr spcFirstLastPara="1" wrap="square" lIns="90000" tIns="45000" rIns="90000" bIns="450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marR="0" lvl="0" indent="0" algn="l" rtl="0">
              <a:lnSpc>
                <a:spcPct val="100000"/>
              </a:lnSpc>
              <a:spcBef>
                <a:spcPts val="0"/>
              </a:spcBef>
              <a:spcAft>
                <a:spcPts val="0"/>
              </a:spcAft>
              <a:buNone/>
            </a:pPr>
            <a:endParaRPr/>
          </a:p>
        </p:txBody>
      </p:sp>
      <p:sp>
        <p:nvSpPr>
          <p:cNvPr id="46" name="Title 45"/>
          <p:cNvSpPr>
            <a:spLocks noGrp="1"/>
          </p:cNvSpPr>
          <p:nvPr>
            <p:ph type="title"/>
          </p:nvPr>
        </p:nvSpPr>
        <p:spPr>
          <a:xfrm>
            <a:off x="506265" y="445025"/>
            <a:ext cx="7717500" cy="572700"/>
          </a:xfrm>
        </p:spPr>
        <p:txBody>
          <a:bodyPr/>
          <a:lstStyle/>
          <a:p>
            <a:endParaRPr lang="en-US"/>
          </a:p>
        </p:txBody>
      </p:sp>
      <p:sp>
        <p:nvSpPr>
          <p:cNvPr id="49" name="Text Placeholder 48"/>
          <p:cNvSpPr>
            <a:spLocks noGrp="1"/>
          </p:cNvSpPr>
          <p:nvPr>
            <p:ph type="body" idx="1"/>
          </p:nvPr>
        </p:nvSpPr>
        <p:spPr>
          <a:xfrm>
            <a:off x="506265" y="1095125"/>
            <a:ext cx="7717500" cy="3473700"/>
          </a:xfrm>
        </p:spPr>
        <p:txBody>
          <a:bodyPr/>
          <a:lstStyle/>
          <a:p>
            <a:endParaRPr lang="en-US"/>
          </a:p>
        </p:txBody>
      </p:sp>
      <p:sp>
        <p:nvSpPr>
          <p:cNvPr id="50" name="Rounded Rectangle 49"/>
          <p:cNvSpPr/>
          <p:nvPr/>
        </p:nvSpPr>
        <p:spPr>
          <a:xfrm>
            <a:off x="-730250" y="-666115"/>
            <a:ext cx="10343515" cy="6428105"/>
          </a:xfrm>
          <a:prstGeom prst="roundRect">
            <a:avLst/>
          </a:prstGeom>
          <a:pattFill prst="pct70">
            <a:fgClr>
              <a:schemeClr val="accent3">
                <a:lumMod val="50000"/>
              </a:schemeClr>
            </a:fgClr>
            <a:bgClr>
              <a:schemeClr val="bg1"/>
            </a:bgClr>
          </a:pattFill>
          <a:ln w="28575" cmpd="dbl">
            <a:solidFill>
              <a:schemeClr val="accent1">
                <a:shade val="50000"/>
              </a:schemeClr>
            </a:solidFill>
            <a:prstDash val="lgDashDot"/>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noFill/>
            </a:endParaRPr>
          </a:p>
        </p:txBody>
      </p:sp>
      <p:sp>
        <p:nvSpPr>
          <p:cNvPr id="51" name="Text Box 50"/>
          <p:cNvSpPr txBox="1"/>
          <p:nvPr/>
        </p:nvSpPr>
        <p:spPr>
          <a:xfrm>
            <a:off x="2624455" y="2536120"/>
            <a:ext cx="5599430" cy="1106805"/>
          </a:xfrm>
          <a:prstGeom prst="rect">
            <a:avLst/>
          </a:prstGeom>
          <a:noFill/>
          <a:ln>
            <a:noFill/>
          </a:ln>
          <a:extLst>
            <a:ext uri="{909E8E84-426E-40DD-AFC4-6F175D3DCCD1}">
              <a14:hiddenFill xmlns:a14="http://schemas.microsoft.com/office/drawing/2010/main">
                <a:solidFill>
                  <a:schemeClr val="accent3">
                    <a:lumMod val="90000"/>
                  </a:schemeClr>
                </a:solidFill>
              </a14:hiddenFill>
            </a:ext>
          </a:extLst>
        </p:spPr>
        <p:txBody>
          <a:bodyPr wrap="square" rtlCol="0">
            <a:spAutoFit/>
          </a:bodyPr>
          <a:lstStyle/>
          <a:p>
            <a:r>
              <a:rPr lang="vi-VN" altLang="en-US" sz="6600" dirty="0">
                <a:ln w="28575" cmpd="sng">
                  <a:solidFill>
                    <a:schemeClr val="accent3">
                      <a:lumMod val="90000"/>
                    </a:schemeClr>
                  </a:solidFill>
                  <a:prstDash val="solid"/>
                </a:ln>
                <a:solidFill>
                  <a:schemeClr val="accent3">
                    <a:lumMod val="90000"/>
                    <a:alpha val="75000"/>
                  </a:schemeClr>
                </a:solidFill>
              </a:rPr>
              <a:t>Tổng Kết TT</a:t>
            </a:r>
          </a:p>
        </p:txBody>
      </p:sp>
      <p:sp>
        <p:nvSpPr>
          <p:cNvPr id="53" name="Isosceles Triangle 52"/>
          <p:cNvSpPr/>
          <p:nvPr/>
        </p:nvSpPr>
        <p:spPr>
          <a:xfrm rot="10800000">
            <a:off x="-1940560" y="-2649220"/>
            <a:ext cx="4389120" cy="3794125"/>
          </a:xfrm>
          <a:prstGeom prs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6" name="Trapezoid 75"/>
          <p:cNvSpPr/>
          <p:nvPr/>
        </p:nvSpPr>
        <p:spPr>
          <a:xfrm rot="17880000">
            <a:off x="2409825" y="1433195"/>
            <a:ext cx="1155065" cy="605790"/>
          </a:xfrm>
          <a:prstGeom prst="trapezoid">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3" name="Isosceles Triangle 72"/>
          <p:cNvSpPr/>
          <p:nvPr/>
        </p:nvSpPr>
        <p:spPr>
          <a:xfrm rot="10800000">
            <a:off x="-2285365" y="-872490"/>
            <a:ext cx="3485515" cy="2949575"/>
          </a:xfrm>
          <a:prstGeom prs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4" name="Right Triangle 73"/>
          <p:cNvSpPr/>
          <p:nvPr/>
        </p:nvSpPr>
        <p:spPr>
          <a:xfrm rot="10800000">
            <a:off x="7623175" y="1124585"/>
            <a:ext cx="2019300" cy="2324100"/>
          </a:xfrm>
          <a:prstGeom prst="r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2" name="!!"/>
          <p:cNvSpPr txBox="1"/>
          <p:nvPr/>
        </p:nvSpPr>
        <p:spPr>
          <a:xfrm>
            <a:off x="1644457" y="651770"/>
            <a:ext cx="7891444" cy="1322070"/>
          </a:xfrm>
          <a:prstGeom prst="rect">
            <a:avLst/>
          </a:prstGeom>
          <a:noFill/>
        </p:spPr>
        <p:txBody>
          <a:bodyPr wrap="square" rtlCol="0">
            <a:spAutoFit/>
            <a:scene3d>
              <a:camera prst="orthographicFront"/>
              <a:lightRig rig="threePt" dir="t"/>
            </a:scene3d>
          </a:bodyPr>
          <a:lstStyle/>
          <a:p>
            <a:r>
              <a:rPr lang="vi-VN" sz="8000" dirty="0">
                <a:ln w="22225">
                  <a:solidFill>
                    <a:schemeClr val="accent2"/>
                  </a:solidFill>
                  <a:prstDash val="solid"/>
                </a:ln>
                <a:solidFill>
                  <a:schemeClr val="accent3"/>
                </a:solidFill>
                <a:effectLst/>
              </a:rPr>
              <a:t>Quốc Bảo</a:t>
            </a:r>
          </a:p>
        </p:txBody>
      </p:sp>
      <p:sp>
        <p:nvSpPr>
          <p:cNvPr id="75" name="Trapezoid 74"/>
          <p:cNvSpPr/>
          <p:nvPr/>
        </p:nvSpPr>
        <p:spPr>
          <a:xfrm rot="2700000">
            <a:off x="861060" y="2866390"/>
            <a:ext cx="1638300" cy="1143000"/>
          </a:xfrm>
          <a:prstGeom prst="trapezoid">
            <a:avLst>
              <a:gd name="adj" fmla="val 2605"/>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7" name="Isosceles Triangle 76"/>
          <p:cNvSpPr/>
          <p:nvPr/>
        </p:nvSpPr>
        <p:spPr>
          <a:xfrm rot="13500000">
            <a:off x="5327023" y="991870"/>
            <a:ext cx="800100" cy="467360"/>
          </a:xfrm>
          <a:prstGeom prs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8" name="Right Triangle 77"/>
          <p:cNvSpPr/>
          <p:nvPr/>
        </p:nvSpPr>
        <p:spPr>
          <a:xfrm>
            <a:off x="3481070" y="3293110"/>
            <a:ext cx="1062990" cy="781050"/>
          </a:xfrm>
          <a:prstGeom prst="r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79" name="Right Triangle 78"/>
          <p:cNvSpPr/>
          <p:nvPr/>
        </p:nvSpPr>
        <p:spPr>
          <a:xfrm rot="1800000">
            <a:off x="2573655" y="4606290"/>
            <a:ext cx="974725" cy="762635"/>
          </a:xfrm>
          <a:prstGeom prst="r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83" name="Text Box 82"/>
          <p:cNvSpPr txBox="1"/>
          <p:nvPr/>
        </p:nvSpPr>
        <p:spPr>
          <a:xfrm>
            <a:off x="696449" y="1144835"/>
            <a:ext cx="1027430" cy="739140"/>
          </a:xfrm>
          <a:prstGeom prst="rect">
            <a:avLst/>
          </a:prstGeom>
          <a:solidFill>
            <a:schemeClr val="accent2">
              <a:alpha val="46000"/>
            </a:schemeClr>
          </a:solidFill>
        </p:spPr>
        <p:txBody>
          <a:bodyPr wrap="square" rtlCol="0">
            <a:noAutofit/>
          </a:bodyPr>
          <a:lstStyle/>
          <a:p>
            <a:r>
              <a:rPr lang="vi-VN" altLang="en-US" sz="3200" dirty="0">
                <a:solidFill>
                  <a:schemeClr val="accent4"/>
                </a:solidFill>
              </a:rPr>
              <a:t>X</a:t>
            </a:r>
          </a:p>
        </p:txBody>
      </p:sp>
      <p:sp>
        <p:nvSpPr>
          <p:cNvPr id="80" name="Parallelogram 79"/>
          <p:cNvSpPr/>
          <p:nvPr/>
        </p:nvSpPr>
        <p:spPr>
          <a:xfrm>
            <a:off x="6175375" y="2077085"/>
            <a:ext cx="1600200" cy="1371600"/>
          </a:xfrm>
          <a:prstGeom prst="parallelogram">
            <a:avLst/>
          </a:prstGeom>
          <a:solidFill>
            <a:schemeClr val="accent2">
              <a:alpha val="50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81" name="Right Triangle 80"/>
          <p:cNvSpPr/>
          <p:nvPr/>
        </p:nvSpPr>
        <p:spPr>
          <a:xfrm rot="5880000">
            <a:off x="-111760" y="4187825"/>
            <a:ext cx="974725" cy="762635"/>
          </a:xfrm>
          <a:prstGeom prst="r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82" name="Right Triangle 81"/>
          <p:cNvSpPr/>
          <p:nvPr/>
        </p:nvSpPr>
        <p:spPr>
          <a:xfrm rot="10800000">
            <a:off x="7662545" y="3399790"/>
            <a:ext cx="2853690" cy="2324100"/>
          </a:xfrm>
          <a:prstGeom prst="rtTriangle">
            <a:avLst/>
          </a:prstGeom>
          <a:solidFill>
            <a:schemeClr val="accent2">
              <a:alpha val="46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84" name="Google Shape;456;p36"/>
          <p:cNvSpPr/>
          <p:nvPr/>
        </p:nvSpPr>
        <p:spPr>
          <a:xfrm>
            <a:off x="5220401" y="-332739"/>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57;p36"/>
          <p:cNvSpPr/>
          <p:nvPr/>
        </p:nvSpPr>
        <p:spPr>
          <a:xfrm>
            <a:off x="5950298" y="-332739"/>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58;p36"/>
          <p:cNvSpPr/>
          <p:nvPr/>
        </p:nvSpPr>
        <p:spPr>
          <a:xfrm>
            <a:off x="6678748" y="-332739"/>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56;p36"/>
          <p:cNvSpPr/>
          <p:nvPr/>
        </p:nvSpPr>
        <p:spPr>
          <a:xfrm rot="10649267">
            <a:off x="5325058" y="4571042"/>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57;p36"/>
          <p:cNvSpPr/>
          <p:nvPr/>
        </p:nvSpPr>
        <p:spPr>
          <a:xfrm rot="10649267">
            <a:off x="4595863" y="4603035"/>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58;p36"/>
          <p:cNvSpPr/>
          <p:nvPr/>
        </p:nvSpPr>
        <p:spPr>
          <a:xfrm rot="10649267">
            <a:off x="3868113" y="4634964"/>
            <a:ext cx="739500" cy="1104900"/>
          </a:xfrm>
          <a:prstGeom prst="parallelogram">
            <a:avLst>
              <a:gd name="adj" fmla="val 51335"/>
            </a:avLst>
          </a:prstGeom>
          <a:solidFill>
            <a:schemeClr val="accent2">
              <a:alpha val="38000"/>
            </a:schemeClr>
          </a:solidFill>
          <a:ln>
            <a:solidFill>
              <a:schemeClr val="accent4"/>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 thaodung">
            <a:extLst>
              <a:ext uri="{FF2B5EF4-FFF2-40B4-BE49-F238E27FC236}">
                <a16:creationId xmlns:a16="http://schemas.microsoft.com/office/drawing/2014/main" id="{9639E8C0-2E83-502B-FA0F-4C052663E756}"/>
              </a:ext>
            </a:extLst>
          </p:cNvPr>
          <p:cNvSpPr txBox="1"/>
          <p:nvPr/>
        </p:nvSpPr>
        <p:spPr>
          <a:xfrm>
            <a:off x="678453" y="3815557"/>
            <a:ext cx="7891444" cy="1322070"/>
          </a:xfrm>
          <a:prstGeom prst="rect">
            <a:avLst/>
          </a:prstGeom>
          <a:noFill/>
        </p:spPr>
        <p:txBody>
          <a:bodyPr wrap="square" rtlCol="0">
            <a:spAutoFit/>
            <a:scene3d>
              <a:camera prst="orthographicFront"/>
              <a:lightRig rig="threePt" dir="t"/>
            </a:scene3d>
          </a:bodyPr>
          <a:lstStyle/>
          <a:p>
            <a:r>
              <a:rPr lang="vi-VN" sz="8000" dirty="0">
                <a:ln w="22225">
                  <a:solidFill>
                    <a:schemeClr val="accent2"/>
                  </a:solidFill>
                  <a:prstDash val="solid"/>
                </a:ln>
                <a:solidFill>
                  <a:schemeClr val="accent3"/>
                </a:solidFill>
                <a:effectLst/>
              </a:rPr>
              <a:t>Thảo Dung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5251">
        <p159:morph option="byObject"/>
      </p:transition>
    </mc:Choice>
    <mc:Fallback xmlns="">
      <p:transition spd="slow" advClick="0" advTm="52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accel="50000" decel="50000" fill="hold" grpId="0" nodeType="withEffect">
                                  <p:stCondLst>
                                    <p:cond delay="0"/>
                                  </p:stCondLst>
                                  <p:childTnLst>
                                    <p:animMotion origin="layout" path="M 4.44444E-6 2.71605E-6 L -0.13178 -0.00031 " pathEditMode="relative" rAng="0" ptsTypes="AA">
                                      <p:cBhvr>
                                        <p:cTn id="6" dur="4250" fill="hold"/>
                                        <p:tgtEl>
                                          <p:spTgt spid="51"/>
                                        </p:tgtEl>
                                        <p:attrNameLst>
                                          <p:attrName>ppt_x</p:attrName>
                                          <p:attrName>ppt_y</p:attrName>
                                        </p:attrNameLst>
                                      </p:cBhvr>
                                      <p:rCtr x="-6597" y="-31"/>
                                    </p:animMotion>
                                  </p:childTnLst>
                                </p:cTn>
                              </p:par>
                              <p:par>
                                <p:cTn id="7" presetID="35" presetClass="path" presetSubtype="0" accel="50000" decel="50000" fill="hold" grpId="0" nodeType="withEffect">
                                  <p:stCondLst>
                                    <p:cond delay="0"/>
                                  </p:stCondLst>
                                  <p:childTnLst>
                                    <p:animMotion origin="layout" path="M -4.72222E-6 3.08642E-6 L -0.11354 0.00123 " pathEditMode="relative" rAng="0" ptsTypes="AA">
                                      <p:cBhvr>
                                        <p:cTn id="8" dur="4750" fill="hold"/>
                                        <p:tgtEl>
                                          <p:spTgt spid="52"/>
                                        </p:tgtEl>
                                        <p:attrNameLst>
                                          <p:attrName>ppt_x</p:attrName>
                                          <p:attrName>ppt_y</p:attrName>
                                        </p:attrNameLst>
                                      </p:cBhvr>
                                      <p:rCtr x="-5677" y="62"/>
                                    </p:animMotion>
                                  </p:childTnLst>
                                </p:cTn>
                              </p:par>
                              <p:par>
                                <p:cTn id="9" presetID="35" presetClass="path" presetSubtype="0" accel="50000" decel="50000" fill="hold" grpId="0" nodeType="withEffect">
                                  <p:stCondLst>
                                    <p:cond delay="0"/>
                                  </p:stCondLst>
                                  <p:childTnLst>
                                    <p:animMotion origin="layout" path="M 3.33333E-6 2.46914E-7 L -0.12466 0.00833 " pathEditMode="relative" rAng="0" ptsTypes="AA">
                                      <p:cBhvr>
                                        <p:cTn id="10" dur="4750" fill="hold"/>
                                        <p:tgtEl>
                                          <p:spTgt spid="38"/>
                                        </p:tgtEl>
                                        <p:attrNameLst>
                                          <p:attrName>ppt_x</p:attrName>
                                          <p:attrName>ppt_y</p:attrName>
                                        </p:attrNameLst>
                                      </p:cBhvr>
                                      <p:rCtr x="-6233" y="401"/>
                                    </p:animMotion>
                                  </p:childTnLst>
                                </p:cTn>
                              </p:par>
                              <p:par>
                                <p:cTn id="11" presetID="26" presetClass="emph" presetSubtype="0" repeatCount="indefinite" fill="hold" grpId="0" nodeType="withEffect">
                                  <p:stCondLst>
                                    <p:cond delay="500"/>
                                  </p:stCondLst>
                                  <p:childTnLst>
                                    <p:animEffect transition="out" filter="fade">
                                      <p:cBhvr>
                                        <p:cTn id="12" dur="500" tmFilter="0, 0; .2, .5; .8, .5; 1, 0"/>
                                        <p:tgtEl>
                                          <p:spTgt spid="39"/>
                                        </p:tgtEl>
                                      </p:cBhvr>
                                    </p:animEffect>
                                    <p:animScale>
                                      <p:cBhvr>
                                        <p:cTn id="13" dur="250" autoRev="1" fill="hold"/>
                                        <p:tgtEl>
                                          <p:spTgt spid="39"/>
                                        </p:tgtEl>
                                      </p:cBhvr>
                                      <p:by x="105000" y="105000"/>
                                    </p:animScale>
                                  </p:childTnLst>
                                </p:cTn>
                              </p:par>
                              <p:par>
                                <p:cTn id="14" presetID="26" presetClass="emph" presetSubtype="0" repeatCount="indefinite" fill="hold" grpId="0" nodeType="withEffect">
                                  <p:stCondLst>
                                    <p:cond delay="500"/>
                                  </p:stCondLst>
                                  <p:childTnLst>
                                    <p:animEffect transition="out" filter="fade">
                                      <p:cBhvr>
                                        <p:cTn id="15" dur="500" tmFilter="0, 0; .2, .5; .8, .5; 1, 0"/>
                                        <p:tgtEl>
                                          <p:spTgt spid="40"/>
                                        </p:tgtEl>
                                      </p:cBhvr>
                                    </p:animEffect>
                                    <p:animScale>
                                      <p:cBhvr>
                                        <p:cTn id="16" dur="250" autoRev="1" fill="hold"/>
                                        <p:tgtEl>
                                          <p:spTgt spid="40"/>
                                        </p:tgtEl>
                                      </p:cBhvr>
                                      <p:by x="105000" y="105000"/>
                                    </p:animScale>
                                  </p:childTnLst>
                                </p:cTn>
                              </p:par>
                              <p:par>
                                <p:cTn id="17" presetID="26" presetClass="emph" presetSubtype="0" repeatCount="indefinite" fill="hold" grpId="0" nodeType="withEffect">
                                  <p:stCondLst>
                                    <p:cond delay="500"/>
                                  </p:stCondLst>
                                  <p:childTnLst>
                                    <p:animEffect transition="out" filter="fade">
                                      <p:cBhvr>
                                        <p:cTn id="18" dur="500" tmFilter="0, 0; .2, .5; .8, .5; 1, 0"/>
                                        <p:tgtEl>
                                          <p:spTgt spid="41"/>
                                        </p:tgtEl>
                                      </p:cBhvr>
                                    </p:animEffect>
                                    <p:animScale>
                                      <p:cBhvr>
                                        <p:cTn id="19" dur="250" autoRev="1" fill="hold"/>
                                        <p:tgtEl>
                                          <p:spTgt spid="41"/>
                                        </p:tgtEl>
                                      </p:cBhvr>
                                      <p:by x="105000" y="105000"/>
                                    </p:animScale>
                                  </p:childTnLst>
                                </p:cTn>
                              </p:par>
                              <p:par>
                                <p:cTn id="20" presetID="26" presetClass="emph" presetSubtype="0" repeatCount="indefinite" fill="hold" grpId="0" nodeType="withEffect">
                                  <p:stCondLst>
                                    <p:cond delay="500"/>
                                  </p:stCondLst>
                                  <p:childTnLst>
                                    <p:animEffect transition="out" filter="fade">
                                      <p:cBhvr>
                                        <p:cTn id="21" dur="500" tmFilter="0, 0; .2, .5; .8, .5; 1, 0"/>
                                        <p:tgtEl>
                                          <p:spTgt spid="42"/>
                                        </p:tgtEl>
                                      </p:cBhvr>
                                    </p:animEffect>
                                    <p:animScale>
                                      <p:cBhvr>
                                        <p:cTn id="22" dur="250" autoRev="1" fill="hold"/>
                                        <p:tgtEl>
                                          <p:spTgt spid="42"/>
                                        </p:tgtEl>
                                      </p:cBhvr>
                                      <p:by x="105000" y="105000"/>
                                    </p:animScale>
                                  </p:childTnLst>
                                </p:cTn>
                              </p:par>
                              <p:par>
                                <p:cTn id="23" presetID="26" presetClass="emph" presetSubtype="0" repeatCount="indefinite" fill="hold" grpId="0" nodeType="withEffect">
                                  <p:stCondLst>
                                    <p:cond delay="500"/>
                                  </p:stCondLst>
                                  <p:childTnLst>
                                    <p:animEffect transition="out" filter="fade">
                                      <p:cBhvr>
                                        <p:cTn id="24" dur="500" tmFilter="0, 0; .2, .5; .8, .5; 1, 0"/>
                                        <p:tgtEl>
                                          <p:spTgt spid="33"/>
                                        </p:tgtEl>
                                      </p:cBhvr>
                                    </p:animEffect>
                                    <p:animScale>
                                      <p:cBhvr>
                                        <p:cTn id="25" dur="250" autoRev="1" fill="hold"/>
                                        <p:tgtEl>
                                          <p:spTgt spid="33"/>
                                        </p:tgtEl>
                                      </p:cBhvr>
                                      <p:by x="105000" y="105000"/>
                                    </p:animScale>
                                  </p:childTnLst>
                                </p:cTn>
                              </p:par>
                              <p:par>
                                <p:cTn id="26" presetID="26" presetClass="emph" presetSubtype="0" repeatCount="indefinite" fill="hold" grpId="0" nodeType="withEffect">
                                  <p:stCondLst>
                                    <p:cond delay="500"/>
                                  </p:stCondLst>
                                  <p:childTnLst>
                                    <p:animEffect transition="out" filter="fade">
                                      <p:cBhvr>
                                        <p:cTn id="27" dur="500" tmFilter="0, 0; .2, .5; .8, .5; 1, 0"/>
                                        <p:tgtEl>
                                          <p:spTgt spid="45"/>
                                        </p:tgtEl>
                                      </p:cBhvr>
                                    </p:animEffect>
                                    <p:animScale>
                                      <p:cBhvr>
                                        <p:cTn id="28" dur="250" autoRev="1" fill="hold"/>
                                        <p:tgtEl>
                                          <p:spTgt spid="45"/>
                                        </p:tgtEl>
                                      </p:cBhvr>
                                      <p:by x="105000" y="105000"/>
                                    </p:animScale>
                                  </p:childTnLst>
                                </p:cTn>
                              </p:par>
                              <p:par>
                                <p:cTn id="29" presetID="26" presetClass="emph" presetSubtype="0" repeatCount="indefinite" fill="hold" grpId="0" nodeType="withEffect">
                                  <p:stCondLst>
                                    <p:cond delay="500"/>
                                  </p:stCondLst>
                                  <p:childTnLst>
                                    <p:animEffect transition="out" filter="fade">
                                      <p:cBhvr>
                                        <p:cTn id="30" dur="500" tmFilter="0, 0; .2, .5; .8, .5; 1, 0"/>
                                        <p:tgtEl>
                                          <p:spTgt spid="64"/>
                                        </p:tgtEl>
                                      </p:cBhvr>
                                    </p:animEffect>
                                    <p:animScale>
                                      <p:cBhvr>
                                        <p:cTn id="31" dur="250" autoRev="1" fill="hold"/>
                                        <p:tgtEl>
                                          <p:spTgt spid="64"/>
                                        </p:tgtEl>
                                      </p:cBhvr>
                                      <p:by x="105000" y="105000"/>
                                    </p:animScale>
                                  </p:childTnLst>
                                </p:cTn>
                              </p:par>
                              <p:par>
                                <p:cTn id="32" presetID="26" presetClass="emph" presetSubtype="0" repeatCount="indefinite" fill="hold" grpId="0" nodeType="withEffect">
                                  <p:stCondLst>
                                    <p:cond delay="500"/>
                                  </p:stCondLst>
                                  <p:childTnLst>
                                    <p:animEffect transition="out" filter="fade">
                                      <p:cBhvr>
                                        <p:cTn id="33" dur="500" tmFilter="0, 0; .2, .5; .8, .5; 1, 0"/>
                                        <p:tgtEl>
                                          <p:spTgt spid="65"/>
                                        </p:tgtEl>
                                      </p:cBhvr>
                                    </p:animEffect>
                                    <p:animScale>
                                      <p:cBhvr>
                                        <p:cTn id="34" dur="250" autoRev="1" fill="hold"/>
                                        <p:tgtEl>
                                          <p:spTgt spid="65"/>
                                        </p:tgtEl>
                                      </p:cBhvr>
                                      <p:by x="105000" y="105000"/>
                                    </p:animScale>
                                  </p:childTnLst>
                                </p:cTn>
                              </p:par>
                              <p:par>
                                <p:cTn id="35" presetID="26" presetClass="emph" presetSubtype="0" repeatCount="indefinite" fill="hold" grpId="0" nodeType="withEffect">
                                  <p:stCondLst>
                                    <p:cond delay="500"/>
                                  </p:stCondLst>
                                  <p:childTnLst>
                                    <p:animEffect transition="out" filter="fade">
                                      <p:cBhvr>
                                        <p:cTn id="36" dur="500" tmFilter="0, 0; .2, .5; .8, .5; 1, 0"/>
                                        <p:tgtEl>
                                          <p:spTgt spid="37"/>
                                        </p:tgtEl>
                                      </p:cBhvr>
                                    </p:animEffect>
                                    <p:animScale>
                                      <p:cBhvr>
                                        <p:cTn id="37" dur="250" autoRev="1" fill="hold"/>
                                        <p:tgtEl>
                                          <p:spTgt spid="37"/>
                                        </p:tgtEl>
                                      </p:cBhvr>
                                      <p:by x="105000" y="105000"/>
                                    </p:animScale>
                                  </p:childTnLst>
                                </p:cTn>
                              </p:par>
                              <p:par>
                                <p:cTn id="38" presetID="26" presetClass="emph" presetSubtype="0" repeatCount="indefinite" fill="hold" grpId="0" nodeType="withEffect">
                                  <p:stCondLst>
                                    <p:cond delay="500"/>
                                  </p:stCondLst>
                                  <p:childTnLst>
                                    <p:animEffect transition="out" filter="fade">
                                      <p:cBhvr>
                                        <p:cTn id="39" dur="500" tmFilter="0, 0; .2, .5; .8, .5; 1, 0"/>
                                        <p:tgtEl>
                                          <p:spTgt spid="9"/>
                                        </p:tgtEl>
                                      </p:cBhvr>
                                    </p:animEffect>
                                    <p:animScale>
                                      <p:cBhvr>
                                        <p:cTn id="40" dur="250" autoRev="1" fill="hold"/>
                                        <p:tgtEl>
                                          <p:spTgt spid="9"/>
                                        </p:tgtEl>
                                      </p:cBhvr>
                                      <p:by x="105000" y="105000"/>
                                    </p:animScale>
                                  </p:childTnLst>
                                </p:cTn>
                              </p:par>
                              <p:par>
                                <p:cTn id="41" presetID="26" presetClass="emph" presetSubtype="0" repeatCount="indefinite" fill="hold" grpId="0" nodeType="withEffect">
                                  <p:stCondLst>
                                    <p:cond delay="500"/>
                                  </p:stCondLst>
                                  <p:childTnLst>
                                    <p:animEffect transition="out" filter="fade">
                                      <p:cBhvr>
                                        <p:cTn id="42" dur="500" tmFilter="0, 0; .2, .5; .8, .5; 1, 0"/>
                                        <p:tgtEl>
                                          <p:spTgt spid="32"/>
                                        </p:tgtEl>
                                      </p:cBhvr>
                                    </p:animEffect>
                                    <p:animScale>
                                      <p:cBhvr>
                                        <p:cTn id="43" dur="250" autoRev="1" fill="hold"/>
                                        <p:tgtEl>
                                          <p:spTgt spid="32"/>
                                        </p:tgtEl>
                                      </p:cBhvr>
                                      <p:by x="105000" y="105000"/>
                                    </p:animScale>
                                  </p:childTnLst>
                                </p:cTn>
                              </p:par>
                              <p:par>
                                <p:cTn id="44" presetID="1" presetClass="entr" presetSubtype="0" fill="hold" grpId="0" nodeType="withEffect">
                                  <p:stCondLst>
                                    <p:cond delay="0"/>
                                  </p:stCondLst>
                                  <p:childTnLst>
                                    <p:set>
                                      <p:cBhvr>
                                        <p:cTn id="45" dur="1" fill="hold">
                                          <p:stCondLst>
                                            <p:cond delay="0"/>
                                          </p:stCondLst>
                                        </p:cTn>
                                        <p:tgtEl>
                                          <p:spTgt spid="66"/>
                                        </p:tgtEl>
                                        <p:attrNameLst>
                                          <p:attrName>style.visibility</p:attrName>
                                        </p:attrNameLst>
                                      </p:cBhvr>
                                      <p:to>
                                        <p:strVal val="visible"/>
                                      </p:to>
                                    </p:set>
                                  </p:childTnLst>
                                </p:cTn>
                              </p:par>
                              <p:par>
                                <p:cTn id="46" presetID="26" presetClass="emph" presetSubtype="0" repeatCount="indefinite" fill="hold" grpId="1" nodeType="withEffect">
                                  <p:stCondLst>
                                    <p:cond delay="200"/>
                                  </p:stCondLst>
                                  <p:childTnLst>
                                    <p:animEffect transition="out" filter="fade">
                                      <p:cBhvr>
                                        <p:cTn id="47" dur="500" tmFilter="0, 0; .2, .5; .8, .5; 1, 0"/>
                                        <p:tgtEl>
                                          <p:spTgt spid="66"/>
                                        </p:tgtEl>
                                      </p:cBhvr>
                                    </p:animEffect>
                                    <p:animScale>
                                      <p:cBhvr>
                                        <p:cTn id="48" dur="250" autoRev="1" fill="hold"/>
                                        <p:tgtEl>
                                          <p:spTgt spid="66"/>
                                        </p:tgtEl>
                                      </p:cBhvr>
                                      <p:by x="105000" y="105000"/>
                                    </p:animScale>
                                  </p:childTnLst>
                                </p:cTn>
                              </p:par>
                              <p:par>
                                <p:cTn id="49" presetID="1" presetClass="entr" presetSubtype="0" fill="hold" grpId="0" nodeType="withEffect">
                                  <p:stCondLst>
                                    <p:cond delay="0"/>
                                  </p:stCondLst>
                                  <p:childTnLst>
                                    <p:set>
                                      <p:cBhvr>
                                        <p:cTn id="50" dur="1" fill="hold">
                                          <p:stCondLst>
                                            <p:cond delay="0"/>
                                          </p:stCondLst>
                                        </p:cTn>
                                        <p:tgtEl>
                                          <p:spTgt spid="67"/>
                                        </p:tgtEl>
                                        <p:attrNameLst>
                                          <p:attrName>style.visibility</p:attrName>
                                        </p:attrNameLst>
                                      </p:cBhvr>
                                      <p:to>
                                        <p:strVal val="visible"/>
                                      </p:to>
                                    </p:set>
                                  </p:childTnLst>
                                </p:cTn>
                              </p:par>
                              <p:par>
                                <p:cTn id="51" presetID="26" presetClass="emph" presetSubtype="0" repeatCount="indefinite" fill="hold" grpId="1" nodeType="withEffect">
                                  <p:stCondLst>
                                    <p:cond delay="200"/>
                                  </p:stCondLst>
                                  <p:childTnLst>
                                    <p:animEffect transition="out" filter="fade">
                                      <p:cBhvr>
                                        <p:cTn id="52" dur="500" tmFilter="0, 0; .2, .5; .8, .5; 1, 0"/>
                                        <p:tgtEl>
                                          <p:spTgt spid="67"/>
                                        </p:tgtEl>
                                      </p:cBhvr>
                                    </p:animEffect>
                                    <p:animScale>
                                      <p:cBhvr>
                                        <p:cTn id="53" dur="250" autoRev="1" fill="hold"/>
                                        <p:tgtEl>
                                          <p:spTgt spid="67"/>
                                        </p:tgtEl>
                                      </p:cBhvr>
                                      <p:by x="105000" y="105000"/>
                                    </p:animScale>
                                  </p:childTnLst>
                                </p:cTn>
                              </p:par>
                              <p:par>
                                <p:cTn id="54" presetID="2" presetClass="entr" presetSubtype="8" fill="hold" grpId="0" nodeType="withEffect">
                                  <p:stCondLst>
                                    <p:cond delay="500"/>
                                  </p:stCondLst>
                                  <p:childTnLst>
                                    <p:set>
                                      <p:cBhvr>
                                        <p:cTn id="55" dur="1" fill="hold">
                                          <p:stCondLst>
                                            <p:cond delay="0"/>
                                          </p:stCondLst>
                                        </p:cTn>
                                        <p:tgtEl>
                                          <p:spTgt spid="68"/>
                                        </p:tgtEl>
                                        <p:attrNameLst>
                                          <p:attrName>style.visibility</p:attrName>
                                        </p:attrNameLst>
                                      </p:cBhvr>
                                      <p:to>
                                        <p:strVal val="visible"/>
                                      </p:to>
                                    </p:set>
                                    <p:anim calcmode="lin" valueType="num">
                                      <p:cBhvr additive="base">
                                        <p:cTn id="56" dur="500" fill="hold"/>
                                        <p:tgtEl>
                                          <p:spTgt spid="68"/>
                                        </p:tgtEl>
                                        <p:attrNameLst>
                                          <p:attrName>ppt_x</p:attrName>
                                        </p:attrNameLst>
                                      </p:cBhvr>
                                      <p:tavLst>
                                        <p:tav tm="0">
                                          <p:val>
                                            <p:strVal val="0-#ppt_w/2"/>
                                          </p:val>
                                        </p:tav>
                                        <p:tav tm="100000">
                                          <p:val>
                                            <p:strVal val="#ppt_x"/>
                                          </p:val>
                                        </p:tav>
                                      </p:tavLst>
                                    </p:anim>
                                    <p:anim calcmode="lin" valueType="num">
                                      <p:cBhvr additive="base">
                                        <p:cTn id="57" dur="500" fill="hold"/>
                                        <p:tgtEl>
                                          <p:spTgt spid="68"/>
                                        </p:tgtEl>
                                        <p:attrNameLst>
                                          <p:attrName>ppt_y</p:attrName>
                                        </p:attrNameLst>
                                      </p:cBhvr>
                                      <p:tavLst>
                                        <p:tav tm="0">
                                          <p:val>
                                            <p:strVal val="#ppt_y"/>
                                          </p:val>
                                        </p:tav>
                                        <p:tav tm="100000">
                                          <p:val>
                                            <p:strVal val="#ppt_y"/>
                                          </p:val>
                                        </p:tav>
                                      </p:tavLst>
                                    </p:anim>
                                  </p:childTnLst>
                                </p:cTn>
                              </p:par>
                              <p:par>
                                <p:cTn id="58" presetID="2" presetClass="entr" presetSubtype="8" fill="hold" grpId="0" nodeType="withEffect">
                                  <p:stCondLst>
                                    <p:cond delay="250"/>
                                  </p:stCondLst>
                                  <p:childTnLst>
                                    <p:set>
                                      <p:cBhvr>
                                        <p:cTn id="59" dur="1" fill="hold">
                                          <p:stCondLst>
                                            <p:cond delay="0"/>
                                          </p:stCondLst>
                                        </p:cTn>
                                        <p:tgtEl>
                                          <p:spTgt spid="69"/>
                                        </p:tgtEl>
                                        <p:attrNameLst>
                                          <p:attrName>style.visibility</p:attrName>
                                        </p:attrNameLst>
                                      </p:cBhvr>
                                      <p:to>
                                        <p:strVal val="visible"/>
                                      </p:to>
                                    </p:set>
                                    <p:anim calcmode="lin" valueType="num">
                                      <p:cBhvr additive="base">
                                        <p:cTn id="60" dur="500" fill="hold"/>
                                        <p:tgtEl>
                                          <p:spTgt spid="69"/>
                                        </p:tgtEl>
                                        <p:attrNameLst>
                                          <p:attrName>ppt_x</p:attrName>
                                        </p:attrNameLst>
                                      </p:cBhvr>
                                      <p:tavLst>
                                        <p:tav tm="0">
                                          <p:val>
                                            <p:strVal val="0-#ppt_w/2"/>
                                          </p:val>
                                        </p:tav>
                                        <p:tav tm="100000">
                                          <p:val>
                                            <p:strVal val="#ppt_x"/>
                                          </p:val>
                                        </p:tav>
                                      </p:tavLst>
                                    </p:anim>
                                    <p:anim calcmode="lin" valueType="num">
                                      <p:cBhvr additive="base">
                                        <p:cTn id="61" dur="500" fill="hold"/>
                                        <p:tgtEl>
                                          <p:spTgt spid="69"/>
                                        </p:tgtEl>
                                        <p:attrNameLst>
                                          <p:attrName>ppt_y</p:attrName>
                                        </p:attrNameLst>
                                      </p:cBhvr>
                                      <p:tavLst>
                                        <p:tav tm="0">
                                          <p:val>
                                            <p:strVal val="#ppt_y"/>
                                          </p:val>
                                        </p:tav>
                                        <p:tav tm="100000">
                                          <p:val>
                                            <p:strVal val="#ppt_y"/>
                                          </p:val>
                                        </p:tav>
                                      </p:tavLst>
                                    </p:anim>
                                  </p:childTnLst>
                                </p:cTn>
                              </p:par>
                              <p:par>
                                <p:cTn id="62" presetID="2" presetClass="entr" presetSubtype="8" fill="hold" grpId="0" nodeType="withEffect">
                                  <p:stCondLst>
                                    <p:cond delay="0"/>
                                  </p:stCondLst>
                                  <p:childTnLst>
                                    <p:set>
                                      <p:cBhvr>
                                        <p:cTn id="63" dur="1" fill="hold">
                                          <p:stCondLst>
                                            <p:cond delay="0"/>
                                          </p:stCondLst>
                                        </p:cTn>
                                        <p:tgtEl>
                                          <p:spTgt spid="70"/>
                                        </p:tgtEl>
                                        <p:attrNameLst>
                                          <p:attrName>style.visibility</p:attrName>
                                        </p:attrNameLst>
                                      </p:cBhvr>
                                      <p:to>
                                        <p:strVal val="visible"/>
                                      </p:to>
                                    </p:set>
                                    <p:anim calcmode="lin" valueType="num">
                                      <p:cBhvr additive="base">
                                        <p:cTn id="64" dur="500" fill="hold"/>
                                        <p:tgtEl>
                                          <p:spTgt spid="70"/>
                                        </p:tgtEl>
                                        <p:attrNameLst>
                                          <p:attrName>ppt_x</p:attrName>
                                        </p:attrNameLst>
                                      </p:cBhvr>
                                      <p:tavLst>
                                        <p:tav tm="0">
                                          <p:val>
                                            <p:strVal val="0-#ppt_w/2"/>
                                          </p:val>
                                        </p:tav>
                                        <p:tav tm="100000">
                                          <p:val>
                                            <p:strVal val="#ppt_x"/>
                                          </p:val>
                                        </p:tav>
                                      </p:tavLst>
                                    </p:anim>
                                    <p:anim calcmode="lin" valueType="num">
                                      <p:cBhvr additive="base">
                                        <p:cTn id="65" dur="500" fill="hold"/>
                                        <p:tgtEl>
                                          <p:spTgt spid="70"/>
                                        </p:tgtEl>
                                        <p:attrNameLst>
                                          <p:attrName>ppt_y</p:attrName>
                                        </p:attrNameLst>
                                      </p:cBhvr>
                                      <p:tavLst>
                                        <p:tav tm="0">
                                          <p:val>
                                            <p:strVal val="#ppt_y"/>
                                          </p:val>
                                        </p:tav>
                                        <p:tav tm="100000">
                                          <p:val>
                                            <p:strVal val="#ppt_y"/>
                                          </p:val>
                                        </p:tav>
                                      </p:tavLst>
                                    </p:anim>
                                  </p:childTnLst>
                                </p:cTn>
                              </p:par>
                              <p:par>
                                <p:cTn id="66" presetID="2" presetClass="entr" presetSubtype="2" fill="hold" grpId="0" nodeType="withEffect">
                                  <p:stCondLst>
                                    <p:cond delay="0"/>
                                  </p:stCondLst>
                                  <p:childTnLst>
                                    <p:set>
                                      <p:cBhvr>
                                        <p:cTn id="67" dur="1" fill="hold">
                                          <p:stCondLst>
                                            <p:cond delay="0"/>
                                          </p:stCondLst>
                                        </p:cTn>
                                        <p:tgtEl>
                                          <p:spTgt spid="71"/>
                                        </p:tgtEl>
                                        <p:attrNameLst>
                                          <p:attrName>style.visibility</p:attrName>
                                        </p:attrNameLst>
                                      </p:cBhvr>
                                      <p:to>
                                        <p:strVal val="visible"/>
                                      </p:to>
                                    </p:set>
                                    <p:anim calcmode="lin" valueType="num">
                                      <p:cBhvr additive="base">
                                        <p:cTn id="68" dur="500" fill="hold"/>
                                        <p:tgtEl>
                                          <p:spTgt spid="71"/>
                                        </p:tgtEl>
                                        <p:attrNameLst>
                                          <p:attrName>ppt_x</p:attrName>
                                        </p:attrNameLst>
                                      </p:cBhvr>
                                      <p:tavLst>
                                        <p:tav tm="0">
                                          <p:val>
                                            <p:strVal val="1+#ppt_w/2"/>
                                          </p:val>
                                        </p:tav>
                                        <p:tav tm="100000">
                                          <p:val>
                                            <p:strVal val="#ppt_x"/>
                                          </p:val>
                                        </p:tav>
                                      </p:tavLst>
                                    </p:anim>
                                    <p:anim calcmode="lin" valueType="num">
                                      <p:cBhvr additive="base">
                                        <p:cTn id="69" dur="500" fill="hold"/>
                                        <p:tgtEl>
                                          <p:spTgt spid="71"/>
                                        </p:tgtEl>
                                        <p:attrNameLst>
                                          <p:attrName>ppt_y</p:attrName>
                                        </p:attrNameLst>
                                      </p:cBhvr>
                                      <p:tavLst>
                                        <p:tav tm="0">
                                          <p:val>
                                            <p:strVal val="#ppt_y"/>
                                          </p:val>
                                        </p:tav>
                                        <p:tav tm="100000">
                                          <p:val>
                                            <p:strVal val="#ppt_y"/>
                                          </p:val>
                                        </p:tav>
                                      </p:tavLst>
                                    </p:anim>
                                  </p:childTnLst>
                                </p:cTn>
                              </p:par>
                              <p:par>
                                <p:cTn id="70" presetID="2" presetClass="entr" presetSubtype="2" fill="hold" grpId="0" nodeType="withEffect">
                                  <p:stCondLst>
                                    <p:cond delay="250"/>
                                  </p:stCondLst>
                                  <p:childTnLst>
                                    <p:set>
                                      <p:cBhvr>
                                        <p:cTn id="71" dur="1" fill="hold">
                                          <p:stCondLst>
                                            <p:cond delay="0"/>
                                          </p:stCondLst>
                                        </p:cTn>
                                        <p:tgtEl>
                                          <p:spTgt spid="72"/>
                                        </p:tgtEl>
                                        <p:attrNameLst>
                                          <p:attrName>style.visibility</p:attrName>
                                        </p:attrNameLst>
                                      </p:cBhvr>
                                      <p:to>
                                        <p:strVal val="visible"/>
                                      </p:to>
                                    </p:set>
                                    <p:anim calcmode="lin" valueType="num">
                                      <p:cBhvr additive="base">
                                        <p:cTn id="72" dur="500" fill="hold"/>
                                        <p:tgtEl>
                                          <p:spTgt spid="72"/>
                                        </p:tgtEl>
                                        <p:attrNameLst>
                                          <p:attrName>ppt_x</p:attrName>
                                        </p:attrNameLst>
                                      </p:cBhvr>
                                      <p:tavLst>
                                        <p:tav tm="0">
                                          <p:val>
                                            <p:strVal val="1+#ppt_w/2"/>
                                          </p:val>
                                        </p:tav>
                                        <p:tav tm="100000">
                                          <p:val>
                                            <p:strVal val="#ppt_x"/>
                                          </p:val>
                                        </p:tav>
                                      </p:tavLst>
                                    </p:anim>
                                    <p:anim calcmode="lin" valueType="num">
                                      <p:cBhvr additive="base">
                                        <p:cTn id="73" dur="500" fill="hold"/>
                                        <p:tgtEl>
                                          <p:spTgt spid="72"/>
                                        </p:tgtEl>
                                        <p:attrNameLst>
                                          <p:attrName>ppt_y</p:attrName>
                                        </p:attrNameLst>
                                      </p:cBhvr>
                                      <p:tavLst>
                                        <p:tav tm="0">
                                          <p:val>
                                            <p:strVal val="#ppt_y"/>
                                          </p:val>
                                        </p:tav>
                                        <p:tav tm="100000">
                                          <p:val>
                                            <p:strVal val="#ppt_y"/>
                                          </p:val>
                                        </p:tav>
                                      </p:tavLst>
                                    </p:anim>
                                  </p:childTnLst>
                                </p:cTn>
                              </p:par>
                              <p:par>
                                <p:cTn id="74" presetID="1" presetClass="emph" presetSubtype="2" fill="hold" grpId="1" nodeType="withEffect">
                                  <p:stCondLst>
                                    <p:cond delay="1500"/>
                                  </p:stCondLst>
                                  <p:childTnLst>
                                    <p:animClr clrSpc="rgb" dir="cw">
                                      <p:cBhvr>
                                        <p:cTn id="75" dur="2000" fill="hold"/>
                                        <p:tgtEl>
                                          <p:spTgt spid="68"/>
                                        </p:tgtEl>
                                        <p:attrNameLst>
                                          <p:attrName>fillcolor</p:attrName>
                                        </p:attrNameLst>
                                      </p:cBhvr>
                                      <p:to>
                                        <a:srgbClr val="7CACE1"/>
                                      </p:to>
                                    </p:animClr>
                                    <p:set>
                                      <p:cBhvr>
                                        <p:cTn id="76" dur="2000" fill="hold"/>
                                        <p:tgtEl>
                                          <p:spTgt spid="68"/>
                                        </p:tgtEl>
                                        <p:attrNameLst>
                                          <p:attrName>fill.type</p:attrName>
                                        </p:attrNameLst>
                                      </p:cBhvr>
                                      <p:to>
                                        <p:strVal val="solid"/>
                                      </p:to>
                                    </p:set>
                                    <p:set>
                                      <p:cBhvr>
                                        <p:cTn id="77" dur="2000" fill="hold"/>
                                        <p:tgtEl>
                                          <p:spTgt spid="68"/>
                                        </p:tgtEl>
                                        <p:attrNameLst>
                                          <p:attrName>fill.on</p:attrName>
                                        </p:attrNameLst>
                                      </p:cBhvr>
                                      <p:to>
                                        <p:strVal val="true"/>
                                      </p:to>
                                    </p:set>
                                  </p:childTnLst>
                                </p:cTn>
                              </p:par>
                              <p:par>
                                <p:cTn id="78" presetID="1" presetClass="emph" presetSubtype="2" fill="hold" grpId="1" nodeType="withEffect">
                                  <p:stCondLst>
                                    <p:cond delay="1300"/>
                                  </p:stCondLst>
                                  <p:childTnLst>
                                    <p:animClr clrSpc="rgb" dir="cw">
                                      <p:cBhvr>
                                        <p:cTn id="79" dur="2250" fill="hold"/>
                                        <p:tgtEl>
                                          <p:spTgt spid="69"/>
                                        </p:tgtEl>
                                        <p:attrNameLst>
                                          <p:attrName>fillcolor</p:attrName>
                                        </p:attrNameLst>
                                      </p:cBhvr>
                                      <p:to>
                                        <a:srgbClr val="7CACE1"/>
                                      </p:to>
                                    </p:animClr>
                                    <p:set>
                                      <p:cBhvr>
                                        <p:cTn id="80" dur="2250" fill="hold"/>
                                        <p:tgtEl>
                                          <p:spTgt spid="69"/>
                                        </p:tgtEl>
                                        <p:attrNameLst>
                                          <p:attrName>fill.type</p:attrName>
                                        </p:attrNameLst>
                                      </p:cBhvr>
                                      <p:to>
                                        <p:strVal val="solid"/>
                                      </p:to>
                                    </p:set>
                                    <p:set>
                                      <p:cBhvr>
                                        <p:cTn id="81" dur="2250" fill="hold"/>
                                        <p:tgtEl>
                                          <p:spTgt spid="69"/>
                                        </p:tgtEl>
                                        <p:attrNameLst>
                                          <p:attrName>fill.on</p:attrName>
                                        </p:attrNameLst>
                                      </p:cBhvr>
                                      <p:to>
                                        <p:strVal val="true"/>
                                      </p:to>
                                    </p:set>
                                  </p:childTnLst>
                                </p:cTn>
                              </p:par>
                              <p:par>
                                <p:cTn id="82" presetID="1" presetClass="emph" presetSubtype="2" fill="hold" grpId="1" nodeType="withEffect">
                                  <p:stCondLst>
                                    <p:cond delay="1000"/>
                                  </p:stCondLst>
                                  <p:childTnLst>
                                    <p:animClr clrSpc="rgb" dir="cw">
                                      <p:cBhvr>
                                        <p:cTn id="83" dur="2000" fill="hold"/>
                                        <p:tgtEl>
                                          <p:spTgt spid="70"/>
                                        </p:tgtEl>
                                        <p:attrNameLst>
                                          <p:attrName>fillcolor</p:attrName>
                                        </p:attrNameLst>
                                      </p:cBhvr>
                                      <p:to>
                                        <a:srgbClr val="7CACE1"/>
                                      </p:to>
                                    </p:animClr>
                                    <p:set>
                                      <p:cBhvr>
                                        <p:cTn id="84" dur="2000" fill="hold"/>
                                        <p:tgtEl>
                                          <p:spTgt spid="70"/>
                                        </p:tgtEl>
                                        <p:attrNameLst>
                                          <p:attrName>fill.type</p:attrName>
                                        </p:attrNameLst>
                                      </p:cBhvr>
                                      <p:to>
                                        <p:strVal val="solid"/>
                                      </p:to>
                                    </p:set>
                                    <p:set>
                                      <p:cBhvr>
                                        <p:cTn id="85" dur="2000" fill="hold"/>
                                        <p:tgtEl>
                                          <p:spTgt spid="70"/>
                                        </p:tgtEl>
                                        <p:attrNameLst>
                                          <p:attrName>fill.on</p:attrName>
                                        </p:attrNameLst>
                                      </p:cBhvr>
                                      <p:to>
                                        <p:strVal val="true"/>
                                      </p:to>
                                    </p:set>
                                  </p:childTnLst>
                                </p:cTn>
                              </p:par>
                              <p:par>
                                <p:cTn id="86" presetID="1" presetClass="emph" presetSubtype="2" fill="hold" grpId="1" nodeType="withEffect">
                                  <p:stCondLst>
                                    <p:cond delay="1000"/>
                                  </p:stCondLst>
                                  <p:childTnLst>
                                    <p:animClr clrSpc="rgb" dir="cw">
                                      <p:cBhvr>
                                        <p:cTn id="87" dur="2000" fill="hold"/>
                                        <p:tgtEl>
                                          <p:spTgt spid="71"/>
                                        </p:tgtEl>
                                        <p:attrNameLst>
                                          <p:attrName>fillcolor</p:attrName>
                                        </p:attrNameLst>
                                      </p:cBhvr>
                                      <p:to>
                                        <a:srgbClr val="7CACE1"/>
                                      </p:to>
                                    </p:animClr>
                                    <p:set>
                                      <p:cBhvr>
                                        <p:cTn id="88" dur="2000" fill="hold"/>
                                        <p:tgtEl>
                                          <p:spTgt spid="71"/>
                                        </p:tgtEl>
                                        <p:attrNameLst>
                                          <p:attrName>fill.type</p:attrName>
                                        </p:attrNameLst>
                                      </p:cBhvr>
                                      <p:to>
                                        <p:strVal val="solid"/>
                                      </p:to>
                                    </p:set>
                                    <p:set>
                                      <p:cBhvr>
                                        <p:cTn id="89" dur="2000" fill="hold"/>
                                        <p:tgtEl>
                                          <p:spTgt spid="71"/>
                                        </p:tgtEl>
                                        <p:attrNameLst>
                                          <p:attrName>fill.on</p:attrName>
                                        </p:attrNameLst>
                                      </p:cBhvr>
                                      <p:to>
                                        <p:strVal val="true"/>
                                      </p:to>
                                    </p:set>
                                  </p:childTnLst>
                                </p:cTn>
                              </p:par>
                              <p:par>
                                <p:cTn id="90" presetID="1" presetClass="emph" presetSubtype="2" fill="hold" grpId="1" nodeType="withEffect">
                                  <p:stCondLst>
                                    <p:cond delay="1250"/>
                                  </p:stCondLst>
                                  <p:childTnLst>
                                    <p:animClr clrSpc="rgb" dir="cw">
                                      <p:cBhvr>
                                        <p:cTn id="91" dur="2000" fill="hold"/>
                                        <p:tgtEl>
                                          <p:spTgt spid="72"/>
                                        </p:tgtEl>
                                        <p:attrNameLst>
                                          <p:attrName>fillcolor</p:attrName>
                                        </p:attrNameLst>
                                      </p:cBhvr>
                                      <p:to>
                                        <a:srgbClr val="FFFFFF"/>
                                      </p:to>
                                    </p:animClr>
                                    <p:set>
                                      <p:cBhvr>
                                        <p:cTn id="92" dur="2000" fill="hold"/>
                                        <p:tgtEl>
                                          <p:spTgt spid="72"/>
                                        </p:tgtEl>
                                        <p:attrNameLst>
                                          <p:attrName>fill.type</p:attrName>
                                        </p:attrNameLst>
                                      </p:cBhvr>
                                      <p:to>
                                        <p:strVal val="solid"/>
                                      </p:to>
                                    </p:set>
                                    <p:set>
                                      <p:cBhvr>
                                        <p:cTn id="93" dur="2000" fill="hold"/>
                                        <p:tgtEl>
                                          <p:spTgt spid="72"/>
                                        </p:tgtEl>
                                        <p:attrNameLst>
                                          <p:attrName>fill.on</p:attrName>
                                        </p:attrNameLst>
                                      </p:cBhvr>
                                      <p:to>
                                        <p:strVal val="true"/>
                                      </p:to>
                                    </p:set>
                                  </p:childTnLst>
                                </p:cTn>
                              </p:par>
                              <p:par>
                                <p:cTn id="94" presetID="26" presetClass="emph" presetSubtype="0" repeatCount="indefinite" fill="hold" grpId="0" nodeType="withEffect">
                                  <p:stCondLst>
                                    <p:cond delay="0"/>
                                  </p:stCondLst>
                                  <p:childTnLst>
                                    <p:animEffect transition="out" filter="fade">
                                      <p:cBhvr>
                                        <p:cTn id="95" dur="1500" tmFilter="0, 0; .2, .5; .8, .5; 1, 0"/>
                                        <p:tgtEl>
                                          <p:spTgt spid="78"/>
                                        </p:tgtEl>
                                      </p:cBhvr>
                                    </p:animEffect>
                                    <p:animScale>
                                      <p:cBhvr>
                                        <p:cTn id="96" dur="750" autoRev="1" fill="hold"/>
                                        <p:tgtEl>
                                          <p:spTgt spid="78"/>
                                        </p:tgtEl>
                                      </p:cBhvr>
                                      <p:by x="105000" y="105000"/>
                                    </p:animScale>
                                  </p:childTnLst>
                                </p:cTn>
                              </p:par>
                              <p:par>
                                <p:cTn id="97" presetID="26" presetClass="emph" presetSubtype="0" repeatCount="indefinite" fill="hold" grpId="0" nodeType="withEffect">
                                  <p:stCondLst>
                                    <p:cond delay="0"/>
                                  </p:stCondLst>
                                  <p:childTnLst>
                                    <p:animEffect transition="out" filter="fade">
                                      <p:cBhvr>
                                        <p:cTn id="98" dur="1500" tmFilter="0, 0; .2, .5; .8, .5; 1, 0"/>
                                        <p:tgtEl>
                                          <p:spTgt spid="75"/>
                                        </p:tgtEl>
                                      </p:cBhvr>
                                    </p:animEffect>
                                    <p:animScale>
                                      <p:cBhvr>
                                        <p:cTn id="99" dur="750" autoRev="1" fill="hold"/>
                                        <p:tgtEl>
                                          <p:spTgt spid="75"/>
                                        </p:tgtEl>
                                      </p:cBhvr>
                                      <p:by x="105000" y="105000"/>
                                    </p:animScale>
                                  </p:childTnLst>
                                </p:cTn>
                              </p:par>
                              <p:par>
                                <p:cTn id="100" presetID="26" presetClass="emph" presetSubtype="0" repeatCount="indefinite" fill="hold" grpId="0" nodeType="withEffect">
                                  <p:stCondLst>
                                    <p:cond delay="0"/>
                                  </p:stCondLst>
                                  <p:childTnLst>
                                    <p:animEffect transition="out" filter="fade">
                                      <p:cBhvr>
                                        <p:cTn id="101" dur="1500" tmFilter="0, 0; .2, .5; .8, .5; 1, 0"/>
                                        <p:tgtEl>
                                          <p:spTgt spid="79"/>
                                        </p:tgtEl>
                                      </p:cBhvr>
                                    </p:animEffect>
                                    <p:animScale>
                                      <p:cBhvr>
                                        <p:cTn id="102" dur="750" autoRev="1" fill="hold"/>
                                        <p:tgtEl>
                                          <p:spTgt spid="79"/>
                                        </p:tgtEl>
                                      </p:cBhvr>
                                      <p:by x="105000" y="105000"/>
                                    </p:animScale>
                                  </p:childTnLst>
                                </p:cTn>
                              </p:par>
                              <p:par>
                                <p:cTn id="103" presetID="26" presetClass="emph" presetSubtype="0" repeatCount="indefinite" fill="hold" grpId="0" nodeType="withEffect">
                                  <p:stCondLst>
                                    <p:cond delay="0"/>
                                  </p:stCondLst>
                                  <p:childTnLst>
                                    <p:animEffect transition="out" filter="fade">
                                      <p:cBhvr>
                                        <p:cTn id="104" dur="1500" tmFilter="0, 0; .2, .5; .8, .5; 1, 0"/>
                                        <p:tgtEl>
                                          <p:spTgt spid="73"/>
                                        </p:tgtEl>
                                      </p:cBhvr>
                                    </p:animEffect>
                                    <p:animScale>
                                      <p:cBhvr>
                                        <p:cTn id="105" dur="750" autoRev="1" fill="hold"/>
                                        <p:tgtEl>
                                          <p:spTgt spid="73"/>
                                        </p:tgtEl>
                                      </p:cBhvr>
                                      <p:by x="105000" y="105000"/>
                                    </p:animScale>
                                  </p:childTnLst>
                                </p:cTn>
                              </p:par>
                              <p:par>
                                <p:cTn id="106" presetID="26" presetClass="emph" presetSubtype="0" repeatCount="indefinite" fill="hold" grpId="0" nodeType="withEffect">
                                  <p:stCondLst>
                                    <p:cond delay="0"/>
                                  </p:stCondLst>
                                  <p:childTnLst>
                                    <p:animEffect transition="out" filter="fade">
                                      <p:cBhvr>
                                        <p:cTn id="107" dur="1500" tmFilter="0, 0; .2, .5; .8, .5; 1, 0"/>
                                        <p:tgtEl>
                                          <p:spTgt spid="53"/>
                                        </p:tgtEl>
                                      </p:cBhvr>
                                    </p:animEffect>
                                    <p:animScale>
                                      <p:cBhvr>
                                        <p:cTn id="108" dur="750" autoRev="1" fill="hold"/>
                                        <p:tgtEl>
                                          <p:spTgt spid="53"/>
                                        </p:tgtEl>
                                      </p:cBhvr>
                                      <p:by x="105000" y="105000"/>
                                    </p:animScale>
                                  </p:childTnLst>
                                </p:cTn>
                              </p:par>
                              <p:par>
                                <p:cTn id="109" presetID="26" presetClass="emph" presetSubtype="0" repeatCount="indefinite" fill="hold" grpId="0" nodeType="withEffect">
                                  <p:stCondLst>
                                    <p:cond delay="0"/>
                                  </p:stCondLst>
                                  <p:childTnLst>
                                    <p:animEffect transition="out" filter="fade">
                                      <p:cBhvr>
                                        <p:cTn id="110" dur="1500" tmFilter="0, 0; .2, .5; .8, .5; 1, 0"/>
                                        <p:tgtEl>
                                          <p:spTgt spid="76"/>
                                        </p:tgtEl>
                                      </p:cBhvr>
                                    </p:animEffect>
                                    <p:animScale>
                                      <p:cBhvr>
                                        <p:cTn id="111" dur="750" autoRev="1" fill="hold"/>
                                        <p:tgtEl>
                                          <p:spTgt spid="76"/>
                                        </p:tgtEl>
                                      </p:cBhvr>
                                      <p:by x="105000" y="105000"/>
                                    </p:animScale>
                                  </p:childTnLst>
                                </p:cTn>
                              </p:par>
                              <p:par>
                                <p:cTn id="112" presetID="26" presetClass="emph" presetSubtype="0" repeatCount="indefinite" fill="hold" grpId="0" nodeType="withEffect">
                                  <p:stCondLst>
                                    <p:cond delay="0"/>
                                  </p:stCondLst>
                                  <p:childTnLst>
                                    <p:animEffect transition="out" filter="fade">
                                      <p:cBhvr>
                                        <p:cTn id="113" dur="1500" tmFilter="0, 0; .2, .5; .8, .5; 1, 0"/>
                                        <p:tgtEl>
                                          <p:spTgt spid="74"/>
                                        </p:tgtEl>
                                      </p:cBhvr>
                                    </p:animEffect>
                                    <p:animScale>
                                      <p:cBhvr>
                                        <p:cTn id="114" dur="750" autoRev="1" fill="hold"/>
                                        <p:tgtEl>
                                          <p:spTgt spid="74"/>
                                        </p:tgtEl>
                                      </p:cBhvr>
                                      <p:by x="105000" y="105000"/>
                                    </p:animScale>
                                  </p:childTnLst>
                                </p:cTn>
                              </p:par>
                              <p:par>
                                <p:cTn id="115" presetID="26" presetClass="emph" presetSubtype="0" repeatCount="indefinite" fill="hold" grpId="0" nodeType="withEffect">
                                  <p:stCondLst>
                                    <p:cond delay="0"/>
                                  </p:stCondLst>
                                  <p:childTnLst>
                                    <p:animEffect transition="out" filter="fade">
                                      <p:cBhvr>
                                        <p:cTn id="116" dur="1500" tmFilter="0, 0; .2, .5; .8, .5; 1, 0"/>
                                        <p:tgtEl>
                                          <p:spTgt spid="77"/>
                                        </p:tgtEl>
                                      </p:cBhvr>
                                    </p:animEffect>
                                    <p:animScale>
                                      <p:cBhvr>
                                        <p:cTn id="117" dur="750" autoRev="1" fill="hold"/>
                                        <p:tgtEl>
                                          <p:spTgt spid="77"/>
                                        </p:tgtEl>
                                      </p:cBhvr>
                                      <p:by x="105000" y="105000"/>
                                    </p:animScale>
                                  </p:childTnLst>
                                </p:cTn>
                              </p:par>
                              <p:par>
                                <p:cTn id="118" presetID="1" presetClass="entr" presetSubtype="0" fill="hold" grpId="0" nodeType="withEffect">
                                  <p:stCondLst>
                                    <p:cond delay="0"/>
                                  </p:stCondLst>
                                  <p:childTnLst>
                                    <p:set>
                                      <p:cBhvr>
                                        <p:cTn id="119" dur="1" fill="hold">
                                          <p:stCondLst>
                                            <p:cond delay="0"/>
                                          </p:stCondLst>
                                        </p:cTn>
                                        <p:tgtEl>
                                          <p:spTgt spid="83"/>
                                        </p:tgtEl>
                                        <p:attrNameLst>
                                          <p:attrName>style.visibility</p:attrName>
                                        </p:attrNameLst>
                                      </p:cBhvr>
                                      <p:to>
                                        <p:strVal val="visible"/>
                                      </p:to>
                                    </p:set>
                                  </p:childTnLst>
                                </p:cTn>
                              </p:par>
                              <p:par>
                                <p:cTn id="120" presetID="26" presetClass="emph" presetSubtype="0" repeatCount="indefinite" fill="hold" grpId="1" nodeType="withEffect">
                                  <p:stCondLst>
                                    <p:cond delay="200"/>
                                  </p:stCondLst>
                                  <p:childTnLst>
                                    <p:animEffect transition="out" filter="fade">
                                      <p:cBhvr>
                                        <p:cTn id="121" dur="500" tmFilter="0, 0; .2, .5; .8, .5; 1, 0"/>
                                        <p:tgtEl>
                                          <p:spTgt spid="83"/>
                                        </p:tgtEl>
                                      </p:cBhvr>
                                    </p:animEffect>
                                    <p:animScale>
                                      <p:cBhvr>
                                        <p:cTn id="122" dur="250" autoRev="1" fill="hold"/>
                                        <p:tgtEl>
                                          <p:spTgt spid="83"/>
                                        </p:tgtEl>
                                      </p:cBhvr>
                                      <p:by x="105000" y="105000"/>
                                    </p:animScale>
                                  </p:childTnLst>
                                </p:cTn>
                              </p:par>
                              <p:par>
                                <p:cTn id="123" presetID="26" presetClass="emph" presetSubtype="0" repeatCount="indefinite" fill="hold" grpId="0" nodeType="withEffect">
                                  <p:stCondLst>
                                    <p:cond delay="0"/>
                                  </p:stCondLst>
                                  <p:childTnLst>
                                    <p:animEffect transition="out" filter="fade">
                                      <p:cBhvr>
                                        <p:cTn id="124" dur="1500" tmFilter="0, 0; .2, .5; .8, .5; 1, 0"/>
                                        <p:tgtEl>
                                          <p:spTgt spid="80"/>
                                        </p:tgtEl>
                                      </p:cBhvr>
                                    </p:animEffect>
                                    <p:animScale>
                                      <p:cBhvr>
                                        <p:cTn id="125" dur="750" autoRev="1" fill="hold"/>
                                        <p:tgtEl>
                                          <p:spTgt spid="80"/>
                                        </p:tgtEl>
                                      </p:cBhvr>
                                      <p:by x="105000" y="105000"/>
                                    </p:animScale>
                                  </p:childTnLst>
                                </p:cTn>
                              </p:par>
                              <p:par>
                                <p:cTn id="126" presetID="26" presetClass="emph" presetSubtype="0" repeatCount="indefinite" fill="hold" grpId="0" nodeType="withEffect">
                                  <p:stCondLst>
                                    <p:cond delay="0"/>
                                  </p:stCondLst>
                                  <p:childTnLst>
                                    <p:animEffect transition="out" filter="fade">
                                      <p:cBhvr>
                                        <p:cTn id="127" dur="1500" tmFilter="0, 0; .2, .5; .8, .5; 1, 0"/>
                                        <p:tgtEl>
                                          <p:spTgt spid="81"/>
                                        </p:tgtEl>
                                      </p:cBhvr>
                                    </p:animEffect>
                                    <p:animScale>
                                      <p:cBhvr>
                                        <p:cTn id="128" dur="750" autoRev="1" fill="hold"/>
                                        <p:tgtEl>
                                          <p:spTgt spid="81"/>
                                        </p:tgtEl>
                                      </p:cBhvr>
                                      <p:by x="105000" y="105000"/>
                                    </p:animScale>
                                  </p:childTnLst>
                                </p:cTn>
                              </p:par>
                              <p:par>
                                <p:cTn id="129" presetID="26" presetClass="emph" presetSubtype="0" repeatCount="indefinite" fill="hold" grpId="0" nodeType="withEffect">
                                  <p:stCondLst>
                                    <p:cond delay="0"/>
                                  </p:stCondLst>
                                  <p:childTnLst>
                                    <p:animEffect transition="out" filter="fade">
                                      <p:cBhvr>
                                        <p:cTn id="130" dur="1500" tmFilter="0, 0; .2, .5; .8, .5; 1, 0"/>
                                        <p:tgtEl>
                                          <p:spTgt spid="82"/>
                                        </p:tgtEl>
                                      </p:cBhvr>
                                    </p:animEffect>
                                    <p:animScale>
                                      <p:cBhvr>
                                        <p:cTn id="131" dur="750" autoRev="1" fill="hold"/>
                                        <p:tgtEl>
                                          <p:spTgt spid="82"/>
                                        </p:tgtEl>
                                      </p:cBhvr>
                                      <p:by x="105000" y="105000"/>
                                    </p:animScale>
                                  </p:childTnLst>
                                </p:cTn>
                              </p:par>
                              <p:par>
                                <p:cTn id="132" presetID="40" presetClass="entr" presetSubtype="0" fill="hold" grpId="0" nodeType="withEffect">
                                  <p:stCondLst>
                                    <p:cond delay="750"/>
                                  </p:stCondLst>
                                  <p:childTnLst>
                                    <p:set>
                                      <p:cBhvr>
                                        <p:cTn id="133" dur="1" fill="hold">
                                          <p:stCondLst>
                                            <p:cond delay="0"/>
                                          </p:stCondLst>
                                        </p:cTn>
                                        <p:tgtEl>
                                          <p:spTgt spid="84"/>
                                        </p:tgtEl>
                                        <p:attrNameLst>
                                          <p:attrName>style.visibility</p:attrName>
                                        </p:attrNameLst>
                                      </p:cBhvr>
                                      <p:to>
                                        <p:strVal val="visible"/>
                                      </p:to>
                                    </p:set>
                                    <p:animEffect transition="in" filter="fade">
                                      <p:cBhvr>
                                        <p:cTn id="134" dur="1000"/>
                                        <p:tgtEl>
                                          <p:spTgt spid="84"/>
                                        </p:tgtEl>
                                      </p:cBhvr>
                                    </p:animEffect>
                                    <p:anim calcmode="lin" valueType="num">
                                      <p:cBhvr>
                                        <p:cTn id="135" dur="1000" fill="hold"/>
                                        <p:tgtEl>
                                          <p:spTgt spid="84"/>
                                        </p:tgtEl>
                                        <p:attrNameLst>
                                          <p:attrName>ppt_x</p:attrName>
                                        </p:attrNameLst>
                                      </p:cBhvr>
                                      <p:tavLst>
                                        <p:tav tm="0">
                                          <p:val>
                                            <p:strVal val="#ppt_x-.1"/>
                                          </p:val>
                                        </p:tav>
                                        <p:tav tm="100000">
                                          <p:val>
                                            <p:strVal val="#ppt_x"/>
                                          </p:val>
                                        </p:tav>
                                      </p:tavLst>
                                    </p:anim>
                                    <p:anim calcmode="lin" valueType="num">
                                      <p:cBhvr>
                                        <p:cTn id="136" dur="1000" fill="hold"/>
                                        <p:tgtEl>
                                          <p:spTgt spid="84"/>
                                        </p:tgtEl>
                                        <p:attrNameLst>
                                          <p:attrName>ppt_y</p:attrName>
                                        </p:attrNameLst>
                                      </p:cBhvr>
                                      <p:tavLst>
                                        <p:tav tm="0">
                                          <p:val>
                                            <p:strVal val="#ppt_y"/>
                                          </p:val>
                                        </p:tav>
                                        <p:tav tm="100000">
                                          <p:val>
                                            <p:strVal val="#ppt_y"/>
                                          </p:val>
                                        </p:tav>
                                      </p:tavLst>
                                    </p:anim>
                                  </p:childTnLst>
                                </p:cTn>
                              </p:par>
                              <p:par>
                                <p:cTn id="137" presetID="40" presetClass="entr" presetSubtype="0" fill="hold" grpId="0" nodeType="withEffect">
                                  <p:stCondLst>
                                    <p:cond delay="500"/>
                                  </p:stCondLst>
                                  <p:childTnLst>
                                    <p:set>
                                      <p:cBhvr>
                                        <p:cTn id="138" dur="1" fill="hold">
                                          <p:stCondLst>
                                            <p:cond delay="0"/>
                                          </p:stCondLst>
                                        </p:cTn>
                                        <p:tgtEl>
                                          <p:spTgt spid="85"/>
                                        </p:tgtEl>
                                        <p:attrNameLst>
                                          <p:attrName>style.visibility</p:attrName>
                                        </p:attrNameLst>
                                      </p:cBhvr>
                                      <p:to>
                                        <p:strVal val="visible"/>
                                      </p:to>
                                    </p:set>
                                    <p:animEffect transition="in" filter="fade">
                                      <p:cBhvr>
                                        <p:cTn id="139" dur="1000"/>
                                        <p:tgtEl>
                                          <p:spTgt spid="85"/>
                                        </p:tgtEl>
                                      </p:cBhvr>
                                    </p:animEffect>
                                    <p:anim calcmode="lin" valueType="num">
                                      <p:cBhvr>
                                        <p:cTn id="140" dur="1000" fill="hold"/>
                                        <p:tgtEl>
                                          <p:spTgt spid="85"/>
                                        </p:tgtEl>
                                        <p:attrNameLst>
                                          <p:attrName>ppt_x</p:attrName>
                                        </p:attrNameLst>
                                      </p:cBhvr>
                                      <p:tavLst>
                                        <p:tav tm="0">
                                          <p:val>
                                            <p:strVal val="#ppt_x-.1"/>
                                          </p:val>
                                        </p:tav>
                                        <p:tav tm="100000">
                                          <p:val>
                                            <p:strVal val="#ppt_x"/>
                                          </p:val>
                                        </p:tav>
                                      </p:tavLst>
                                    </p:anim>
                                    <p:anim calcmode="lin" valueType="num">
                                      <p:cBhvr>
                                        <p:cTn id="141" dur="1000" fill="hold"/>
                                        <p:tgtEl>
                                          <p:spTgt spid="85"/>
                                        </p:tgtEl>
                                        <p:attrNameLst>
                                          <p:attrName>ppt_y</p:attrName>
                                        </p:attrNameLst>
                                      </p:cBhvr>
                                      <p:tavLst>
                                        <p:tav tm="0">
                                          <p:val>
                                            <p:strVal val="#ppt_y"/>
                                          </p:val>
                                        </p:tav>
                                        <p:tav tm="100000">
                                          <p:val>
                                            <p:strVal val="#ppt_y"/>
                                          </p:val>
                                        </p:tav>
                                      </p:tavLst>
                                    </p:anim>
                                  </p:childTnLst>
                                </p:cTn>
                              </p:par>
                              <p:par>
                                <p:cTn id="142" presetID="40" presetClass="entr" presetSubtype="0" fill="hold" grpId="0" nodeType="withEffect">
                                  <p:stCondLst>
                                    <p:cond delay="250"/>
                                  </p:stCondLst>
                                  <p:childTnLst>
                                    <p:set>
                                      <p:cBhvr>
                                        <p:cTn id="143" dur="1" fill="hold">
                                          <p:stCondLst>
                                            <p:cond delay="0"/>
                                          </p:stCondLst>
                                        </p:cTn>
                                        <p:tgtEl>
                                          <p:spTgt spid="86"/>
                                        </p:tgtEl>
                                        <p:attrNameLst>
                                          <p:attrName>style.visibility</p:attrName>
                                        </p:attrNameLst>
                                      </p:cBhvr>
                                      <p:to>
                                        <p:strVal val="visible"/>
                                      </p:to>
                                    </p:set>
                                    <p:animEffect transition="in" filter="fade">
                                      <p:cBhvr>
                                        <p:cTn id="144" dur="1000"/>
                                        <p:tgtEl>
                                          <p:spTgt spid="86"/>
                                        </p:tgtEl>
                                      </p:cBhvr>
                                    </p:animEffect>
                                    <p:anim calcmode="lin" valueType="num">
                                      <p:cBhvr>
                                        <p:cTn id="145" dur="1000" fill="hold"/>
                                        <p:tgtEl>
                                          <p:spTgt spid="86"/>
                                        </p:tgtEl>
                                        <p:attrNameLst>
                                          <p:attrName>ppt_x</p:attrName>
                                        </p:attrNameLst>
                                      </p:cBhvr>
                                      <p:tavLst>
                                        <p:tav tm="0">
                                          <p:val>
                                            <p:strVal val="#ppt_x-.1"/>
                                          </p:val>
                                        </p:tav>
                                        <p:tav tm="100000">
                                          <p:val>
                                            <p:strVal val="#ppt_x"/>
                                          </p:val>
                                        </p:tav>
                                      </p:tavLst>
                                    </p:anim>
                                    <p:anim calcmode="lin" valueType="num">
                                      <p:cBhvr>
                                        <p:cTn id="146" dur="1000" fill="hold"/>
                                        <p:tgtEl>
                                          <p:spTgt spid="86"/>
                                        </p:tgtEl>
                                        <p:attrNameLst>
                                          <p:attrName>ppt_y</p:attrName>
                                        </p:attrNameLst>
                                      </p:cBhvr>
                                      <p:tavLst>
                                        <p:tav tm="0">
                                          <p:val>
                                            <p:strVal val="#ppt_y"/>
                                          </p:val>
                                        </p:tav>
                                        <p:tav tm="100000">
                                          <p:val>
                                            <p:strVal val="#ppt_y"/>
                                          </p:val>
                                        </p:tav>
                                      </p:tavLst>
                                    </p:anim>
                                  </p:childTnLst>
                                </p:cTn>
                              </p:par>
                              <p:par>
                                <p:cTn id="147" presetID="40" presetClass="entr" presetSubtype="0" fill="hold" grpId="0" nodeType="withEffect">
                                  <p:stCondLst>
                                    <p:cond delay="250"/>
                                  </p:stCondLst>
                                  <p:childTnLst>
                                    <p:set>
                                      <p:cBhvr>
                                        <p:cTn id="148" dur="1" fill="hold">
                                          <p:stCondLst>
                                            <p:cond delay="0"/>
                                          </p:stCondLst>
                                        </p:cTn>
                                        <p:tgtEl>
                                          <p:spTgt spid="87"/>
                                        </p:tgtEl>
                                        <p:attrNameLst>
                                          <p:attrName>style.visibility</p:attrName>
                                        </p:attrNameLst>
                                      </p:cBhvr>
                                      <p:to>
                                        <p:strVal val="visible"/>
                                      </p:to>
                                    </p:set>
                                    <p:animEffect transition="in" filter="fade">
                                      <p:cBhvr>
                                        <p:cTn id="149" dur="1000"/>
                                        <p:tgtEl>
                                          <p:spTgt spid="87"/>
                                        </p:tgtEl>
                                      </p:cBhvr>
                                    </p:animEffect>
                                    <p:anim calcmode="lin" valueType="num">
                                      <p:cBhvr>
                                        <p:cTn id="150" dur="1000" fill="hold"/>
                                        <p:tgtEl>
                                          <p:spTgt spid="87"/>
                                        </p:tgtEl>
                                        <p:attrNameLst>
                                          <p:attrName>ppt_x</p:attrName>
                                        </p:attrNameLst>
                                      </p:cBhvr>
                                      <p:tavLst>
                                        <p:tav tm="0">
                                          <p:val>
                                            <p:strVal val="#ppt_x-.1"/>
                                          </p:val>
                                        </p:tav>
                                        <p:tav tm="100000">
                                          <p:val>
                                            <p:strVal val="#ppt_x"/>
                                          </p:val>
                                        </p:tav>
                                      </p:tavLst>
                                    </p:anim>
                                    <p:anim calcmode="lin" valueType="num">
                                      <p:cBhvr>
                                        <p:cTn id="151" dur="1000" fill="hold"/>
                                        <p:tgtEl>
                                          <p:spTgt spid="87"/>
                                        </p:tgtEl>
                                        <p:attrNameLst>
                                          <p:attrName>ppt_y</p:attrName>
                                        </p:attrNameLst>
                                      </p:cBhvr>
                                      <p:tavLst>
                                        <p:tav tm="0">
                                          <p:val>
                                            <p:strVal val="#ppt_y"/>
                                          </p:val>
                                        </p:tav>
                                        <p:tav tm="100000">
                                          <p:val>
                                            <p:strVal val="#ppt_y"/>
                                          </p:val>
                                        </p:tav>
                                      </p:tavLst>
                                    </p:anim>
                                  </p:childTnLst>
                                </p:cTn>
                              </p:par>
                              <p:par>
                                <p:cTn id="152" presetID="40" presetClass="entr" presetSubtype="0" fill="hold" grpId="0" nodeType="withEffect">
                                  <p:stCondLst>
                                    <p:cond delay="500"/>
                                  </p:stCondLst>
                                  <p:childTnLst>
                                    <p:set>
                                      <p:cBhvr>
                                        <p:cTn id="153" dur="1" fill="hold">
                                          <p:stCondLst>
                                            <p:cond delay="0"/>
                                          </p:stCondLst>
                                        </p:cTn>
                                        <p:tgtEl>
                                          <p:spTgt spid="88"/>
                                        </p:tgtEl>
                                        <p:attrNameLst>
                                          <p:attrName>style.visibility</p:attrName>
                                        </p:attrNameLst>
                                      </p:cBhvr>
                                      <p:to>
                                        <p:strVal val="visible"/>
                                      </p:to>
                                    </p:set>
                                    <p:animEffect transition="in" filter="fade">
                                      <p:cBhvr>
                                        <p:cTn id="154" dur="1000"/>
                                        <p:tgtEl>
                                          <p:spTgt spid="88"/>
                                        </p:tgtEl>
                                      </p:cBhvr>
                                    </p:animEffect>
                                    <p:anim calcmode="lin" valueType="num">
                                      <p:cBhvr>
                                        <p:cTn id="155" dur="1000" fill="hold"/>
                                        <p:tgtEl>
                                          <p:spTgt spid="88"/>
                                        </p:tgtEl>
                                        <p:attrNameLst>
                                          <p:attrName>ppt_x</p:attrName>
                                        </p:attrNameLst>
                                      </p:cBhvr>
                                      <p:tavLst>
                                        <p:tav tm="0">
                                          <p:val>
                                            <p:strVal val="#ppt_x-.1"/>
                                          </p:val>
                                        </p:tav>
                                        <p:tav tm="100000">
                                          <p:val>
                                            <p:strVal val="#ppt_x"/>
                                          </p:val>
                                        </p:tav>
                                      </p:tavLst>
                                    </p:anim>
                                    <p:anim calcmode="lin" valueType="num">
                                      <p:cBhvr>
                                        <p:cTn id="156" dur="1000" fill="hold"/>
                                        <p:tgtEl>
                                          <p:spTgt spid="88"/>
                                        </p:tgtEl>
                                        <p:attrNameLst>
                                          <p:attrName>ppt_y</p:attrName>
                                        </p:attrNameLst>
                                      </p:cBhvr>
                                      <p:tavLst>
                                        <p:tav tm="0">
                                          <p:val>
                                            <p:strVal val="#ppt_y"/>
                                          </p:val>
                                        </p:tav>
                                        <p:tav tm="100000">
                                          <p:val>
                                            <p:strVal val="#ppt_y"/>
                                          </p:val>
                                        </p:tav>
                                      </p:tavLst>
                                    </p:anim>
                                  </p:childTnLst>
                                </p:cTn>
                              </p:par>
                              <p:par>
                                <p:cTn id="157" presetID="40" presetClass="entr" presetSubtype="0" fill="hold" grpId="0" nodeType="withEffect">
                                  <p:stCondLst>
                                    <p:cond delay="750"/>
                                  </p:stCondLst>
                                  <p:childTnLst>
                                    <p:set>
                                      <p:cBhvr>
                                        <p:cTn id="158" dur="1" fill="hold">
                                          <p:stCondLst>
                                            <p:cond delay="0"/>
                                          </p:stCondLst>
                                        </p:cTn>
                                        <p:tgtEl>
                                          <p:spTgt spid="89"/>
                                        </p:tgtEl>
                                        <p:attrNameLst>
                                          <p:attrName>style.visibility</p:attrName>
                                        </p:attrNameLst>
                                      </p:cBhvr>
                                      <p:to>
                                        <p:strVal val="visible"/>
                                      </p:to>
                                    </p:set>
                                    <p:animEffect transition="in" filter="fade">
                                      <p:cBhvr>
                                        <p:cTn id="159" dur="1000"/>
                                        <p:tgtEl>
                                          <p:spTgt spid="89"/>
                                        </p:tgtEl>
                                      </p:cBhvr>
                                    </p:animEffect>
                                    <p:anim calcmode="lin" valueType="num">
                                      <p:cBhvr>
                                        <p:cTn id="160" dur="1000" fill="hold"/>
                                        <p:tgtEl>
                                          <p:spTgt spid="89"/>
                                        </p:tgtEl>
                                        <p:attrNameLst>
                                          <p:attrName>ppt_x</p:attrName>
                                        </p:attrNameLst>
                                      </p:cBhvr>
                                      <p:tavLst>
                                        <p:tav tm="0">
                                          <p:val>
                                            <p:strVal val="#ppt_x-.1"/>
                                          </p:val>
                                        </p:tav>
                                        <p:tav tm="100000">
                                          <p:val>
                                            <p:strVal val="#ppt_x"/>
                                          </p:val>
                                        </p:tav>
                                      </p:tavLst>
                                    </p:anim>
                                    <p:anim calcmode="lin" valueType="num">
                                      <p:cBhvr>
                                        <p:cTn id="161" dur="1000" fill="hold"/>
                                        <p:tgtEl>
                                          <p:spTgt spid="89"/>
                                        </p:tgtEl>
                                        <p:attrNameLst>
                                          <p:attrName>ppt_y</p:attrName>
                                        </p:attrNameLst>
                                      </p:cBhvr>
                                      <p:tavLst>
                                        <p:tav tm="0">
                                          <p:val>
                                            <p:strVal val="#ppt_y"/>
                                          </p:val>
                                        </p:tav>
                                        <p:tav tm="100000">
                                          <p:val>
                                            <p:strVal val="#ppt_y"/>
                                          </p:val>
                                        </p:tav>
                                      </p:tavLst>
                                    </p:anim>
                                  </p:childTnLst>
                                </p:cTn>
                              </p:par>
                              <p:par>
                                <p:cTn id="162" presetID="26" presetClass="emph" presetSubtype="0" repeatCount="4000" fill="hold" grpId="1" nodeType="withEffect">
                                  <p:stCondLst>
                                    <p:cond delay="1000"/>
                                  </p:stCondLst>
                                  <p:childTnLst>
                                    <p:animEffect transition="out" filter="fade">
                                      <p:cBhvr>
                                        <p:cTn id="163" dur="500" tmFilter="0, 0; .2, .5; .8, .5; 1, 0"/>
                                        <p:tgtEl>
                                          <p:spTgt spid="84"/>
                                        </p:tgtEl>
                                      </p:cBhvr>
                                    </p:animEffect>
                                    <p:animScale>
                                      <p:cBhvr>
                                        <p:cTn id="164" dur="250" autoRev="1" fill="hold"/>
                                        <p:tgtEl>
                                          <p:spTgt spid="84"/>
                                        </p:tgtEl>
                                      </p:cBhvr>
                                      <p:by x="105000" y="105000"/>
                                    </p:animScale>
                                  </p:childTnLst>
                                </p:cTn>
                              </p:par>
                              <p:par>
                                <p:cTn id="165" presetID="26" presetClass="emph" presetSubtype="0" repeatCount="4000" fill="hold" grpId="1" nodeType="withEffect">
                                  <p:stCondLst>
                                    <p:cond delay="1000"/>
                                  </p:stCondLst>
                                  <p:childTnLst>
                                    <p:animEffect transition="out" filter="fade">
                                      <p:cBhvr>
                                        <p:cTn id="166" dur="500" tmFilter="0, 0; .2, .5; .8, .5; 1, 0"/>
                                        <p:tgtEl>
                                          <p:spTgt spid="85"/>
                                        </p:tgtEl>
                                      </p:cBhvr>
                                    </p:animEffect>
                                    <p:animScale>
                                      <p:cBhvr>
                                        <p:cTn id="167" dur="250" autoRev="1" fill="hold"/>
                                        <p:tgtEl>
                                          <p:spTgt spid="85"/>
                                        </p:tgtEl>
                                      </p:cBhvr>
                                      <p:by x="105000" y="105000"/>
                                    </p:animScale>
                                  </p:childTnLst>
                                </p:cTn>
                              </p:par>
                              <p:par>
                                <p:cTn id="168" presetID="26" presetClass="emph" presetSubtype="0" repeatCount="4000" fill="hold" grpId="1" nodeType="withEffect">
                                  <p:stCondLst>
                                    <p:cond delay="1000"/>
                                  </p:stCondLst>
                                  <p:childTnLst>
                                    <p:animEffect transition="out" filter="fade">
                                      <p:cBhvr>
                                        <p:cTn id="169" dur="500" tmFilter="0, 0; .2, .5; .8, .5; 1, 0"/>
                                        <p:tgtEl>
                                          <p:spTgt spid="86"/>
                                        </p:tgtEl>
                                      </p:cBhvr>
                                    </p:animEffect>
                                    <p:animScale>
                                      <p:cBhvr>
                                        <p:cTn id="170" dur="250" autoRev="1" fill="hold"/>
                                        <p:tgtEl>
                                          <p:spTgt spid="86"/>
                                        </p:tgtEl>
                                      </p:cBhvr>
                                      <p:by x="105000" y="105000"/>
                                    </p:animScale>
                                  </p:childTnLst>
                                </p:cTn>
                              </p:par>
                              <p:par>
                                <p:cTn id="171" presetID="26" presetClass="emph" presetSubtype="0" repeatCount="4000" fill="hold" grpId="1" nodeType="withEffect">
                                  <p:stCondLst>
                                    <p:cond delay="1000"/>
                                  </p:stCondLst>
                                  <p:childTnLst>
                                    <p:animEffect transition="out" filter="fade">
                                      <p:cBhvr>
                                        <p:cTn id="172" dur="500" tmFilter="0, 0; .2, .5; .8, .5; 1, 0"/>
                                        <p:tgtEl>
                                          <p:spTgt spid="87"/>
                                        </p:tgtEl>
                                      </p:cBhvr>
                                    </p:animEffect>
                                    <p:animScale>
                                      <p:cBhvr>
                                        <p:cTn id="173" dur="250" autoRev="1" fill="hold"/>
                                        <p:tgtEl>
                                          <p:spTgt spid="87"/>
                                        </p:tgtEl>
                                      </p:cBhvr>
                                      <p:by x="105000" y="105000"/>
                                    </p:animScale>
                                  </p:childTnLst>
                                </p:cTn>
                              </p:par>
                              <p:par>
                                <p:cTn id="174" presetID="26" presetClass="emph" presetSubtype="0" repeatCount="4000" fill="hold" grpId="1" nodeType="withEffect">
                                  <p:stCondLst>
                                    <p:cond delay="1000"/>
                                  </p:stCondLst>
                                  <p:childTnLst>
                                    <p:animEffect transition="out" filter="fade">
                                      <p:cBhvr>
                                        <p:cTn id="175" dur="500" tmFilter="0, 0; .2, .5; .8, .5; 1, 0"/>
                                        <p:tgtEl>
                                          <p:spTgt spid="88"/>
                                        </p:tgtEl>
                                      </p:cBhvr>
                                    </p:animEffect>
                                    <p:animScale>
                                      <p:cBhvr>
                                        <p:cTn id="176" dur="250" autoRev="1" fill="hold"/>
                                        <p:tgtEl>
                                          <p:spTgt spid="88"/>
                                        </p:tgtEl>
                                      </p:cBhvr>
                                      <p:by x="105000" y="105000"/>
                                    </p:animScale>
                                  </p:childTnLst>
                                </p:cTn>
                              </p:par>
                              <p:par>
                                <p:cTn id="177" presetID="26" presetClass="emph" presetSubtype="0" repeatCount="4000" fill="hold" grpId="1" nodeType="withEffect">
                                  <p:stCondLst>
                                    <p:cond delay="1000"/>
                                  </p:stCondLst>
                                  <p:childTnLst>
                                    <p:animEffect transition="out" filter="fade">
                                      <p:cBhvr>
                                        <p:cTn id="178" dur="500" tmFilter="0, 0; .2, .5; .8, .5; 1, 0"/>
                                        <p:tgtEl>
                                          <p:spTgt spid="89"/>
                                        </p:tgtEl>
                                      </p:cBhvr>
                                    </p:animEffect>
                                    <p:animScale>
                                      <p:cBhvr>
                                        <p:cTn id="179" dur="250" autoRev="1" fill="hold"/>
                                        <p:tgtEl>
                                          <p:spTgt spid="89"/>
                                        </p:tgtEl>
                                      </p:cBhvr>
                                      <p:by x="105000" y="105000"/>
                                    </p:animScale>
                                  </p:childTnLst>
                                </p:cTn>
                              </p:par>
                              <p:par>
                                <p:cTn id="180" presetID="63" presetClass="path" presetSubtype="0" accel="50000" decel="50000" fill="hold" grpId="2" nodeType="withEffect">
                                  <p:stCondLst>
                                    <p:cond delay="1000"/>
                                  </p:stCondLst>
                                  <p:childTnLst>
                                    <p:animMotion origin="layout" path="M 4.44444E-6 -3.7037E-7 L 0.25 -3.7037E-7 " pathEditMode="relative" rAng="0" ptsTypes="AA">
                                      <p:cBhvr>
                                        <p:cTn id="181" dur="5000" fill="hold"/>
                                        <p:tgtEl>
                                          <p:spTgt spid="224"/>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video>
              <p:cMediaNode vol="80000">
                <p:cTn id="182" repeatCount="indefinite" fill="hold" display="0">
                  <p:stCondLst>
                    <p:cond delay="indefinite"/>
                  </p:stCondLst>
                </p:cTn>
                <p:tgtEl>
                  <p:spTgt spid="47"/>
                </p:tgtEl>
              </p:cMediaNode>
            </p:video>
          </p:childTnLst>
        </p:cTn>
      </p:par>
    </p:tnLst>
    <p:bldLst>
      <p:bldP spid="39" grpId="0" bldLvl="0" animBg="1"/>
      <p:bldP spid="40" grpId="0" bldLvl="0" animBg="1"/>
      <p:bldP spid="41" grpId="0" bldLvl="0" animBg="1"/>
      <p:bldP spid="42" grpId="0" bldLvl="0" animBg="1"/>
      <p:bldP spid="33" grpId="0" bldLvl="0" animBg="1"/>
      <p:bldP spid="32" grpId="0" bldLvl="0" animBg="1"/>
      <p:bldP spid="9" grpId="0" bldLvl="0" animBg="1"/>
      <p:bldP spid="37" grpId="0" bldLvl="0" animBg="1"/>
      <p:bldP spid="45" grpId="0" bldLvl="0" animBg="1"/>
      <p:bldP spid="64" grpId="0" bldLvl="0" animBg="1"/>
      <p:bldP spid="65" grpId="0" bldLvl="0" animBg="1"/>
      <p:bldP spid="38" grpId="0"/>
      <p:bldP spid="66" grpId="0"/>
      <p:bldP spid="66" grpId="1"/>
      <p:bldP spid="67" grpId="0"/>
      <p:bldP spid="67" grpId="1"/>
      <p:bldP spid="68" grpId="0" bldLvl="0" animBg="1"/>
      <p:bldP spid="68" grpId="1" bldLvl="0" animBg="1"/>
      <p:bldP spid="69" grpId="0" bldLvl="0" animBg="1"/>
      <p:bldP spid="69" grpId="1" bldLvl="0" animBg="1"/>
      <p:bldP spid="70" grpId="0" bldLvl="0" animBg="1"/>
      <p:bldP spid="70" grpId="1" bldLvl="0" animBg="1"/>
      <p:bldP spid="71" grpId="0" bldLvl="0" animBg="1"/>
      <p:bldP spid="71" grpId="1" bldLvl="0" animBg="1"/>
      <p:bldP spid="72" grpId="0" bldLvl="0" animBg="1"/>
      <p:bldP spid="72" grpId="1" bldLvl="0" animBg="1"/>
      <p:bldP spid="51" grpId="0"/>
      <p:bldP spid="51" grpId="1"/>
      <p:bldP spid="53" grpId="0" bldLvl="0" animBg="1"/>
      <p:bldP spid="76" grpId="0" bldLvl="0" animBg="1"/>
      <p:bldP spid="73" grpId="0" bldLvl="0" animBg="1"/>
      <p:bldP spid="74" grpId="0" bldLvl="0" animBg="1"/>
      <p:bldP spid="52" grpId="0"/>
      <p:bldP spid="52" grpId="1"/>
      <p:bldP spid="75" grpId="0" bldLvl="0" animBg="1"/>
      <p:bldP spid="77" grpId="0" bldLvl="0" animBg="1"/>
      <p:bldP spid="78" grpId="0" bldLvl="0" animBg="1"/>
      <p:bldP spid="79" grpId="0" bldLvl="0" animBg="1"/>
      <p:bldP spid="83" grpId="0" bldLvl="0" animBg="1"/>
      <p:bldP spid="83" grpId="1" bldLvl="0" animBg="1"/>
      <p:bldP spid="80" grpId="0" bldLvl="0" animBg="1"/>
      <p:bldP spid="81" grpId="0" bldLvl="0" animBg="1"/>
      <p:bldP spid="82" grpId="0" bldLvl="0" animBg="1"/>
      <p:bldP spid="84" grpId="0" bldLvl="0" animBg="1"/>
      <p:bldP spid="84" grpId="1" bldLvl="0" animBg="1"/>
      <p:bldP spid="85" grpId="0" bldLvl="0" animBg="1"/>
      <p:bldP spid="85" grpId="1" bldLvl="0" animBg="1"/>
      <p:bldP spid="86" grpId="0" bldLvl="0" animBg="1"/>
      <p:bldP spid="86" grpId="1" bldLvl="0" animBg="1"/>
      <p:bldP spid="87" grpId="0" bldLvl="0" animBg="1"/>
      <p:bldP spid="87" grpId="1" bldLvl="0" animBg="1"/>
      <p:bldP spid="88" grpId="0" bldLvl="0" animBg="1"/>
      <p:bldP spid="88" grpId="1" bldLvl="0" animBg="1"/>
      <p:bldP spid="89" grpId="0" bldLvl="0" animBg="1"/>
      <p:bldP spid="89" grpId="1" bldLvl="0" animBg="1"/>
      <p:bldP spid="224" grpId="1"/>
      <p:bldP spid="224" grpId="2"/>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2" name="Google Shape;1382;p35"/>
          <p:cNvSpPr txBox="1">
            <a:spLocks noGrp="1"/>
          </p:cNvSpPr>
          <p:nvPr>
            <p:ph type="ctrTitle"/>
          </p:nvPr>
        </p:nvSpPr>
        <p:spPr>
          <a:xfrm>
            <a:off x="356277" y="1464376"/>
            <a:ext cx="5168917" cy="2232300"/>
          </a:xfrm>
          <a:prstGeom prst="rect">
            <a:avLst/>
          </a:prstGeom>
        </p:spPr>
        <p:txBody>
          <a:bodyPr spcFirstLastPara="1" wrap="square" lIns="91425" tIns="91425" rIns="91425" bIns="91425" anchor="ctr" anchorCtr="0">
            <a:noAutofit/>
          </a:bodyPr>
          <a:lstStyle/>
          <a:p>
            <a:r>
              <a:rPr lang="vi-VN" sz="4800" dirty="0">
                <a:solidFill>
                  <a:schemeClr val="tx1"/>
                </a:solidFill>
              </a:rPr>
              <a:t>Tìm Hiểu Nhóm Thực Phẩm Giàu Chất Béo</a:t>
            </a:r>
            <a:br>
              <a:rPr lang="en-US" sz="1400" kern="100" dirty="0">
                <a:effectLst/>
                <a:latin typeface="Calibri" panose="020F0502020204030204" pitchFamily="34" charset="0"/>
                <a:ea typeface="Calibri" panose="020F0502020204030204" pitchFamily="34" charset="0"/>
                <a:cs typeface="Times New Roman" panose="02020603050405020304" pitchFamily="18" charset="0"/>
              </a:rPr>
            </a:br>
            <a:endParaRPr lang="vi-VN" sz="4800" dirty="0">
              <a:solidFill>
                <a:schemeClr val="accent1"/>
              </a:solidFill>
            </a:endParaRPr>
          </a:p>
        </p:txBody>
      </p:sp>
      <p:grpSp>
        <p:nvGrpSpPr>
          <p:cNvPr id="1383" name="Google Shape;1383;p35"/>
          <p:cNvGrpSpPr/>
          <p:nvPr/>
        </p:nvGrpSpPr>
        <p:grpSpPr>
          <a:xfrm>
            <a:off x="5326817" y="213812"/>
            <a:ext cx="4239293" cy="4929688"/>
            <a:chOff x="5063927" y="191833"/>
            <a:chExt cx="4239293" cy="4929688"/>
          </a:xfrm>
        </p:grpSpPr>
        <p:sp>
          <p:nvSpPr>
            <p:cNvPr id="1384" name="Google Shape;1384;p35"/>
            <p:cNvSpPr/>
            <p:nvPr/>
          </p:nvSpPr>
          <p:spPr>
            <a:xfrm>
              <a:off x="5080530" y="679807"/>
              <a:ext cx="859773" cy="928891"/>
            </a:xfrm>
            <a:custGeom>
              <a:avLst/>
              <a:gdLst/>
              <a:ahLst/>
              <a:cxnLst/>
              <a:rect l="l" t="t" r="r" b="b"/>
              <a:pathLst>
                <a:path w="31123" h="33625" extrusionOk="0">
                  <a:moveTo>
                    <a:pt x="2402" y="0"/>
                  </a:moveTo>
                  <a:cubicBezTo>
                    <a:pt x="1101" y="0"/>
                    <a:pt x="0" y="1068"/>
                    <a:pt x="0" y="2402"/>
                  </a:cubicBezTo>
                  <a:lnTo>
                    <a:pt x="0" y="31256"/>
                  </a:lnTo>
                  <a:cubicBezTo>
                    <a:pt x="0" y="32557"/>
                    <a:pt x="1034" y="33624"/>
                    <a:pt x="2402" y="33624"/>
                  </a:cubicBezTo>
                  <a:lnTo>
                    <a:pt x="28687" y="33624"/>
                  </a:lnTo>
                  <a:cubicBezTo>
                    <a:pt x="30022" y="33624"/>
                    <a:pt x="31122" y="32557"/>
                    <a:pt x="31122" y="31256"/>
                  </a:cubicBezTo>
                  <a:lnTo>
                    <a:pt x="31122" y="2402"/>
                  </a:lnTo>
                  <a:cubicBezTo>
                    <a:pt x="31122" y="1101"/>
                    <a:pt x="30088" y="0"/>
                    <a:pt x="287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5"/>
            <p:cNvSpPr/>
            <p:nvPr/>
          </p:nvSpPr>
          <p:spPr>
            <a:xfrm>
              <a:off x="5124759" y="641103"/>
              <a:ext cx="858861" cy="928891"/>
            </a:xfrm>
            <a:custGeom>
              <a:avLst/>
              <a:gdLst/>
              <a:ahLst/>
              <a:cxnLst/>
              <a:rect l="l" t="t" r="r" b="b"/>
              <a:pathLst>
                <a:path w="31090" h="33625" extrusionOk="0">
                  <a:moveTo>
                    <a:pt x="2369" y="0"/>
                  </a:moveTo>
                  <a:cubicBezTo>
                    <a:pt x="1068" y="0"/>
                    <a:pt x="0" y="1034"/>
                    <a:pt x="0" y="2369"/>
                  </a:cubicBezTo>
                  <a:lnTo>
                    <a:pt x="0" y="31223"/>
                  </a:lnTo>
                  <a:cubicBezTo>
                    <a:pt x="0" y="32524"/>
                    <a:pt x="1034" y="33624"/>
                    <a:pt x="2369" y="33624"/>
                  </a:cubicBezTo>
                  <a:lnTo>
                    <a:pt x="28721" y="33624"/>
                  </a:lnTo>
                  <a:cubicBezTo>
                    <a:pt x="30022" y="33624"/>
                    <a:pt x="31089" y="32524"/>
                    <a:pt x="31089" y="31223"/>
                  </a:cubicBezTo>
                  <a:lnTo>
                    <a:pt x="31089" y="2369"/>
                  </a:lnTo>
                  <a:cubicBezTo>
                    <a:pt x="31089" y="1068"/>
                    <a:pt x="30055" y="0"/>
                    <a:pt x="287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5"/>
            <p:cNvSpPr/>
            <p:nvPr/>
          </p:nvSpPr>
          <p:spPr>
            <a:xfrm>
              <a:off x="5195701" y="732322"/>
              <a:ext cx="317964" cy="745516"/>
            </a:xfrm>
            <a:custGeom>
              <a:avLst/>
              <a:gdLst/>
              <a:ahLst/>
              <a:cxnLst/>
              <a:rect l="l" t="t" r="r" b="b"/>
              <a:pathLst>
                <a:path w="11510" h="26987" extrusionOk="0">
                  <a:moveTo>
                    <a:pt x="2136" y="1"/>
                  </a:moveTo>
                  <a:cubicBezTo>
                    <a:pt x="968" y="1"/>
                    <a:pt x="1" y="968"/>
                    <a:pt x="1" y="2102"/>
                  </a:cubicBezTo>
                  <a:lnTo>
                    <a:pt x="1" y="24852"/>
                  </a:lnTo>
                  <a:cubicBezTo>
                    <a:pt x="1" y="26019"/>
                    <a:pt x="968" y="26987"/>
                    <a:pt x="2136" y="26987"/>
                  </a:cubicBezTo>
                  <a:lnTo>
                    <a:pt x="9408" y="26987"/>
                  </a:lnTo>
                  <a:cubicBezTo>
                    <a:pt x="10575" y="26987"/>
                    <a:pt x="11476" y="26019"/>
                    <a:pt x="11509" y="24852"/>
                  </a:cubicBezTo>
                  <a:lnTo>
                    <a:pt x="11509" y="2102"/>
                  </a:lnTo>
                  <a:cubicBezTo>
                    <a:pt x="11509" y="935"/>
                    <a:pt x="10575" y="1"/>
                    <a:pt x="94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5"/>
            <p:cNvSpPr/>
            <p:nvPr/>
          </p:nvSpPr>
          <p:spPr>
            <a:xfrm>
              <a:off x="5586434" y="778401"/>
              <a:ext cx="325312" cy="13840"/>
            </a:xfrm>
            <a:custGeom>
              <a:avLst/>
              <a:gdLst/>
              <a:ahLst/>
              <a:cxnLst/>
              <a:rect l="l" t="t" r="r" b="b"/>
              <a:pathLst>
                <a:path w="11776" h="501" extrusionOk="0">
                  <a:moveTo>
                    <a:pt x="267" y="1"/>
                  </a:moveTo>
                  <a:cubicBezTo>
                    <a:pt x="134" y="1"/>
                    <a:pt x="0" y="134"/>
                    <a:pt x="0" y="234"/>
                  </a:cubicBezTo>
                  <a:cubicBezTo>
                    <a:pt x="0" y="367"/>
                    <a:pt x="134" y="501"/>
                    <a:pt x="267" y="501"/>
                  </a:cubicBezTo>
                  <a:lnTo>
                    <a:pt x="11508" y="501"/>
                  </a:lnTo>
                  <a:cubicBezTo>
                    <a:pt x="11642" y="501"/>
                    <a:pt x="11775" y="401"/>
                    <a:pt x="11775" y="234"/>
                  </a:cubicBezTo>
                  <a:cubicBezTo>
                    <a:pt x="11775" y="101"/>
                    <a:pt x="11642" y="1"/>
                    <a:pt x="11508"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5"/>
            <p:cNvSpPr/>
            <p:nvPr/>
          </p:nvSpPr>
          <p:spPr>
            <a:xfrm>
              <a:off x="5586434" y="867797"/>
              <a:ext cx="325312" cy="13840"/>
            </a:xfrm>
            <a:custGeom>
              <a:avLst/>
              <a:gdLst/>
              <a:ahLst/>
              <a:cxnLst/>
              <a:rect l="l" t="t" r="r" b="b"/>
              <a:pathLst>
                <a:path w="11776" h="501" extrusionOk="0">
                  <a:moveTo>
                    <a:pt x="267" y="0"/>
                  </a:moveTo>
                  <a:cubicBezTo>
                    <a:pt x="134" y="0"/>
                    <a:pt x="0" y="134"/>
                    <a:pt x="0" y="267"/>
                  </a:cubicBezTo>
                  <a:cubicBezTo>
                    <a:pt x="0" y="400"/>
                    <a:pt x="134" y="501"/>
                    <a:pt x="267" y="501"/>
                  </a:cubicBezTo>
                  <a:lnTo>
                    <a:pt x="11508" y="501"/>
                  </a:lnTo>
                  <a:cubicBezTo>
                    <a:pt x="11642" y="501"/>
                    <a:pt x="11775" y="434"/>
                    <a:pt x="11775" y="267"/>
                  </a:cubicBezTo>
                  <a:cubicBezTo>
                    <a:pt x="11775" y="134"/>
                    <a:pt x="11642" y="0"/>
                    <a:pt x="11508"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5"/>
            <p:cNvSpPr/>
            <p:nvPr/>
          </p:nvSpPr>
          <p:spPr>
            <a:xfrm>
              <a:off x="5586434" y="958104"/>
              <a:ext cx="325312" cy="13840"/>
            </a:xfrm>
            <a:custGeom>
              <a:avLst/>
              <a:gdLst/>
              <a:ahLst/>
              <a:cxnLst/>
              <a:rect l="l" t="t" r="r" b="b"/>
              <a:pathLst>
                <a:path w="11776" h="501" extrusionOk="0">
                  <a:moveTo>
                    <a:pt x="267" y="0"/>
                  </a:moveTo>
                  <a:cubicBezTo>
                    <a:pt x="134" y="0"/>
                    <a:pt x="0" y="134"/>
                    <a:pt x="0" y="234"/>
                  </a:cubicBezTo>
                  <a:cubicBezTo>
                    <a:pt x="0" y="367"/>
                    <a:pt x="134" y="501"/>
                    <a:pt x="267" y="501"/>
                  </a:cubicBezTo>
                  <a:lnTo>
                    <a:pt x="11508" y="501"/>
                  </a:lnTo>
                  <a:cubicBezTo>
                    <a:pt x="11642" y="501"/>
                    <a:pt x="11775" y="400"/>
                    <a:pt x="11775" y="234"/>
                  </a:cubicBezTo>
                  <a:cubicBezTo>
                    <a:pt x="11775" y="100"/>
                    <a:pt x="11642" y="0"/>
                    <a:pt x="11508"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5"/>
            <p:cNvSpPr/>
            <p:nvPr/>
          </p:nvSpPr>
          <p:spPr>
            <a:xfrm>
              <a:off x="7383006" y="1647171"/>
              <a:ext cx="773168" cy="911376"/>
            </a:xfrm>
            <a:custGeom>
              <a:avLst/>
              <a:gdLst/>
              <a:ahLst/>
              <a:cxnLst/>
              <a:rect l="l" t="t" r="r" b="b"/>
              <a:pathLst>
                <a:path w="27988" h="32991" extrusionOk="0">
                  <a:moveTo>
                    <a:pt x="2302" y="0"/>
                  </a:moveTo>
                  <a:cubicBezTo>
                    <a:pt x="1035" y="0"/>
                    <a:pt x="1" y="1068"/>
                    <a:pt x="1" y="2302"/>
                  </a:cubicBezTo>
                  <a:lnTo>
                    <a:pt x="1" y="30689"/>
                  </a:lnTo>
                  <a:cubicBezTo>
                    <a:pt x="1" y="31956"/>
                    <a:pt x="1035" y="32990"/>
                    <a:pt x="2302" y="32990"/>
                  </a:cubicBezTo>
                  <a:lnTo>
                    <a:pt x="25686" y="32990"/>
                  </a:lnTo>
                  <a:cubicBezTo>
                    <a:pt x="26953" y="32990"/>
                    <a:pt x="27987" y="31990"/>
                    <a:pt x="27987" y="30689"/>
                  </a:cubicBezTo>
                  <a:lnTo>
                    <a:pt x="27987" y="2302"/>
                  </a:lnTo>
                  <a:cubicBezTo>
                    <a:pt x="27987" y="1068"/>
                    <a:pt x="26953" y="0"/>
                    <a:pt x="256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5"/>
            <p:cNvSpPr/>
            <p:nvPr/>
          </p:nvSpPr>
          <p:spPr>
            <a:xfrm>
              <a:off x="7441074" y="1595567"/>
              <a:ext cx="772229" cy="911376"/>
            </a:xfrm>
            <a:custGeom>
              <a:avLst/>
              <a:gdLst/>
              <a:ahLst/>
              <a:cxnLst/>
              <a:rect l="l" t="t" r="r" b="b"/>
              <a:pathLst>
                <a:path w="27954" h="32991" extrusionOk="0">
                  <a:moveTo>
                    <a:pt x="2268" y="0"/>
                  </a:moveTo>
                  <a:cubicBezTo>
                    <a:pt x="1034" y="0"/>
                    <a:pt x="0" y="1034"/>
                    <a:pt x="0" y="2302"/>
                  </a:cubicBezTo>
                  <a:lnTo>
                    <a:pt x="0" y="30689"/>
                  </a:lnTo>
                  <a:cubicBezTo>
                    <a:pt x="0" y="31956"/>
                    <a:pt x="1034" y="32990"/>
                    <a:pt x="2268" y="32990"/>
                  </a:cubicBezTo>
                  <a:lnTo>
                    <a:pt x="25685" y="32990"/>
                  </a:lnTo>
                  <a:cubicBezTo>
                    <a:pt x="26919" y="32990"/>
                    <a:pt x="27953" y="31956"/>
                    <a:pt x="27953" y="30689"/>
                  </a:cubicBezTo>
                  <a:lnTo>
                    <a:pt x="27953" y="2302"/>
                  </a:lnTo>
                  <a:cubicBezTo>
                    <a:pt x="27953" y="1034"/>
                    <a:pt x="26919" y="0"/>
                    <a:pt x="25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5"/>
            <p:cNvSpPr/>
            <p:nvPr/>
          </p:nvSpPr>
          <p:spPr>
            <a:xfrm>
              <a:off x="7535056" y="1723638"/>
              <a:ext cx="240531" cy="439597"/>
            </a:xfrm>
            <a:custGeom>
              <a:avLst/>
              <a:gdLst/>
              <a:ahLst/>
              <a:cxnLst/>
              <a:rect l="l" t="t" r="r" b="b"/>
              <a:pathLst>
                <a:path w="8707" h="15913" extrusionOk="0">
                  <a:moveTo>
                    <a:pt x="1668" y="1"/>
                  </a:moveTo>
                  <a:cubicBezTo>
                    <a:pt x="768" y="1"/>
                    <a:pt x="1" y="735"/>
                    <a:pt x="1" y="1669"/>
                  </a:cubicBezTo>
                  <a:lnTo>
                    <a:pt x="1" y="14244"/>
                  </a:lnTo>
                  <a:cubicBezTo>
                    <a:pt x="1" y="15178"/>
                    <a:pt x="768" y="15912"/>
                    <a:pt x="1668" y="15912"/>
                  </a:cubicBezTo>
                  <a:lnTo>
                    <a:pt x="7039" y="15912"/>
                  </a:lnTo>
                  <a:cubicBezTo>
                    <a:pt x="7973" y="15912"/>
                    <a:pt x="8707" y="15178"/>
                    <a:pt x="8707" y="14244"/>
                  </a:cubicBezTo>
                  <a:lnTo>
                    <a:pt x="8707" y="1669"/>
                  </a:lnTo>
                  <a:cubicBezTo>
                    <a:pt x="8707" y="735"/>
                    <a:pt x="7973" y="1"/>
                    <a:pt x="70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5"/>
            <p:cNvSpPr/>
            <p:nvPr/>
          </p:nvSpPr>
          <p:spPr>
            <a:xfrm>
              <a:off x="7878771" y="1723638"/>
              <a:ext cx="240531" cy="439597"/>
            </a:xfrm>
            <a:custGeom>
              <a:avLst/>
              <a:gdLst/>
              <a:ahLst/>
              <a:cxnLst/>
              <a:rect l="l" t="t" r="r" b="b"/>
              <a:pathLst>
                <a:path w="8707" h="15913" extrusionOk="0">
                  <a:moveTo>
                    <a:pt x="1669" y="1"/>
                  </a:moveTo>
                  <a:cubicBezTo>
                    <a:pt x="735" y="1"/>
                    <a:pt x="1" y="735"/>
                    <a:pt x="1" y="1669"/>
                  </a:cubicBezTo>
                  <a:lnTo>
                    <a:pt x="1" y="14244"/>
                  </a:lnTo>
                  <a:cubicBezTo>
                    <a:pt x="1" y="15178"/>
                    <a:pt x="735" y="15912"/>
                    <a:pt x="1669" y="15912"/>
                  </a:cubicBezTo>
                  <a:lnTo>
                    <a:pt x="7039" y="15912"/>
                  </a:lnTo>
                  <a:cubicBezTo>
                    <a:pt x="7940" y="15912"/>
                    <a:pt x="8707" y="15178"/>
                    <a:pt x="8707" y="14244"/>
                  </a:cubicBezTo>
                  <a:lnTo>
                    <a:pt x="8707" y="1669"/>
                  </a:lnTo>
                  <a:cubicBezTo>
                    <a:pt x="8707" y="735"/>
                    <a:pt x="7940" y="1"/>
                    <a:pt x="7039" y="1"/>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5"/>
            <p:cNvSpPr/>
            <p:nvPr/>
          </p:nvSpPr>
          <p:spPr>
            <a:xfrm>
              <a:off x="7576522" y="2225866"/>
              <a:ext cx="501311" cy="27680"/>
            </a:xfrm>
            <a:custGeom>
              <a:avLst/>
              <a:gdLst/>
              <a:ahLst/>
              <a:cxnLst/>
              <a:rect l="l" t="t" r="r" b="b"/>
              <a:pathLst>
                <a:path w="18147" h="1002" extrusionOk="0">
                  <a:moveTo>
                    <a:pt x="501" y="0"/>
                  </a:moveTo>
                  <a:cubicBezTo>
                    <a:pt x="201" y="0"/>
                    <a:pt x="1" y="201"/>
                    <a:pt x="1" y="501"/>
                  </a:cubicBezTo>
                  <a:cubicBezTo>
                    <a:pt x="1" y="801"/>
                    <a:pt x="201" y="1001"/>
                    <a:pt x="501" y="1001"/>
                  </a:cubicBezTo>
                  <a:lnTo>
                    <a:pt x="17613" y="1001"/>
                  </a:lnTo>
                  <a:cubicBezTo>
                    <a:pt x="17880" y="1001"/>
                    <a:pt x="18147" y="734"/>
                    <a:pt x="18114" y="501"/>
                  </a:cubicBezTo>
                  <a:cubicBezTo>
                    <a:pt x="18114" y="201"/>
                    <a:pt x="17880" y="0"/>
                    <a:pt x="17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5"/>
            <p:cNvSpPr/>
            <p:nvPr/>
          </p:nvSpPr>
          <p:spPr>
            <a:xfrm>
              <a:off x="7588511" y="2294985"/>
              <a:ext cx="479183" cy="27653"/>
            </a:xfrm>
            <a:custGeom>
              <a:avLst/>
              <a:gdLst/>
              <a:ahLst/>
              <a:cxnLst/>
              <a:rect l="l" t="t" r="r" b="b"/>
              <a:pathLst>
                <a:path w="17346" h="1001" extrusionOk="0">
                  <a:moveTo>
                    <a:pt x="501" y="0"/>
                  </a:moveTo>
                  <a:cubicBezTo>
                    <a:pt x="200" y="0"/>
                    <a:pt x="0" y="200"/>
                    <a:pt x="0" y="501"/>
                  </a:cubicBezTo>
                  <a:cubicBezTo>
                    <a:pt x="0" y="801"/>
                    <a:pt x="200" y="1001"/>
                    <a:pt x="501" y="1001"/>
                  </a:cubicBezTo>
                  <a:lnTo>
                    <a:pt x="16779" y="1001"/>
                  </a:lnTo>
                  <a:cubicBezTo>
                    <a:pt x="17079" y="1001"/>
                    <a:pt x="17279" y="734"/>
                    <a:pt x="17346" y="501"/>
                  </a:cubicBezTo>
                  <a:cubicBezTo>
                    <a:pt x="17346" y="200"/>
                    <a:pt x="17112" y="0"/>
                    <a:pt x="16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5"/>
            <p:cNvSpPr/>
            <p:nvPr/>
          </p:nvSpPr>
          <p:spPr>
            <a:xfrm>
              <a:off x="5290060" y="4839525"/>
              <a:ext cx="3840787" cy="281996"/>
            </a:xfrm>
            <a:custGeom>
              <a:avLst/>
              <a:gdLst/>
              <a:ahLst/>
              <a:cxnLst/>
              <a:rect l="l" t="t" r="r" b="b"/>
              <a:pathLst>
                <a:path w="139033" h="10208" extrusionOk="0">
                  <a:moveTo>
                    <a:pt x="0" y="0"/>
                  </a:moveTo>
                  <a:lnTo>
                    <a:pt x="0" y="10207"/>
                  </a:lnTo>
                  <a:lnTo>
                    <a:pt x="139033" y="10207"/>
                  </a:lnTo>
                  <a:lnTo>
                    <a:pt x="1390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5"/>
            <p:cNvSpPr/>
            <p:nvPr/>
          </p:nvSpPr>
          <p:spPr>
            <a:xfrm>
              <a:off x="5290060" y="4670873"/>
              <a:ext cx="3840787" cy="168678"/>
            </a:xfrm>
            <a:custGeom>
              <a:avLst/>
              <a:gdLst/>
              <a:ahLst/>
              <a:cxnLst/>
              <a:rect l="l" t="t" r="r" b="b"/>
              <a:pathLst>
                <a:path w="139033" h="6106" extrusionOk="0">
                  <a:moveTo>
                    <a:pt x="6071" y="1"/>
                  </a:moveTo>
                  <a:cubicBezTo>
                    <a:pt x="2702" y="1"/>
                    <a:pt x="0" y="2769"/>
                    <a:pt x="0" y="6105"/>
                  </a:cubicBezTo>
                  <a:lnTo>
                    <a:pt x="139033" y="6105"/>
                  </a:lnTo>
                  <a:cubicBezTo>
                    <a:pt x="139033" y="2769"/>
                    <a:pt x="136298" y="34"/>
                    <a:pt x="1329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5"/>
            <p:cNvSpPr/>
            <p:nvPr/>
          </p:nvSpPr>
          <p:spPr>
            <a:xfrm>
              <a:off x="5416870" y="1119353"/>
              <a:ext cx="1178621" cy="893890"/>
            </a:xfrm>
            <a:custGeom>
              <a:avLst/>
              <a:gdLst/>
              <a:ahLst/>
              <a:cxnLst/>
              <a:rect l="l" t="t" r="r" b="b"/>
              <a:pathLst>
                <a:path w="42665" h="32358" extrusionOk="0">
                  <a:moveTo>
                    <a:pt x="3970" y="1"/>
                  </a:moveTo>
                  <a:cubicBezTo>
                    <a:pt x="1768" y="1"/>
                    <a:pt x="1" y="1769"/>
                    <a:pt x="1" y="3970"/>
                  </a:cubicBezTo>
                  <a:lnTo>
                    <a:pt x="1" y="28388"/>
                  </a:lnTo>
                  <a:cubicBezTo>
                    <a:pt x="1" y="30589"/>
                    <a:pt x="1802" y="32357"/>
                    <a:pt x="3970" y="32357"/>
                  </a:cubicBezTo>
                  <a:lnTo>
                    <a:pt x="38695" y="32357"/>
                  </a:lnTo>
                  <a:cubicBezTo>
                    <a:pt x="40863" y="32357"/>
                    <a:pt x="42664" y="30589"/>
                    <a:pt x="42664" y="28388"/>
                  </a:cubicBezTo>
                  <a:lnTo>
                    <a:pt x="42664" y="3970"/>
                  </a:lnTo>
                  <a:cubicBezTo>
                    <a:pt x="42664" y="1735"/>
                    <a:pt x="40863" y="1"/>
                    <a:pt x="386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5"/>
            <p:cNvSpPr/>
            <p:nvPr/>
          </p:nvSpPr>
          <p:spPr>
            <a:xfrm>
              <a:off x="5467562" y="1061312"/>
              <a:ext cx="1178593" cy="893862"/>
            </a:xfrm>
            <a:custGeom>
              <a:avLst/>
              <a:gdLst/>
              <a:ahLst/>
              <a:cxnLst/>
              <a:rect l="l" t="t" r="r" b="b"/>
              <a:pathLst>
                <a:path w="42664" h="32357" extrusionOk="0">
                  <a:moveTo>
                    <a:pt x="3970" y="0"/>
                  </a:moveTo>
                  <a:cubicBezTo>
                    <a:pt x="1768" y="0"/>
                    <a:pt x="0" y="1801"/>
                    <a:pt x="0" y="3970"/>
                  </a:cubicBezTo>
                  <a:lnTo>
                    <a:pt x="0" y="28421"/>
                  </a:lnTo>
                  <a:cubicBezTo>
                    <a:pt x="0" y="30622"/>
                    <a:pt x="1801" y="32357"/>
                    <a:pt x="3970" y="32357"/>
                  </a:cubicBezTo>
                  <a:lnTo>
                    <a:pt x="38661" y="32357"/>
                  </a:lnTo>
                  <a:cubicBezTo>
                    <a:pt x="40863" y="32357"/>
                    <a:pt x="42631" y="30622"/>
                    <a:pt x="42664" y="28421"/>
                  </a:cubicBezTo>
                  <a:lnTo>
                    <a:pt x="42664" y="3970"/>
                  </a:lnTo>
                  <a:cubicBezTo>
                    <a:pt x="42664" y="1768"/>
                    <a:pt x="40863" y="0"/>
                    <a:pt x="38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5"/>
            <p:cNvSpPr/>
            <p:nvPr/>
          </p:nvSpPr>
          <p:spPr>
            <a:xfrm>
              <a:off x="5467562" y="1063135"/>
              <a:ext cx="1177681" cy="129036"/>
            </a:xfrm>
            <a:custGeom>
              <a:avLst/>
              <a:gdLst/>
              <a:ahLst/>
              <a:cxnLst/>
              <a:rect l="l" t="t" r="r" b="b"/>
              <a:pathLst>
                <a:path w="42631" h="4671" extrusionOk="0">
                  <a:moveTo>
                    <a:pt x="3970" y="1"/>
                  </a:moveTo>
                  <a:cubicBezTo>
                    <a:pt x="1801" y="1"/>
                    <a:pt x="0" y="1735"/>
                    <a:pt x="0" y="3937"/>
                  </a:cubicBezTo>
                  <a:lnTo>
                    <a:pt x="0" y="4671"/>
                  </a:lnTo>
                  <a:lnTo>
                    <a:pt x="42631" y="4671"/>
                  </a:lnTo>
                  <a:lnTo>
                    <a:pt x="42631" y="3937"/>
                  </a:lnTo>
                  <a:cubicBezTo>
                    <a:pt x="42631" y="1735"/>
                    <a:pt x="40863" y="1"/>
                    <a:pt x="386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5"/>
            <p:cNvSpPr/>
            <p:nvPr/>
          </p:nvSpPr>
          <p:spPr>
            <a:xfrm>
              <a:off x="5572594" y="1096313"/>
              <a:ext cx="62709" cy="61769"/>
            </a:xfrm>
            <a:custGeom>
              <a:avLst/>
              <a:gdLst/>
              <a:ahLst/>
              <a:cxnLst/>
              <a:rect l="l" t="t" r="r" b="b"/>
              <a:pathLst>
                <a:path w="2270" h="2236" extrusionOk="0">
                  <a:moveTo>
                    <a:pt x="1135" y="1"/>
                  </a:moveTo>
                  <a:cubicBezTo>
                    <a:pt x="501" y="1"/>
                    <a:pt x="1" y="501"/>
                    <a:pt x="1" y="1135"/>
                  </a:cubicBezTo>
                  <a:cubicBezTo>
                    <a:pt x="1" y="1735"/>
                    <a:pt x="501" y="2236"/>
                    <a:pt x="1135" y="2236"/>
                  </a:cubicBezTo>
                  <a:cubicBezTo>
                    <a:pt x="1769" y="2236"/>
                    <a:pt x="2269" y="1735"/>
                    <a:pt x="2269" y="1135"/>
                  </a:cubicBezTo>
                  <a:cubicBezTo>
                    <a:pt x="2269" y="501"/>
                    <a:pt x="1769" y="1"/>
                    <a:pt x="1135"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5"/>
            <p:cNvSpPr/>
            <p:nvPr/>
          </p:nvSpPr>
          <p:spPr>
            <a:xfrm>
              <a:off x="5697019" y="1096313"/>
              <a:ext cx="62681" cy="61769"/>
            </a:xfrm>
            <a:custGeom>
              <a:avLst/>
              <a:gdLst/>
              <a:ahLst/>
              <a:cxnLst/>
              <a:rect l="l" t="t" r="r" b="b"/>
              <a:pathLst>
                <a:path w="2269" h="2236" extrusionOk="0">
                  <a:moveTo>
                    <a:pt x="1134" y="1"/>
                  </a:moveTo>
                  <a:cubicBezTo>
                    <a:pt x="500" y="1"/>
                    <a:pt x="0" y="501"/>
                    <a:pt x="0" y="1135"/>
                  </a:cubicBezTo>
                  <a:cubicBezTo>
                    <a:pt x="0" y="1735"/>
                    <a:pt x="500" y="2236"/>
                    <a:pt x="1134" y="2236"/>
                  </a:cubicBezTo>
                  <a:cubicBezTo>
                    <a:pt x="1768" y="2236"/>
                    <a:pt x="2268" y="1735"/>
                    <a:pt x="2268" y="1135"/>
                  </a:cubicBezTo>
                  <a:cubicBezTo>
                    <a:pt x="2268" y="501"/>
                    <a:pt x="1768" y="1"/>
                    <a:pt x="1134"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5"/>
            <p:cNvSpPr/>
            <p:nvPr/>
          </p:nvSpPr>
          <p:spPr>
            <a:xfrm>
              <a:off x="5822327" y="1096313"/>
              <a:ext cx="62681" cy="61769"/>
            </a:xfrm>
            <a:custGeom>
              <a:avLst/>
              <a:gdLst/>
              <a:ahLst/>
              <a:cxnLst/>
              <a:rect l="l" t="t" r="r" b="b"/>
              <a:pathLst>
                <a:path w="2269" h="2236" extrusionOk="0">
                  <a:moveTo>
                    <a:pt x="1135" y="1"/>
                  </a:moveTo>
                  <a:cubicBezTo>
                    <a:pt x="501" y="1"/>
                    <a:pt x="1" y="501"/>
                    <a:pt x="1" y="1135"/>
                  </a:cubicBezTo>
                  <a:cubicBezTo>
                    <a:pt x="1" y="1735"/>
                    <a:pt x="501" y="2236"/>
                    <a:pt x="1135" y="2236"/>
                  </a:cubicBezTo>
                  <a:cubicBezTo>
                    <a:pt x="1769" y="2236"/>
                    <a:pt x="2269" y="1735"/>
                    <a:pt x="2269" y="1135"/>
                  </a:cubicBezTo>
                  <a:cubicBezTo>
                    <a:pt x="2269" y="501"/>
                    <a:pt x="1769" y="1"/>
                    <a:pt x="1135"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5"/>
            <p:cNvSpPr/>
            <p:nvPr/>
          </p:nvSpPr>
          <p:spPr>
            <a:xfrm>
              <a:off x="5879457" y="1236290"/>
              <a:ext cx="353876" cy="330119"/>
            </a:xfrm>
            <a:custGeom>
              <a:avLst/>
              <a:gdLst/>
              <a:ahLst/>
              <a:cxnLst/>
              <a:rect l="l" t="t" r="r" b="b"/>
              <a:pathLst>
                <a:path w="12810" h="11950" extrusionOk="0">
                  <a:moveTo>
                    <a:pt x="6413" y="1"/>
                  </a:moveTo>
                  <a:cubicBezTo>
                    <a:pt x="6113" y="1"/>
                    <a:pt x="5810" y="24"/>
                    <a:pt x="5505" y="71"/>
                  </a:cubicBezTo>
                  <a:cubicBezTo>
                    <a:pt x="2236" y="571"/>
                    <a:pt x="1" y="3640"/>
                    <a:pt x="501" y="6876"/>
                  </a:cubicBezTo>
                  <a:cubicBezTo>
                    <a:pt x="985" y="9837"/>
                    <a:pt x="3521" y="11949"/>
                    <a:pt x="6399" y="11949"/>
                  </a:cubicBezTo>
                  <a:cubicBezTo>
                    <a:pt x="6698" y="11949"/>
                    <a:pt x="7001" y="11926"/>
                    <a:pt x="7306" y="11879"/>
                  </a:cubicBezTo>
                  <a:cubicBezTo>
                    <a:pt x="10575" y="11345"/>
                    <a:pt x="12810" y="8310"/>
                    <a:pt x="12310" y="5041"/>
                  </a:cubicBezTo>
                  <a:cubicBezTo>
                    <a:pt x="11856" y="2110"/>
                    <a:pt x="9296" y="1"/>
                    <a:pt x="6413"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5"/>
            <p:cNvSpPr/>
            <p:nvPr/>
          </p:nvSpPr>
          <p:spPr>
            <a:xfrm>
              <a:off x="5687792" y="1651056"/>
              <a:ext cx="737228" cy="304124"/>
            </a:xfrm>
            <a:custGeom>
              <a:avLst/>
              <a:gdLst/>
              <a:ahLst/>
              <a:cxnLst/>
              <a:rect l="l" t="t" r="r" b="b"/>
              <a:pathLst>
                <a:path w="26687" h="11009" extrusionOk="0">
                  <a:moveTo>
                    <a:pt x="13343" y="1"/>
                  </a:moveTo>
                  <a:cubicBezTo>
                    <a:pt x="6605" y="1"/>
                    <a:pt x="1001" y="4804"/>
                    <a:pt x="1" y="11009"/>
                  </a:cubicBezTo>
                  <a:lnTo>
                    <a:pt x="26686" y="11009"/>
                  </a:lnTo>
                  <a:cubicBezTo>
                    <a:pt x="25686" y="4804"/>
                    <a:pt x="20115" y="1"/>
                    <a:pt x="13343" y="1"/>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5"/>
            <p:cNvSpPr/>
            <p:nvPr/>
          </p:nvSpPr>
          <p:spPr>
            <a:xfrm>
              <a:off x="7658541" y="1180884"/>
              <a:ext cx="998920" cy="957455"/>
            </a:xfrm>
            <a:custGeom>
              <a:avLst/>
              <a:gdLst/>
              <a:ahLst/>
              <a:cxnLst/>
              <a:rect l="l" t="t" r="r" b="b"/>
              <a:pathLst>
                <a:path w="36160" h="34659" extrusionOk="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5"/>
            <p:cNvSpPr/>
            <p:nvPr/>
          </p:nvSpPr>
          <p:spPr>
            <a:xfrm>
              <a:off x="7713820" y="1129280"/>
              <a:ext cx="999859" cy="957455"/>
            </a:xfrm>
            <a:custGeom>
              <a:avLst/>
              <a:gdLst/>
              <a:ahLst/>
              <a:cxnLst/>
              <a:rect l="l" t="t" r="r" b="b"/>
              <a:pathLst>
                <a:path w="36194" h="34659" extrusionOk="0">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5"/>
            <p:cNvSpPr/>
            <p:nvPr/>
          </p:nvSpPr>
          <p:spPr>
            <a:xfrm>
              <a:off x="7793989" y="1189172"/>
              <a:ext cx="838585" cy="838584"/>
            </a:xfrm>
            <a:custGeom>
              <a:avLst/>
              <a:gdLst/>
              <a:ahLst/>
              <a:cxnLst/>
              <a:rect l="l" t="t" r="r" b="b"/>
              <a:pathLst>
                <a:path w="30356" h="30356" extrusionOk="0">
                  <a:moveTo>
                    <a:pt x="15178" y="4437"/>
                  </a:moveTo>
                  <a:cubicBezTo>
                    <a:pt x="21116" y="4437"/>
                    <a:pt x="25919" y="9241"/>
                    <a:pt x="25919" y="15178"/>
                  </a:cubicBezTo>
                  <a:cubicBezTo>
                    <a:pt x="25919" y="21082"/>
                    <a:pt x="21116" y="25886"/>
                    <a:pt x="15178" y="25886"/>
                  </a:cubicBezTo>
                  <a:cubicBezTo>
                    <a:pt x="9274" y="25886"/>
                    <a:pt x="4471" y="21082"/>
                    <a:pt x="4471" y="15178"/>
                  </a:cubicBezTo>
                  <a:cubicBezTo>
                    <a:pt x="4471" y="9241"/>
                    <a:pt x="9274" y="4437"/>
                    <a:pt x="15178" y="4437"/>
                  </a:cubicBezTo>
                  <a:close/>
                  <a:moveTo>
                    <a:pt x="15178" y="1"/>
                  </a:moveTo>
                  <a:cubicBezTo>
                    <a:pt x="6806" y="1"/>
                    <a:pt x="1" y="6805"/>
                    <a:pt x="1" y="15178"/>
                  </a:cubicBezTo>
                  <a:cubicBezTo>
                    <a:pt x="1" y="23551"/>
                    <a:pt x="6806" y="30356"/>
                    <a:pt x="15178" y="30356"/>
                  </a:cubicBezTo>
                  <a:cubicBezTo>
                    <a:pt x="23584" y="30356"/>
                    <a:pt x="30356" y="23551"/>
                    <a:pt x="30356" y="15178"/>
                  </a:cubicBezTo>
                  <a:cubicBezTo>
                    <a:pt x="30323" y="6805"/>
                    <a:pt x="23584" y="1"/>
                    <a:pt x="15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5"/>
            <p:cNvSpPr/>
            <p:nvPr/>
          </p:nvSpPr>
          <p:spPr>
            <a:xfrm>
              <a:off x="8498022" y="1526449"/>
              <a:ext cx="967" cy="2790"/>
            </a:xfrm>
            <a:custGeom>
              <a:avLst/>
              <a:gdLst/>
              <a:ahLst/>
              <a:cxnLst/>
              <a:rect l="l" t="t" r="r" b="b"/>
              <a:pathLst>
                <a:path w="35" h="101" fill="none" extrusionOk="0">
                  <a:moveTo>
                    <a:pt x="34" y="100"/>
                  </a:moveTo>
                  <a:cubicBezTo>
                    <a:pt x="34" y="34"/>
                    <a:pt x="34" y="34"/>
                    <a:pt x="1" y="0"/>
                  </a:cubicBezTo>
                  <a:cubicBezTo>
                    <a:pt x="1" y="34"/>
                    <a:pt x="1" y="34"/>
                    <a:pt x="34" y="100"/>
                  </a:cubicBez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5"/>
            <p:cNvSpPr/>
            <p:nvPr/>
          </p:nvSpPr>
          <p:spPr>
            <a:xfrm>
              <a:off x="8493408" y="1511697"/>
              <a:ext cx="967" cy="3729"/>
            </a:xfrm>
            <a:custGeom>
              <a:avLst/>
              <a:gdLst/>
              <a:ahLst/>
              <a:cxnLst/>
              <a:rect l="l" t="t" r="r" b="b"/>
              <a:pathLst>
                <a:path w="35" h="135" fill="none" extrusionOk="0">
                  <a:moveTo>
                    <a:pt x="34" y="134"/>
                  </a:moveTo>
                  <a:cubicBezTo>
                    <a:pt x="34" y="67"/>
                    <a:pt x="1" y="34"/>
                    <a:pt x="1" y="1"/>
                  </a:cubicBezTo>
                  <a:cubicBezTo>
                    <a:pt x="34" y="67"/>
                    <a:pt x="34" y="134"/>
                    <a:pt x="34" y="134"/>
                  </a:cubicBez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5"/>
            <p:cNvSpPr/>
            <p:nvPr/>
          </p:nvSpPr>
          <p:spPr>
            <a:xfrm>
              <a:off x="8079663" y="1481282"/>
              <a:ext cx="552914" cy="545566"/>
            </a:xfrm>
            <a:custGeom>
              <a:avLst/>
              <a:gdLst/>
              <a:ahLst/>
              <a:cxnLst/>
              <a:rect l="l" t="t" r="r" b="b"/>
              <a:pathLst>
                <a:path w="20015" h="19749" extrusionOk="0">
                  <a:moveTo>
                    <a:pt x="19314" y="1"/>
                  </a:moveTo>
                  <a:lnTo>
                    <a:pt x="19314" y="1"/>
                  </a:lnTo>
                  <a:cubicBezTo>
                    <a:pt x="19581" y="904"/>
                    <a:pt x="19772" y="1833"/>
                    <a:pt x="19888" y="2779"/>
                  </a:cubicBezTo>
                  <a:lnTo>
                    <a:pt x="19888" y="2779"/>
                  </a:lnTo>
                  <a:lnTo>
                    <a:pt x="19915" y="2769"/>
                  </a:lnTo>
                  <a:cubicBezTo>
                    <a:pt x="19781" y="1802"/>
                    <a:pt x="19615" y="901"/>
                    <a:pt x="19314" y="1"/>
                  </a:cubicBezTo>
                  <a:close/>
                  <a:moveTo>
                    <a:pt x="19888" y="2779"/>
                  </a:moveTo>
                  <a:lnTo>
                    <a:pt x="15578" y="4271"/>
                  </a:lnTo>
                  <a:lnTo>
                    <a:pt x="15578" y="4571"/>
                  </a:lnTo>
                  <a:cubicBezTo>
                    <a:pt x="15578" y="10475"/>
                    <a:pt x="10775" y="15278"/>
                    <a:pt x="4837" y="15278"/>
                  </a:cubicBezTo>
                  <a:cubicBezTo>
                    <a:pt x="3303" y="15278"/>
                    <a:pt x="1902" y="14945"/>
                    <a:pt x="568" y="14411"/>
                  </a:cubicBezTo>
                  <a:lnTo>
                    <a:pt x="1" y="18948"/>
                  </a:lnTo>
                  <a:cubicBezTo>
                    <a:pt x="1502" y="19448"/>
                    <a:pt x="3136" y="19748"/>
                    <a:pt x="4837" y="19748"/>
                  </a:cubicBezTo>
                  <a:cubicBezTo>
                    <a:pt x="13243" y="19748"/>
                    <a:pt x="20015" y="12943"/>
                    <a:pt x="20015" y="4571"/>
                  </a:cubicBezTo>
                  <a:cubicBezTo>
                    <a:pt x="20002" y="3968"/>
                    <a:pt x="19960" y="3370"/>
                    <a:pt x="19888" y="27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5"/>
            <p:cNvSpPr/>
            <p:nvPr/>
          </p:nvSpPr>
          <p:spPr>
            <a:xfrm>
              <a:off x="8488823" y="1498796"/>
              <a:ext cx="939" cy="3729"/>
            </a:xfrm>
            <a:custGeom>
              <a:avLst/>
              <a:gdLst/>
              <a:ahLst/>
              <a:cxnLst/>
              <a:rect l="l" t="t" r="r" b="b"/>
              <a:pathLst>
                <a:path w="34" h="135" fill="none" extrusionOk="0">
                  <a:moveTo>
                    <a:pt x="34" y="134"/>
                  </a:moveTo>
                  <a:cubicBezTo>
                    <a:pt x="34" y="101"/>
                    <a:pt x="0" y="34"/>
                    <a:pt x="0" y="1"/>
                  </a:cubicBezTo>
                  <a:cubicBezTo>
                    <a:pt x="0" y="34"/>
                    <a:pt x="34" y="101"/>
                    <a:pt x="34" y="134"/>
                  </a:cubicBez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5"/>
            <p:cNvSpPr/>
            <p:nvPr/>
          </p:nvSpPr>
          <p:spPr>
            <a:xfrm>
              <a:off x="8507249" y="1570677"/>
              <a:ext cx="28" cy="28"/>
            </a:xfrm>
            <a:custGeom>
              <a:avLst/>
              <a:gdLst/>
              <a:ahLst/>
              <a:cxnLst/>
              <a:rect l="l" t="t" r="r" b="b"/>
              <a:pathLst>
                <a:path w="1" h="1" fill="none" extrusionOk="0">
                  <a:moveTo>
                    <a:pt x="0" y="0"/>
                  </a:moveTo>
                  <a:lnTo>
                    <a:pt x="0" y="0"/>
                  </a:ln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5"/>
            <p:cNvSpPr/>
            <p:nvPr/>
          </p:nvSpPr>
          <p:spPr>
            <a:xfrm>
              <a:off x="8501724" y="1541201"/>
              <a:ext cx="939" cy="1851"/>
            </a:xfrm>
            <a:custGeom>
              <a:avLst/>
              <a:gdLst/>
              <a:ahLst/>
              <a:cxnLst/>
              <a:rect l="l" t="t" r="r" b="b"/>
              <a:pathLst>
                <a:path w="34" h="67" fill="none" extrusionOk="0">
                  <a:moveTo>
                    <a:pt x="34" y="67"/>
                  </a:moveTo>
                  <a:lnTo>
                    <a:pt x="34" y="0"/>
                  </a:lnTo>
                  <a:cubicBezTo>
                    <a:pt x="0" y="0"/>
                    <a:pt x="0" y="0"/>
                    <a:pt x="34" y="67"/>
                  </a:cubicBez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5"/>
            <p:cNvSpPr/>
            <p:nvPr/>
          </p:nvSpPr>
          <p:spPr>
            <a:xfrm>
              <a:off x="8505398" y="1555014"/>
              <a:ext cx="28" cy="1878"/>
            </a:xfrm>
            <a:custGeom>
              <a:avLst/>
              <a:gdLst/>
              <a:ahLst/>
              <a:cxnLst/>
              <a:rect l="l" t="t" r="r" b="b"/>
              <a:pathLst>
                <a:path w="1" h="68" fill="none" extrusionOk="0">
                  <a:moveTo>
                    <a:pt x="1" y="67"/>
                  </a:moveTo>
                  <a:cubicBezTo>
                    <a:pt x="1" y="67"/>
                    <a:pt x="1" y="0"/>
                    <a:pt x="1" y="67"/>
                  </a:cubicBezTo>
                  <a:cubicBezTo>
                    <a:pt x="1" y="0"/>
                    <a:pt x="1" y="67"/>
                    <a:pt x="1" y="67"/>
                  </a:cubicBezTo>
                  <a:close/>
                </a:path>
              </a:pathLst>
            </a:custGeom>
            <a:noFill/>
            <a:ln w="5850"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5"/>
            <p:cNvSpPr/>
            <p:nvPr/>
          </p:nvSpPr>
          <p:spPr>
            <a:xfrm>
              <a:off x="8234476" y="1189172"/>
              <a:ext cx="394430" cy="411005"/>
            </a:xfrm>
            <a:custGeom>
              <a:avLst/>
              <a:gdLst/>
              <a:ahLst/>
              <a:cxnLst/>
              <a:rect l="l" t="t" r="r" b="b"/>
              <a:pathLst>
                <a:path w="14278" h="14878" extrusionOk="0">
                  <a:moveTo>
                    <a:pt x="1" y="1"/>
                  </a:moveTo>
                  <a:lnTo>
                    <a:pt x="1" y="4470"/>
                  </a:lnTo>
                  <a:cubicBezTo>
                    <a:pt x="5471" y="4837"/>
                    <a:pt x="9808" y="9341"/>
                    <a:pt x="9941" y="14878"/>
                  </a:cubicBezTo>
                  <a:lnTo>
                    <a:pt x="14277" y="13377"/>
                  </a:lnTo>
                  <a:cubicBezTo>
                    <a:pt x="13410" y="6072"/>
                    <a:pt x="7406" y="36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5"/>
            <p:cNvSpPr/>
            <p:nvPr/>
          </p:nvSpPr>
          <p:spPr>
            <a:xfrm>
              <a:off x="7844681" y="1189172"/>
              <a:ext cx="389816" cy="310560"/>
            </a:xfrm>
            <a:custGeom>
              <a:avLst/>
              <a:gdLst/>
              <a:ahLst/>
              <a:cxnLst/>
              <a:rect l="l" t="t" r="r" b="b"/>
              <a:pathLst>
                <a:path w="14111" h="11242" extrusionOk="0">
                  <a:moveTo>
                    <a:pt x="13343" y="1"/>
                  </a:moveTo>
                  <a:cubicBezTo>
                    <a:pt x="7606" y="1"/>
                    <a:pt x="2602" y="3203"/>
                    <a:pt x="1" y="7906"/>
                  </a:cubicBezTo>
                  <a:lnTo>
                    <a:pt x="3336" y="11242"/>
                  </a:lnTo>
                  <a:cubicBezTo>
                    <a:pt x="4871" y="7239"/>
                    <a:pt x="8807" y="4404"/>
                    <a:pt x="13343" y="4404"/>
                  </a:cubicBezTo>
                  <a:cubicBezTo>
                    <a:pt x="13610" y="4404"/>
                    <a:pt x="13844" y="4404"/>
                    <a:pt x="14111" y="4470"/>
                  </a:cubicBezTo>
                  <a:lnTo>
                    <a:pt x="14111" y="34"/>
                  </a:lnTo>
                  <a:cubicBezTo>
                    <a:pt x="13844" y="34"/>
                    <a:pt x="13610" y="1"/>
                    <a:pt x="133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5"/>
            <p:cNvSpPr/>
            <p:nvPr/>
          </p:nvSpPr>
          <p:spPr>
            <a:xfrm>
              <a:off x="6003725" y="3195561"/>
              <a:ext cx="190778" cy="174535"/>
            </a:xfrm>
            <a:custGeom>
              <a:avLst/>
              <a:gdLst/>
              <a:ahLst/>
              <a:cxnLst/>
              <a:rect l="l" t="t" r="r" b="b"/>
              <a:pathLst>
                <a:path w="6906" h="6318" extrusionOk="0">
                  <a:moveTo>
                    <a:pt x="3423" y="0"/>
                  </a:moveTo>
                  <a:cubicBezTo>
                    <a:pt x="3197" y="0"/>
                    <a:pt x="2966" y="24"/>
                    <a:pt x="2736" y="72"/>
                  </a:cubicBezTo>
                  <a:cubicBezTo>
                    <a:pt x="1034" y="506"/>
                    <a:pt x="0" y="2174"/>
                    <a:pt x="367" y="3875"/>
                  </a:cubicBezTo>
                  <a:cubicBezTo>
                    <a:pt x="742" y="5345"/>
                    <a:pt x="2038" y="6317"/>
                    <a:pt x="3482" y="6317"/>
                  </a:cubicBezTo>
                  <a:cubicBezTo>
                    <a:pt x="3709" y="6317"/>
                    <a:pt x="3939" y="6293"/>
                    <a:pt x="4170" y="6243"/>
                  </a:cubicBezTo>
                  <a:cubicBezTo>
                    <a:pt x="5871" y="5843"/>
                    <a:pt x="6905" y="4175"/>
                    <a:pt x="6538" y="2441"/>
                  </a:cubicBezTo>
                  <a:cubicBezTo>
                    <a:pt x="6220" y="995"/>
                    <a:pt x="4899" y="0"/>
                    <a:pt x="34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5"/>
            <p:cNvSpPr/>
            <p:nvPr/>
          </p:nvSpPr>
          <p:spPr>
            <a:xfrm>
              <a:off x="5732959" y="1652023"/>
              <a:ext cx="139147" cy="126771"/>
            </a:xfrm>
            <a:custGeom>
              <a:avLst/>
              <a:gdLst/>
              <a:ahLst/>
              <a:cxnLst/>
              <a:rect l="l" t="t" r="r" b="b"/>
              <a:pathLst>
                <a:path w="5037" h="4589" extrusionOk="0">
                  <a:moveTo>
                    <a:pt x="2529" y="1"/>
                  </a:moveTo>
                  <a:cubicBezTo>
                    <a:pt x="2354" y="1"/>
                    <a:pt x="2178" y="22"/>
                    <a:pt x="2001" y="66"/>
                  </a:cubicBezTo>
                  <a:cubicBezTo>
                    <a:pt x="801" y="366"/>
                    <a:pt x="0" y="1567"/>
                    <a:pt x="300" y="2801"/>
                  </a:cubicBezTo>
                  <a:cubicBezTo>
                    <a:pt x="531" y="3870"/>
                    <a:pt x="1488" y="4589"/>
                    <a:pt x="2542" y="4589"/>
                  </a:cubicBezTo>
                  <a:cubicBezTo>
                    <a:pt x="2705" y="4589"/>
                    <a:pt x="2870" y="4571"/>
                    <a:pt x="3036" y="4536"/>
                  </a:cubicBezTo>
                  <a:cubicBezTo>
                    <a:pt x="4236" y="4236"/>
                    <a:pt x="5037" y="3035"/>
                    <a:pt x="4737" y="1767"/>
                  </a:cubicBezTo>
                  <a:cubicBezTo>
                    <a:pt x="4481" y="714"/>
                    <a:pt x="3544" y="1"/>
                    <a:pt x="2529"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5"/>
            <p:cNvSpPr/>
            <p:nvPr/>
          </p:nvSpPr>
          <p:spPr>
            <a:xfrm>
              <a:off x="5210453" y="1212394"/>
              <a:ext cx="46106" cy="39697"/>
            </a:xfrm>
            <a:custGeom>
              <a:avLst/>
              <a:gdLst/>
              <a:ahLst/>
              <a:cxnLst/>
              <a:rect l="l" t="t" r="r" b="b"/>
              <a:pathLst>
                <a:path w="1669" h="1437" extrusionOk="0">
                  <a:moveTo>
                    <a:pt x="318" y="0"/>
                  </a:moveTo>
                  <a:cubicBezTo>
                    <a:pt x="244" y="0"/>
                    <a:pt x="165" y="37"/>
                    <a:pt x="101" y="102"/>
                  </a:cubicBezTo>
                  <a:cubicBezTo>
                    <a:pt x="1" y="169"/>
                    <a:pt x="67" y="335"/>
                    <a:pt x="134" y="435"/>
                  </a:cubicBezTo>
                  <a:lnTo>
                    <a:pt x="1268" y="1369"/>
                  </a:lnTo>
                  <a:cubicBezTo>
                    <a:pt x="1301" y="1436"/>
                    <a:pt x="1402" y="1436"/>
                    <a:pt x="1435" y="1436"/>
                  </a:cubicBezTo>
                  <a:cubicBezTo>
                    <a:pt x="1535" y="1436"/>
                    <a:pt x="1568" y="1369"/>
                    <a:pt x="1602" y="1336"/>
                  </a:cubicBezTo>
                  <a:cubicBezTo>
                    <a:pt x="1668" y="1269"/>
                    <a:pt x="1635" y="1103"/>
                    <a:pt x="1568" y="1002"/>
                  </a:cubicBezTo>
                  <a:lnTo>
                    <a:pt x="434" y="35"/>
                  </a:lnTo>
                  <a:cubicBezTo>
                    <a:pt x="399" y="11"/>
                    <a:pt x="359" y="0"/>
                    <a:pt x="318" y="0"/>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5"/>
            <p:cNvSpPr/>
            <p:nvPr/>
          </p:nvSpPr>
          <p:spPr>
            <a:xfrm>
              <a:off x="5304434" y="1291845"/>
              <a:ext cx="331776" cy="282769"/>
            </a:xfrm>
            <a:custGeom>
              <a:avLst/>
              <a:gdLst/>
              <a:ahLst/>
              <a:cxnLst/>
              <a:rect l="l" t="t" r="r" b="b"/>
              <a:pathLst>
                <a:path w="12010" h="10236" extrusionOk="0">
                  <a:moveTo>
                    <a:pt x="277" y="1"/>
                  </a:moveTo>
                  <a:cubicBezTo>
                    <a:pt x="207" y="1"/>
                    <a:pt x="126" y="36"/>
                    <a:pt x="68" y="95"/>
                  </a:cubicBezTo>
                  <a:cubicBezTo>
                    <a:pt x="1" y="161"/>
                    <a:pt x="34" y="328"/>
                    <a:pt x="134" y="428"/>
                  </a:cubicBezTo>
                  <a:lnTo>
                    <a:pt x="2403" y="2396"/>
                  </a:lnTo>
                  <a:cubicBezTo>
                    <a:pt x="2469" y="2430"/>
                    <a:pt x="2536" y="2430"/>
                    <a:pt x="2569" y="2430"/>
                  </a:cubicBezTo>
                  <a:cubicBezTo>
                    <a:pt x="2670" y="2430"/>
                    <a:pt x="2736" y="2396"/>
                    <a:pt x="2736" y="2329"/>
                  </a:cubicBezTo>
                  <a:cubicBezTo>
                    <a:pt x="2836" y="2263"/>
                    <a:pt x="2803" y="2096"/>
                    <a:pt x="2703" y="1996"/>
                  </a:cubicBezTo>
                  <a:lnTo>
                    <a:pt x="401" y="61"/>
                  </a:lnTo>
                  <a:cubicBezTo>
                    <a:pt x="373" y="19"/>
                    <a:pt x="328" y="1"/>
                    <a:pt x="277" y="1"/>
                  </a:cubicBezTo>
                  <a:close/>
                  <a:moveTo>
                    <a:pt x="4870" y="3928"/>
                  </a:moveTo>
                  <a:cubicBezTo>
                    <a:pt x="4792" y="3928"/>
                    <a:pt x="4712" y="3956"/>
                    <a:pt x="4671" y="3997"/>
                  </a:cubicBezTo>
                  <a:cubicBezTo>
                    <a:pt x="4571" y="4097"/>
                    <a:pt x="4638" y="4264"/>
                    <a:pt x="4704" y="4331"/>
                  </a:cubicBezTo>
                  <a:lnTo>
                    <a:pt x="7006" y="6299"/>
                  </a:lnTo>
                  <a:cubicBezTo>
                    <a:pt x="7039" y="6332"/>
                    <a:pt x="7139" y="6332"/>
                    <a:pt x="7173" y="6332"/>
                  </a:cubicBezTo>
                  <a:cubicBezTo>
                    <a:pt x="7239" y="6332"/>
                    <a:pt x="7306" y="6299"/>
                    <a:pt x="7340" y="6266"/>
                  </a:cubicBezTo>
                  <a:cubicBezTo>
                    <a:pt x="7406" y="6166"/>
                    <a:pt x="7373" y="5999"/>
                    <a:pt x="7306" y="5932"/>
                  </a:cubicBezTo>
                  <a:lnTo>
                    <a:pt x="5005" y="3964"/>
                  </a:lnTo>
                  <a:cubicBezTo>
                    <a:pt x="4966" y="3938"/>
                    <a:pt x="4918" y="3928"/>
                    <a:pt x="4870" y="3928"/>
                  </a:cubicBezTo>
                  <a:close/>
                  <a:moveTo>
                    <a:pt x="9473" y="7799"/>
                  </a:moveTo>
                  <a:cubicBezTo>
                    <a:pt x="9398" y="7799"/>
                    <a:pt x="9305" y="7836"/>
                    <a:pt x="9241" y="7900"/>
                  </a:cubicBezTo>
                  <a:cubicBezTo>
                    <a:pt x="9174" y="7967"/>
                    <a:pt x="9208" y="8134"/>
                    <a:pt x="9308" y="8200"/>
                  </a:cubicBezTo>
                  <a:lnTo>
                    <a:pt x="11576" y="10168"/>
                  </a:lnTo>
                  <a:cubicBezTo>
                    <a:pt x="11643" y="10235"/>
                    <a:pt x="11709" y="10235"/>
                    <a:pt x="11743" y="10235"/>
                  </a:cubicBezTo>
                  <a:cubicBezTo>
                    <a:pt x="11809" y="10235"/>
                    <a:pt x="11876" y="10168"/>
                    <a:pt x="11909" y="10135"/>
                  </a:cubicBezTo>
                  <a:cubicBezTo>
                    <a:pt x="12010" y="10068"/>
                    <a:pt x="11976" y="9902"/>
                    <a:pt x="11876" y="9801"/>
                  </a:cubicBezTo>
                  <a:lnTo>
                    <a:pt x="9574" y="7833"/>
                  </a:lnTo>
                  <a:cubicBezTo>
                    <a:pt x="9551" y="7810"/>
                    <a:pt x="9515" y="7799"/>
                    <a:pt x="9473" y="7799"/>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5"/>
            <p:cNvSpPr/>
            <p:nvPr/>
          </p:nvSpPr>
          <p:spPr>
            <a:xfrm>
              <a:off x="5683178" y="1615558"/>
              <a:ext cx="46106" cy="39227"/>
            </a:xfrm>
            <a:custGeom>
              <a:avLst/>
              <a:gdLst/>
              <a:ahLst/>
              <a:cxnLst/>
              <a:rect l="l" t="t" r="r" b="b"/>
              <a:pathLst>
                <a:path w="1669" h="1420" extrusionOk="0">
                  <a:moveTo>
                    <a:pt x="305" y="1"/>
                  </a:moveTo>
                  <a:cubicBezTo>
                    <a:pt x="225" y="1"/>
                    <a:pt x="143" y="43"/>
                    <a:pt x="101" y="85"/>
                  </a:cubicBezTo>
                  <a:cubicBezTo>
                    <a:pt x="1" y="185"/>
                    <a:pt x="34" y="352"/>
                    <a:pt x="134" y="418"/>
                  </a:cubicBezTo>
                  <a:lnTo>
                    <a:pt x="1235" y="1386"/>
                  </a:lnTo>
                  <a:cubicBezTo>
                    <a:pt x="1302" y="1419"/>
                    <a:pt x="1368" y="1419"/>
                    <a:pt x="1435" y="1419"/>
                  </a:cubicBezTo>
                  <a:cubicBezTo>
                    <a:pt x="1502" y="1419"/>
                    <a:pt x="1602" y="1386"/>
                    <a:pt x="1602" y="1319"/>
                  </a:cubicBezTo>
                  <a:cubicBezTo>
                    <a:pt x="1669" y="1252"/>
                    <a:pt x="1635" y="1086"/>
                    <a:pt x="1535" y="1019"/>
                  </a:cubicBezTo>
                  <a:lnTo>
                    <a:pt x="434" y="52"/>
                  </a:lnTo>
                  <a:cubicBezTo>
                    <a:pt x="398" y="15"/>
                    <a:pt x="352" y="1"/>
                    <a:pt x="305" y="1"/>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5"/>
            <p:cNvSpPr/>
            <p:nvPr/>
          </p:nvSpPr>
          <p:spPr>
            <a:xfrm>
              <a:off x="5063927" y="1075290"/>
              <a:ext cx="149313" cy="136689"/>
            </a:xfrm>
            <a:custGeom>
              <a:avLst/>
              <a:gdLst/>
              <a:ahLst/>
              <a:cxnLst/>
              <a:rect l="l" t="t" r="r" b="b"/>
              <a:pathLst>
                <a:path w="5405" h="4948" extrusionOk="0">
                  <a:moveTo>
                    <a:pt x="2714" y="0"/>
                  </a:moveTo>
                  <a:cubicBezTo>
                    <a:pt x="2535" y="0"/>
                    <a:pt x="2353" y="20"/>
                    <a:pt x="2169" y="61"/>
                  </a:cubicBezTo>
                  <a:cubicBezTo>
                    <a:pt x="835" y="328"/>
                    <a:pt x="1" y="1662"/>
                    <a:pt x="268" y="2997"/>
                  </a:cubicBezTo>
                  <a:cubicBezTo>
                    <a:pt x="530" y="4163"/>
                    <a:pt x="1583" y="4948"/>
                    <a:pt x="2736" y="4948"/>
                  </a:cubicBezTo>
                  <a:cubicBezTo>
                    <a:pt x="2901" y="4948"/>
                    <a:pt x="3069" y="4932"/>
                    <a:pt x="3236" y="4898"/>
                  </a:cubicBezTo>
                  <a:cubicBezTo>
                    <a:pt x="4571" y="4598"/>
                    <a:pt x="5405" y="3264"/>
                    <a:pt x="5104" y="1929"/>
                  </a:cubicBezTo>
                  <a:cubicBezTo>
                    <a:pt x="4817" y="779"/>
                    <a:pt x="3834" y="0"/>
                    <a:pt x="2714" y="0"/>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5"/>
            <p:cNvSpPr/>
            <p:nvPr/>
          </p:nvSpPr>
          <p:spPr>
            <a:xfrm>
              <a:off x="5142273" y="191833"/>
              <a:ext cx="371390" cy="345672"/>
            </a:xfrm>
            <a:custGeom>
              <a:avLst/>
              <a:gdLst/>
              <a:ahLst/>
              <a:cxnLst/>
              <a:rect l="l" t="t" r="r" b="b"/>
              <a:pathLst>
                <a:path w="13444" h="12513" extrusionOk="0">
                  <a:moveTo>
                    <a:pt x="6759" y="0"/>
                  </a:moveTo>
                  <a:cubicBezTo>
                    <a:pt x="6422" y="0"/>
                    <a:pt x="6081" y="28"/>
                    <a:pt x="5738" y="85"/>
                  </a:cubicBezTo>
                  <a:cubicBezTo>
                    <a:pt x="2335" y="619"/>
                    <a:pt x="0" y="3854"/>
                    <a:pt x="567" y="7257"/>
                  </a:cubicBezTo>
                  <a:cubicBezTo>
                    <a:pt x="1047" y="10316"/>
                    <a:pt x="3684" y="12512"/>
                    <a:pt x="6708" y="12512"/>
                  </a:cubicBezTo>
                  <a:cubicBezTo>
                    <a:pt x="7048" y="12512"/>
                    <a:pt x="7392" y="12484"/>
                    <a:pt x="7739" y="12427"/>
                  </a:cubicBezTo>
                  <a:cubicBezTo>
                    <a:pt x="11141" y="11893"/>
                    <a:pt x="13443" y="8658"/>
                    <a:pt x="12909" y="5255"/>
                  </a:cubicBezTo>
                  <a:cubicBezTo>
                    <a:pt x="12399" y="2196"/>
                    <a:pt x="9759" y="0"/>
                    <a:pt x="6759" y="0"/>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5"/>
            <p:cNvSpPr/>
            <p:nvPr/>
          </p:nvSpPr>
          <p:spPr>
            <a:xfrm>
              <a:off x="5187413" y="223658"/>
              <a:ext cx="281996" cy="281996"/>
            </a:xfrm>
            <a:custGeom>
              <a:avLst/>
              <a:gdLst/>
              <a:ahLst/>
              <a:cxnLst/>
              <a:rect l="l" t="t" r="r" b="b"/>
              <a:pathLst>
                <a:path w="10208" h="10208" extrusionOk="0">
                  <a:moveTo>
                    <a:pt x="5104" y="0"/>
                  </a:moveTo>
                  <a:cubicBezTo>
                    <a:pt x="2302" y="0"/>
                    <a:pt x="1" y="2302"/>
                    <a:pt x="1" y="5104"/>
                  </a:cubicBezTo>
                  <a:cubicBezTo>
                    <a:pt x="1" y="7906"/>
                    <a:pt x="2302" y="10208"/>
                    <a:pt x="5104" y="10208"/>
                  </a:cubicBezTo>
                  <a:cubicBezTo>
                    <a:pt x="7906" y="10208"/>
                    <a:pt x="10208" y="7906"/>
                    <a:pt x="10208" y="5104"/>
                  </a:cubicBezTo>
                  <a:cubicBezTo>
                    <a:pt x="10208" y="2269"/>
                    <a:pt x="7906" y="34"/>
                    <a:pt x="5104"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5"/>
            <p:cNvSpPr/>
            <p:nvPr/>
          </p:nvSpPr>
          <p:spPr>
            <a:xfrm>
              <a:off x="5268521" y="262361"/>
              <a:ext cx="124423" cy="207353"/>
            </a:xfrm>
            <a:custGeom>
              <a:avLst/>
              <a:gdLst/>
              <a:ahLst/>
              <a:cxnLst/>
              <a:rect l="l" t="t" r="r" b="b"/>
              <a:pathLst>
                <a:path w="4504" h="7506" extrusionOk="0">
                  <a:moveTo>
                    <a:pt x="1868" y="2002"/>
                  </a:moveTo>
                  <a:lnTo>
                    <a:pt x="1868" y="2969"/>
                  </a:lnTo>
                  <a:cubicBezTo>
                    <a:pt x="1668" y="2869"/>
                    <a:pt x="1601" y="2836"/>
                    <a:pt x="1501" y="2736"/>
                  </a:cubicBezTo>
                  <a:cubicBezTo>
                    <a:pt x="1468" y="2669"/>
                    <a:pt x="1434" y="2569"/>
                    <a:pt x="1434" y="2469"/>
                  </a:cubicBezTo>
                  <a:cubicBezTo>
                    <a:pt x="1434" y="2202"/>
                    <a:pt x="1601" y="2069"/>
                    <a:pt x="1868" y="2002"/>
                  </a:cubicBezTo>
                  <a:close/>
                  <a:moveTo>
                    <a:pt x="2635" y="4637"/>
                  </a:moveTo>
                  <a:cubicBezTo>
                    <a:pt x="2802" y="4670"/>
                    <a:pt x="2935" y="4737"/>
                    <a:pt x="2969" y="4837"/>
                  </a:cubicBezTo>
                  <a:cubicBezTo>
                    <a:pt x="3002" y="4904"/>
                    <a:pt x="3036" y="5004"/>
                    <a:pt x="3036" y="5137"/>
                  </a:cubicBezTo>
                  <a:cubicBezTo>
                    <a:pt x="3036" y="5338"/>
                    <a:pt x="2869" y="5471"/>
                    <a:pt x="2635" y="5538"/>
                  </a:cubicBezTo>
                  <a:lnTo>
                    <a:pt x="2635" y="4637"/>
                  </a:lnTo>
                  <a:close/>
                  <a:moveTo>
                    <a:pt x="1868" y="0"/>
                  </a:moveTo>
                  <a:lnTo>
                    <a:pt x="1868" y="834"/>
                  </a:lnTo>
                  <a:cubicBezTo>
                    <a:pt x="1301" y="868"/>
                    <a:pt x="834" y="1068"/>
                    <a:pt x="500" y="1368"/>
                  </a:cubicBezTo>
                  <a:cubicBezTo>
                    <a:pt x="167" y="1668"/>
                    <a:pt x="0" y="2069"/>
                    <a:pt x="0" y="2536"/>
                  </a:cubicBezTo>
                  <a:cubicBezTo>
                    <a:pt x="0" y="2936"/>
                    <a:pt x="167" y="3336"/>
                    <a:pt x="467" y="3670"/>
                  </a:cubicBezTo>
                  <a:cubicBezTo>
                    <a:pt x="767" y="4003"/>
                    <a:pt x="1168" y="4203"/>
                    <a:pt x="1768" y="4370"/>
                  </a:cubicBezTo>
                  <a:lnTo>
                    <a:pt x="1868" y="4404"/>
                  </a:lnTo>
                  <a:lnTo>
                    <a:pt x="1868" y="5638"/>
                  </a:lnTo>
                  <a:cubicBezTo>
                    <a:pt x="1668" y="5638"/>
                    <a:pt x="1434" y="5571"/>
                    <a:pt x="1134" y="5504"/>
                  </a:cubicBezTo>
                  <a:cubicBezTo>
                    <a:pt x="867" y="5404"/>
                    <a:pt x="634" y="5338"/>
                    <a:pt x="367" y="5204"/>
                  </a:cubicBezTo>
                  <a:lnTo>
                    <a:pt x="0" y="6405"/>
                  </a:lnTo>
                  <a:cubicBezTo>
                    <a:pt x="534" y="6672"/>
                    <a:pt x="1168" y="6772"/>
                    <a:pt x="1868" y="6839"/>
                  </a:cubicBezTo>
                  <a:lnTo>
                    <a:pt x="1968" y="6839"/>
                  </a:lnTo>
                  <a:lnTo>
                    <a:pt x="1968" y="7506"/>
                  </a:lnTo>
                  <a:lnTo>
                    <a:pt x="2702" y="7506"/>
                  </a:lnTo>
                  <a:lnTo>
                    <a:pt x="2702" y="6839"/>
                  </a:lnTo>
                  <a:cubicBezTo>
                    <a:pt x="3302" y="6739"/>
                    <a:pt x="3703" y="6538"/>
                    <a:pt x="4036" y="6238"/>
                  </a:cubicBezTo>
                  <a:cubicBezTo>
                    <a:pt x="4336" y="5971"/>
                    <a:pt x="4503" y="5538"/>
                    <a:pt x="4503" y="5037"/>
                  </a:cubicBezTo>
                  <a:cubicBezTo>
                    <a:pt x="4503" y="4570"/>
                    <a:pt x="4336" y="4237"/>
                    <a:pt x="4036" y="3903"/>
                  </a:cubicBezTo>
                  <a:cubicBezTo>
                    <a:pt x="3703" y="3603"/>
                    <a:pt x="3302" y="3370"/>
                    <a:pt x="2769" y="3236"/>
                  </a:cubicBezTo>
                  <a:lnTo>
                    <a:pt x="2635" y="3203"/>
                  </a:lnTo>
                  <a:lnTo>
                    <a:pt x="2635" y="2035"/>
                  </a:lnTo>
                  <a:cubicBezTo>
                    <a:pt x="3136" y="2069"/>
                    <a:pt x="3503" y="2202"/>
                    <a:pt x="3803" y="2402"/>
                  </a:cubicBezTo>
                  <a:lnTo>
                    <a:pt x="4270" y="1235"/>
                  </a:lnTo>
                  <a:cubicBezTo>
                    <a:pt x="3703" y="1035"/>
                    <a:pt x="3169" y="868"/>
                    <a:pt x="2635" y="834"/>
                  </a:cubicBezTo>
                  <a:lnTo>
                    <a:pt x="2635" y="0"/>
                  </a:ln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5"/>
            <p:cNvSpPr/>
            <p:nvPr/>
          </p:nvSpPr>
          <p:spPr>
            <a:xfrm>
              <a:off x="8027147" y="568072"/>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5"/>
            <p:cNvSpPr/>
            <p:nvPr/>
          </p:nvSpPr>
          <p:spPr>
            <a:xfrm>
              <a:off x="8018859" y="559785"/>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5"/>
            <p:cNvSpPr/>
            <p:nvPr/>
          </p:nvSpPr>
          <p:spPr>
            <a:xfrm>
              <a:off x="7860345" y="738548"/>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5"/>
            <p:cNvSpPr/>
            <p:nvPr/>
          </p:nvSpPr>
          <p:spPr>
            <a:xfrm>
              <a:off x="7838245" y="496191"/>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5"/>
            <p:cNvSpPr/>
            <p:nvPr/>
          </p:nvSpPr>
          <p:spPr>
            <a:xfrm>
              <a:off x="7738710" y="594814"/>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5"/>
            <p:cNvSpPr/>
            <p:nvPr/>
          </p:nvSpPr>
          <p:spPr>
            <a:xfrm>
              <a:off x="8411416" y="707221"/>
              <a:ext cx="548301" cy="548329"/>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5"/>
            <p:cNvSpPr/>
            <p:nvPr/>
          </p:nvSpPr>
          <p:spPr>
            <a:xfrm>
              <a:off x="6626245" y="1986551"/>
              <a:ext cx="84809" cy="85720"/>
            </a:xfrm>
            <a:custGeom>
              <a:avLst/>
              <a:gdLst/>
              <a:ahLst/>
              <a:cxnLst/>
              <a:rect l="l" t="t" r="r" b="b"/>
              <a:pathLst>
                <a:path w="3070" h="3103" extrusionOk="0">
                  <a:moveTo>
                    <a:pt x="1535" y="601"/>
                  </a:moveTo>
                  <a:cubicBezTo>
                    <a:pt x="2068" y="601"/>
                    <a:pt x="2502" y="1034"/>
                    <a:pt x="2502" y="1568"/>
                  </a:cubicBezTo>
                  <a:cubicBezTo>
                    <a:pt x="2502" y="2102"/>
                    <a:pt x="2068" y="2535"/>
                    <a:pt x="1535" y="2535"/>
                  </a:cubicBezTo>
                  <a:cubicBezTo>
                    <a:pt x="1001" y="2535"/>
                    <a:pt x="567" y="2102"/>
                    <a:pt x="567" y="1568"/>
                  </a:cubicBezTo>
                  <a:cubicBezTo>
                    <a:pt x="567" y="1034"/>
                    <a:pt x="1001" y="601"/>
                    <a:pt x="1535" y="601"/>
                  </a:cubicBezTo>
                  <a:close/>
                  <a:moveTo>
                    <a:pt x="1535" y="0"/>
                  </a:moveTo>
                  <a:cubicBezTo>
                    <a:pt x="701" y="0"/>
                    <a:pt x="0" y="734"/>
                    <a:pt x="0" y="1568"/>
                  </a:cubicBezTo>
                  <a:cubicBezTo>
                    <a:pt x="0" y="2402"/>
                    <a:pt x="701" y="3102"/>
                    <a:pt x="1535" y="3102"/>
                  </a:cubicBezTo>
                  <a:cubicBezTo>
                    <a:pt x="2369" y="3102"/>
                    <a:pt x="3069" y="2402"/>
                    <a:pt x="3069" y="1568"/>
                  </a:cubicBezTo>
                  <a:cubicBezTo>
                    <a:pt x="3069" y="734"/>
                    <a:pt x="2369" y="0"/>
                    <a:pt x="1535" y="0"/>
                  </a:cubicBezTo>
                  <a:close/>
                </a:path>
              </a:pathLst>
            </a:custGeom>
            <a:solidFill>
              <a:srgbClr val="ED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4" name="Google Shape;1434;p35"/>
            <p:cNvGrpSpPr/>
            <p:nvPr/>
          </p:nvGrpSpPr>
          <p:grpSpPr>
            <a:xfrm>
              <a:off x="5705149" y="939549"/>
              <a:ext cx="1524702" cy="2219324"/>
              <a:chOff x="5705149" y="939549"/>
              <a:chExt cx="1524702" cy="2219324"/>
            </a:xfrm>
          </p:grpSpPr>
          <p:sp>
            <p:nvSpPr>
              <p:cNvPr id="1435" name="Google Shape;1435;p35"/>
              <p:cNvSpPr/>
              <p:nvPr/>
            </p:nvSpPr>
            <p:spPr>
              <a:xfrm>
                <a:off x="6974568" y="939549"/>
                <a:ext cx="15691" cy="212906"/>
              </a:xfrm>
              <a:custGeom>
                <a:avLst/>
                <a:gdLst/>
                <a:ahLst/>
                <a:cxnLst/>
                <a:rect l="l" t="t" r="r" b="b"/>
                <a:pathLst>
                  <a:path w="568" h="7707" extrusionOk="0">
                    <a:moveTo>
                      <a:pt x="267" y="1"/>
                    </a:moveTo>
                    <a:cubicBezTo>
                      <a:pt x="100" y="1"/>
                      <a:pt x="0" y="101"/>
                      <a:pt x="0" y="268"/>
                    </a:cubicBezTo>
                    <a:lnTo>
                      <a:pt x="0" y="7406"/>
                    </a:lnTo>
                    <a:cubicBezTo>
                      <a:pt x="0" y="7573"/>
                      <a:pt x="100" y="7706"/>
                      <a:pt x="267" y="7706"/>
                    </a:cubicBezTo>
                    <a:cubicBezTo>
                      <a:pt x="400" y="7706"/>
                      <a:pt x="534" y="7573"/>
                      <a:pt x="567" y="7406"/>
                    </a:cubicBezTo>
                    <a:lnTo>
                      <a:pt x="567" y="268"/>
                    </a:lnTo>
                    <a:cubicBezTo>
                      <a:pt x="567" y="101"/>
                      <a:pt x="43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5"/>
              <p:cNvSpPr/>
              <p:nvPr/>
            </p:nvSpPr>
            <p:spPr>
              <a:xfrm>
                <a:off x="6875033" y="1037232"/>
                <a:ext cx="212906" cy="15691"/>
              </a:xfrm>
              <a:custGeom>
                <a:avLst/>
                <a:gdLst/>
                <a:ahLst/>
                <a:cxnLst/>
                <a:rect l="l" t="t" r="r" b="b"/>
                <a:pathLst>
                  <a:path w="7707" h="568" extrusionOk="0">
                    <a:moveTo>
                      <a:pt x="301" y="1"/>
                    </a:moveTo>
                    <a:cubicBezTo>
                      <a:pt x="134" y="1"/>
                      <a:pt x="1" y="134"/>
                      <a:pt x="1" y="301"/>
                    </a:cubicBezTo>
                    <a:cubicBezTo>
                      <a:pt x="1" y="468"/>
                      <a:pt x="134" y="568"/>
                      <a:pt x="301" y="568"/>
                    </a:cubicBezTo>
                    <a:lnTo>
                      <a:pt x="7439" y="568"/>
                    </a:lnTo>
                    <a:cubicBezTo>
                      <a:pt x="7606" y="568"/>
                      <a:pt x="7706" y="468"/>
                      <a:pt x="7706" y="301"/>
                    </a:cubicBezTo>
                    <a:cubicBezTo>
                      <a:pt x="7706" y="101"/>
                      <a:pt x="7606" y="1"/>
                      <a:pt x="7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p:cNvSpPr/>
              <p:nvPr/>
            </p:nvSpPr>
            <p:spPr>
              <a:xfrm>
                <a:off x="7074406" y="1181381"/>
                <a:ext cx="155446" cy="160916"/>
              </a:xfrm>
              <a:custGeom>
                <a:avLst/>
                <a:gdLst/>
                <a:ahLst/>
                <a:cxnLst/>
                <a:rect l="l" t="t" r="r" b="b"/>
                <a:pathLst>
                  <a:path w="5627" h="5825" extrusionOk="0">
                    <a:moveTo>
                      <a:pt x="673" y="0"/>
                    </a:moveTo>
                    <a:cubicBezTo>
                      <a:pt x="305" y="0"/>
                      <a:pt x="1" y="343"/>
                      <a:pt x="55" y="754"/>
                    </a:cubicBezTo>
                    <a:lnTo>
                      <a:pt x="623" y="5290"/>
                    </a:lnTo>
                    <a:cubicBezTo>
                      <a:pt x="669" y="5613"/>
                      <a:pt x="955" y="5825"/>
                      <a:pt x="1248" y="5825"/>
                    </a:cubicBezTo>
                    <a:cubicBezTo>
                      <a:pt x="1378" y="5825"/>
                      <a:pt x="1510" y="5783"/>
                      <a:pt x="1623" y="5690"/>
                    </a:cubicBezTo>
                    <a:lnTo>
                      <a:pt x="5259" y="2922"/>
                    </a:lnTo>
                    <a:cubicBezTo>
                      <a:pt x="5626" y="2622"/>
                      <a:pt x="5526" y="2021"/>
                      <a:pt x="5126" y="1821"/>
                    </a:cubicBezTo>
                    <a:lnTo>
                      <a:pt x="923" y="53"/>
                    </a:lnTo>
                    <a:cubicBezTo>
                      <a:pt x="839" y="17"/>
                      <a:pt x="754"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5"/>
              <p:cNvSpPr/>
              <p:nvPr/>
            </p:nvSpPr>
            <p:spPr>
              <a:xfrm>
                <a:off x="6875951" y="2063018"/>
                <a:ext cx="84809" cy="85748"/>
              </a:xfrm>
              <a:custGeom>
                <a:avLst/>
                <a:gdLst/>
                <a:ahLst/>
                <a:cxnLst/>
                <a:rect l="l" t="t" r="r" b="b"/>
                <a:pathLst>
                  <a:path w="3070" h="3104" extrusionOk="0">
                    <a:moveTo>
                      <a:pt x="1535" y="1"/>
                    </a:moveTo>
                    <a:cubicBezTo>
                      <a:pt x="701" y="1"/>
                      <a:pt x="1" y="701"/>
                      <a:pt x="1" y="1535"/>
                    </a:cubicBezTo>
                    <a:cubicBezTo>
                      <a:pt x="1" y="2369"/>
                      <a:pt x="701" y="3103"/>
                      <a:pt x="1535" y="3103"/>
                    </a:cubicBezTo>
                    <a:cubicBezTo>
                      <a:pt x="2369" y="3103"/>
                      <a:pt x="3070" y="2369"/>
                      <a:pt x="3070" y="1535"/>
                    </a:cubicBezTo>
                    <a:cubicBezTo>
                      <a:pt x="3070" y="701"/>
                      <a:pt x="2369"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5"/>
              <p:cNvSpPr/>
              <p:nvPr/>
            </p:nvSpPr>
            <p:spPr>
              <a:xfrm>
                <a:off x="6752493" y="1717260"/>
                <a:ext cx="175087" cy="191303"/>
              </a:xfrm>
              <a:custGeom>
                <a:avLst/>
                <a:gdLst/>
                <a:ahLst/>
                <a:cxnLst/>
                <a:rect l="l" t="t" r="r" b="b"/>
                <a:pathLst>
                  <a:path w="6338" h="6925" extrusionOk="0">
                    <a:moveTo>
                      <a:pt x="749" y="0"/>
                    </a:moveTo>
                    <a:cubicBezTo>
                      <a:pt x="358" y="0"/>
                      <a:pt x="0" y="307"/>
                      <a:pt x="0" y="708"/>
                    </a:cubicBezTo>
                    <a:lnTo>
                      <a:pt x="0" y="6179"/>
                    </a:lnTo>
                    <a:cubicBezTo>
                      <a:pt x="0" y="6626"/>
                      <a:pt x="351" y="6925"/>
                      <a:pt x="737" y="6925"/>
                    </a:cubicBezTo>
                    <a:cubicBezTo>
                      <a:pt x="870" y="6925"/>
                      <a:pt x="1006" y="6890"/>
                      <a:pt x="1134" y="6813"/>
                    </a:cubicBezTo>
                    <a:lnTo>
                      <a:pt x="5838" y="4111"/>
                    </a:lnTo>
                    <a:cubicBezTo>
                      <a:pt x="6338" y="3811"/>
                      <a:pt x="6338" y="3077"/>
                      <a:pt x="5838" y="2810"/>
                    </a:cubicBezTo>
                    <a:lnTo>
                      <a:pt x="1134" y="108"/>
                    </a:lnTo>
                    <a:cubicBezTo>
                      <a:pt x="1010" y="34"/>
                      <a:pt x="878"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5"/>
              <p:cNvSpPr/>
              <p:nvPr/>
            </p:nvSpPr>
            <p:spPr>
              <a:xfrm>
                <a:off x="5705149" y="2938618"/>
                <a:ext cx="69145" cy="69118"/>
              </a:xfrm>
              <a:custGeom>
                <a:avLst/>
                <a:gdLst/>
                <a:ahLst/>
                <a:cxnLst/>
                <a:rect l="l" t="t" r="r" b="b"/>
                <a:pathLst>
                  <a:path w="2503" h="2502" extrusionOk="0">
                    <a:moveTo>
                      <a:pt x="1268" y="0"/>
                    </a:moveTo>
                    <a:cubicBezTo>
                      <a:pt x="534" y="0"/>
                      <a:pt x="1" y="534"/>
                      <a:pt x="1" y="1234"/>
                    </a:cubicBezTo>
                    <a:cubicBezTo>
                      <a:pt x="1" y="1968"/>
                      <a:pt x="534" y="2502"/>
                      <a:pt x="1268" y="2502"/>
                    </a:cubicBezTo>
                    <a:cubicBezTo>
                      <a:pt x="1969" y="2502"/>
                      <a:pt x="2502" y="1968"/>
                      <a:pt x="2502" y="1234"/>
                    </a:cubicBezTo>
                    <a:cubicBezTo>
                      <a:pt x="2502" y="534"/>
                      <a:pt x="1935"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5"/>
              <p:cNvSpPr/>
              <p:nvPr/>
            </p:nvSpPr>
            <p:spPr>
              <a:xfrm>
                <a:off x="5848912" y="3073153"/>
                <a:ext cx="85720" cy="85720"/>
              </a:xfrm>
              <a:custGeom>
                <a:avLst/>
                <a:gdLst/>
                <a:ahLst/>
                <a:cxnLst/>
                <a:rect l="l" t="t" r="r" b="b"/>
                <a:pathLst>
                  <a:path w="3103" h="3103" extrusionOk="0">
                    <a:moveTo>
                      <a:pt x="1568" y="0"/>
                    </a:moveTo>
                    <a:cubicBezTo>
                      <a:pt x="734" y="0"/>
                      <a:pt x="0" y="701"/>
                      <a:pt x="0" y="1535"/>
                    </a:cubicBezTo>
                    <a:cubicBezTo>
                      <a:pt x="0" y="2369"/>
                      <a:pt x="734" y="3102"/>
                      <a:pt x="1568" y="3102"/>
                    </a:cubicBezTo>
                    <a:cubicBezTo>
                      <a:pt x="2402" y="3102"/>
                      <a:pt x="3102" y="2369"/>
                      <a:pt x="3102" y="1535"/>
                    </a:cubicBezTo>
                    <a:cubicBezTo>
                      <a:pt x="3102" y="667"/>
                      <a:pt x="2402"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5"/>
              <p:cNvSpPr/>
              <p:nvPr/>
            </p:nvSpPr>
            <p:spPr>
              <a:xfrm>
                <a:off x="5823110" y="2758916"/>
                <a:ext cx="200917" cy="171662"/>
              </a:xfrm>
              <a:custGeom>
                <a:avLst/>
                <a:gdLst/>
                <a:ahLst/>
                <a:cxnLst/>
                <a:rect l="l" t="t" r="r" b="b"/>
                <a:pathLst>
                  <a:path w="7273" h="6214" extrusionOk="0">
                    <a:moveTo>
                      <a:pt x="934" y="0"/>
                    </a:moveTo>
                    <a:cubicBezTo>
                      <a:pt x="367" y="0"/>
                      <a:pt x="0" y="634"/>
                      <a:pt x="267" y="1135"/>
                    </a:cubicBezTo>
                    <a:lnTo>
                      <a:pt x="3002" y="5838"/>
                    </a:lnTo>
                    <a:cubicBezTo>
                      <a:pt x="3136" y="6088"/>
                      <a:pt x="3386" y="6213"/>
                      <a:pt x="3636" y="6213"/>
                    </a:cubicBezTo>
                    <a:cubicBezTo>
                      <a:pt x="3886" y="6213"/>
                      <a:pt x="4137" y="6088"/>
                      <a:pt x="4270" y="5838"/>
                    </a:cubicBezTo>
                    <a:lnTo>
                      <a:pt x="7005" y="1135"/>
                    </a:lnTo>
                    <a:cubicBezTo>
                      <a:pt x="7272" y="601"/>
                      <a:pt x="6905" y="0"/>
                      <a:pt x="6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 name="Google Shape;1443;p35"/>
            <p:cNvSpPr/>
            <p:nvPr/>
          </p:nvSpPr>
          <p:spPr>
            <a:xfrm>
              <a:off x="5553256" y="291837"/>
              <a:ext cx="448796" cy="449735"/>
            </a:xfrm>
            <a:custGeom>
              <a:avLst/>
              <a:gdLst/>
              <a:ahLst/>
              <a:cxnLst/>
              <a:rect l="l" t="t" r="r" b="b"/>
              <a:pathLst>
                <a:path w="16246" h="16280" extrusionOk="0">
                  <a:moveTo>
                    <a:pt x="8106" y="1"/>
                  </a:moveTo>
                  <a:cubicBezTo>
                    <a:pt x="3636" y="1"/>
                    <a:pt x="0" y="3637"/>
                    <a:pt x="0" y="8140"/>
                  </a:cubicBezTo>
                  <a:cubicBezTo>
                    <a:pt x="0" y="12643"/>
                    <a:pt x="3636" y="16279"/>
                    <a:pt x="8106" y="16279"/>
                  </a:cubicBezTo>
                  <a:cubicBezTo>
                    <a:pt x="12609" y="16279"/>
                    <a:pt x="16245" y="12643"/>
                    <a:pt x="16245" y="8140"/>
                  </a:cubicBezTo>
                  <a:cubicBezTo>
                    <a:pt x="16245" y="3637"/>
                    <a:pt x="12609" y="1"/>
                    <a:pt x="8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5"/>
            <p:cNvSpPr/>
            <p:nvPr/>
          </p:nvSpPr>
          <p:spPr>
            <a:xfrm>
              <a:off x="5595633" y="334242"/>
              <a:ext cx="364015" cy="364926"/>
            </a:xfrm>
            <a:custGeom>
              <a:avLst/>
              <a:gdLst/>
              <a:ahLst/>
              <a:cxnLst/>
              <a:rect l="l" t="t" r="r" b="b"/>
              <a:pathLst>
                <a:path w="13177" h="13210" extrusionOk="0">
                  <a:moveTo>
                    <a:pt x="6572" y="0"/>
                  </a:moveTo>
                  <a:cubicBezTo>
                    <a:pt x="2936" y="0"/>
                    <a:pt x="1" y="2969"/>
                    <a:pt x="1" y="6605"/>
                  </a:cubicBezTo>
                  <a:cubicBezTo>
                    <a:pt x="1" y="10241"/>
                    <a:pt x="2936" y="13210"/>
                    <a:pt x="6572" y="13210"/>
                  </a:cubicBezTo>
                  <a:cubicBezTo>
                    <a:pt x="10241" y="13210"/>
                    <a:pt x="13177" y="10241"/>
                    <a:pt x="13177" y="6605"/>
                  </a:cubicBezTo>
                  <a:cubicBezTo>
                    <a:pt x="13177" y="2969"/>
                    <a:pt x="10241" y="0"/>
                    <a:pt x="6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5"/>
            <p:cNvSpPr/>
            <p:nvPr/>
          </p:nvSpPr>
          <p:spPr>
            <a:xfrm>
              <a:off x="5668454" y="364657"/>
              <a:ext cx="220254" cy="304096"/>
            </a:xfrm>
            <a:custGeom>
              <a:avLst/>
              <a:gdLst/>
              <a:ahLst/>
              <a:cxnLst/>
              <a:rect l="l" t="t" r="r" b="b"/>
              <a:pathLst>
                <a:path w="7973" h="11008" extrusionOk="0">
                  <a:moveTo>
                    <a:pt x="3069" y="2802"/>
                  </a:moveTo>
                  <a:cubicBezTo>
                    <a:pt x="3536" y="2835"/>
                    <a:pt x="4003" y="2835"/>
                    <a:pt x="4403" y="2835"/>
                  </a:cubicBezTo>
                  <a:cubicBezTo>
                    <a:pt x="4570" y="2869"/>
                    <a:pt x="4737" y="2902"/>
                    <a:pt x="4904" y="3002"/>
                  </a:cubicBezTo>
                  <a:cubicBezTo>
                    <a:pt x="5304" y="3169"/>
                    <a:pt x="5471" y="3469"/>
                    <a:pt x="5471" y="3836"/>
                  </a:cubicBezTo>
                  <a:cubicBezTo>
                    <a:pt x="5404" y="4270"/>
                    <a:pt x="5204" y="4470"/>
                    <a:pt x="4870" y="4637"/>
                  </a:cubicBezTo>
                  <a:cubicBezTo>
                    <a:pt x="4470" y="4837"/>
                    <a:pt x="4003" y="4837"/>
                    <a:pt x="3536" y="4837"/>
                  </a:cubicBezTo>
                  <a:lnTo>
                    <a:pt x="3069" y="4837"/>
                  </a:lnTo>
                  <a:lnTo>
                    <a:pt x="3069" y="2802"/>
                  </a:lnTo>
                  <a:close/>
                  <a:moveTo>
                    <a:pt x="3659" y="5834"/>
                  </a:moveTo>
                  <a:cubicBezTo>
                    <a:pt x="4047" y="5834"/>
                    <a:pt x="4425" y="5849"/>
                    <a:pt x="4803" y="5938"/>
                  </a:cubicBezTo>
                  <a:cubicBezTo>
                    <a:pt x="5004" y="5971"/>
                    <a:pt x="5204" y="6038"/>
                    <a:pt x="5404" y="6138"/>
                  </a:cubicBezTo>
                  <a:cubicBezTo>
                    <a:pt x="5737" y="6305"/>
                    <a:pt x="5904" y="6605"/>
                    <a:pt x="5904" y="7005"/>
                  </a:cubicBezTo>
                  <a:cubicBezTo>
                    <a:pt x="5871" y="7372"/>
                    <a:pt x="5671" y="7639"/>
                    <a:pt x="5337" y="7806"/>
                  </a:cubicBezTo>
                  <a:cubicBezTo>
                    <a:pt x="4870" y="8039"/>
                    <a:pt x="4370" y="8106"/>
                    <a:pt x="3869" y="8106"/>
                  </a:cubicBezTo>
                  <a:lnTo>
                    <a:pt x="3069" y="8106"/>
                  </a:lnTo>
                  <a:lnTo>
                    <a:pt x="3069" y="5838"/>
                  </a:lnTo>
                  <a:cubicBezTo>
                    <a:pt x="3269" y="5838"/>
                    <a:pt x="3465" y="5834"/>
                    <a:pt x="3659" y="5834"/>
                  </a:cubicBezTo>
                  <a:close/>
                  <a:moveTo>
                    <a:pt x="3869" y="0"/>
                  </a:moveTo>
                  <a:lnTo>
                    <a:pt x="3869" y="1635"/>
                  </a:lnTo>
                  <a:cubicBezTo>
                    <a:pt x="3569" y="1635"/>
                    <a:pt x="3336" y="1635"/>
                    <a:pt x="3036" y="1668"/>
                  </a:cubicBezTo>
                  <a:lnTo>
                    <a:pt x="3036" y="33"/>
                  </a:lnTo>
                  <a:lnTo>
                    <a:pt x="2035" y="33"/>
                  </a:lnTo>
                  <a:lnTo>
                    <a:pt x="2035" y="1701"/>
                  </a:lnTo>
                  <a:lnTo>
                    <a:pt x="0" y="1701"/>
                  </a:lnTo>
                  <a:lnTo>
                    <a:pt x="0" y="2802"/>
                  </a:lnTo>
                  <a:lnTo>
                    <a:pt x="834" y="2802"/>
                  </a:lnTo>
                  <a:cubicBezTo>
                    <a:pt x="1168" y="2802"/>
                    <a:pt x="1334" y="3002"/>
                    <a:pt x="1334" y="3336"/>
                  </a:cubicBezTo>
                  <a:lnTo>
                    <a:pt x="1334" y="5371"/>
                  </a:lnTo>
                  <a:lnTo>
                    <a:pt x="1334" y="7706"/>
                  </a:lnTo>
                  <a:cubicBezTo>
                    <a:pt x="1334" y="8006"/>
                    <a:pt x="1201" y="8139"/>
                    <a:pt x="901" y="8139"/>
                  </a:cubicBezTo>
                  <a:lnTo>
                    <a:pt x="200" y="8139"/>
                  </a:lnTo>
                  <a:cubicBezTo>
                    <a:pt x="100" y="8540"/>
                    <a:pt x="67" y="8940"/>
                    <a:pt x="0" y="9340"/>
                  </a:cubicBezTo>
                  <a:lnTo>
                    <a:pt x="2035" y="9340"/>
                  </a:lnTo>
                  <a:lnTo>
                    <a:pt x="2035" y="11008"/>
                  </a:lnTo>
                  <a:lnTo>
                    <a:pt x="3036" y="11008"/>
                  </a:lnTo>
                  <a:lnTo>
                    <a:pt x="3036" y="9340"/>
                  </a:lnTo>
                  <a:lnTo>
                    <a:pt x="3836" y="9340"/>
                  </a:lnTo>
                  <a:lnTo>
                    <a:pt x="3836" y="11008"/>
                  </a:lnTo>
                  <a:lnTo>
                    <a:pt x="4837" y="11008"/>
                  </a:lnTo>
                  <a:lnTo>
                    <a:pt x="4837" y="9373"/>
                  </a:lnTo>
                  <a:cubicBezTo>
                    <a:pt x="5371" y="9307"/>
                    <a:pt x="5871" y="9207"/>
                    <a:pt x="6371" y="9107"/>
                  </a:cubicBezTo>
                  <a:cubicBezTo>
                    <a:pt x="7239" y="8840"/>
                    <a:pt x="7739" y="8306"/>
                    <a:pt x="7872" y="7372"/>
                  </a:cubicBezTo>
                  <a:cubicBezTo>
                    <a:pt x="7906" y="7272"/>
                    <a:pt x="7906" y="7139"/>
                    <a:pt x="7906" y="7005"/>
                  </a:cubicBezTo>
                  <a:cubicBezTo>
                    <a:pt x="7972" y="6038"/>
                    <a:pt x="7539" y="5437"/>
                    <a:pt x="6571" y="5170"/>
                  </a:cubicBezTo>
                  <a:cubicBezTo>
                    <a:pt x="6538" y="5137"/>
                    <a:pt x="6538" y="5137"/>
                    <a:pt x="6505" y="5137"/>
                  </a:cubicBezTo>
                  <a:lnTo>
                    <a:pt x="6538" y="5104"/>
                  </a:lnTo>
                  <a:cubicBezTo>
                    <a:pt x="7339" y="4603"/>
                    <a:pt x="7572" y="3669"/>
                    <a:pt x="7205" y="2835"/>
                  </a:cubicBezTo>
                  <a:cubicBezTo>
                    <a:pt x="7005" y="2335"/>
                    <a:pt x="6605" y="2035"/>
                    <a:pt x="6138" y="1935"/>
                  </a:cubicBezTo>
                  <a:cubicBezTo>
                    <a:pt x="5737" y="1801"/>
                    <a:pt x="5371" y="1768"/>
                    <a:pt x="5004" y="1668"/>
                  </a:cubicBezTo>
                  <a:cubicBezTo>
                    <a:pt x="4904" y="1668"/>
                    <a:pt x="4870" y="1635"/>
                    <a:pt x="4870" y="1535"/>
                  </a:cubicBezTo>
                  <a:lnTo>
                    <a:pt x="4870" y="834"/>
                  </a:lnTo>
                  <a:lnTo>
                    <a:pt x="4870" y="0"/>
                  </a:ln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p:cNvSpPr/>
            <p:nvPr/>
          </p:nvSpPr>
          <p:spPr>
            <a:xfrm>
              <a:off x="8084064" y="4689299"/>
              <a:ext cx="380590" cy="108787"/>
            </a:xfrm>
            <a:custGeom>
              <a:avLst/>
              <a:gdLst/>
              <a:ahLst/>
              <a:cxnLst/>
              <a:rect l="l" t="t" r="r" b="b"/>
              <a:pathLst>
                <a:path w="13777" h="3938" extrusionOk="0">
                  <a:moveTo>
                    <a:pt x="6872" y="1"/>
                  </a:moveTo>
                  <a:cubicBezTo>
                    <a:pt x="3069" y="1"/>
                    <a:pt x="0" y="868"/>
                    <a:pt x="0" y="1969"/>
                  </a:cubicBezTo>
                  <a:cubicBezTo>
                    <a:pt x="0" y="3036"/>
                    <a:pt x="3069" y="3937"/>
                    <a:pt x="6872" y="3937"/>
                  </a:cubicBezTo>
                  <a:cubicBezTo>
                    <a:pt x="10674" y="3937"/>
                    <a:pt x="13777" y="3036"/>
                    <a:pt x="13777" y="1969"/>
                  </a:cubicBezTo>
                  <a:cubicBezTo>
                    <a:pt x="13777" y="868"/>
                    <a:pt x="10674" y="1"/>
                    <a:pt x="6872" y="1"/>
                  </a:cubicBezTo>
                  <a:close/>
                </a:path>
              </a:pathLst>
            </a:custGeom>
            <a:solidFill>
              <a:srgbClr val="373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5"/>
            <p:cNvSpPr/>
            <p:nvPr/>
          </p:nvSpPr>
          <p:spPr>
            <a:xfrm>
              <a:off x="8098789" y="4413792"/>
              <a:ext cx="350202" cy="122572"/>
            </a:xfrm>
            <a:custGeom>
              <a:avLst/>
              <a:gdLst/>
              <a:ahLst/>
              <a:cxnLst/>
              <a:rect l="l" t="t" r="r" b="b"/>
              <a:pathLst>
                <a:path w="12677" h="4437" extrusionOk="0">
                  <a:moveTo>
                    <a:pt x="6339" y="0"/>
                  </a:moveTo>
                  <a:cubicBezTo>
                    <a:pt x="2836" y="0"/>
                    <a:pt x="1" y="1001"/>
                    <a:pt x="1" y="2202"/>
                  </a:cubicBezTo>
                  <a:cubicBezTo>
                    <a:pt x="1" y="3436"/>
                    <a:pt x="2836" y="4437"/>
                    <a:pt x="6339" y="4437"/>
                  </a:cubicBezTo>
                  <a:cubicBezTo>
                    <a:pt x="9841" y="4437"/>
                    <a:pt x="12677" y="3436"/>
                    <a:pt x="12677" y="2202"/>
                  </a:cubicBezTo>
                  <a:cubicBezTo>
                    <a:pt x="12677" y="1001"/>
                    <a:pt x="9841" y="0"/>
                    <a:pt x="6339" y="0"/>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5"/>
            <p:cNvSpPr/>
            <p:nvPr/>
          </p:nvSpPr>
          <p:spPr>
            <a:xfrm>
              <a:off x="8102490" y="4486585"/>
              <a:ext cx="340975" cy="262658"/>
            </a:xfrm>
            <a:custGeom>
              <a:avLst/>
              <a:gdLst/>
              <a:ahLst/>
              <a:cxnLst/>
              <a:rect l="l" t="t" r="r" b="b"/>
              <a:pathLst>
                <a:path w="12343" h="9508" extrusionOk="0">
                  <a:moveTo>
                    <a:pt x="0" y="0"/>
                  </a:moveTo>
                  <a:lnTo>
                    <a:pt x="1968" y="7205"/>
                  </a:lnTo>
                  <a:cubicBezTo>
                    <a:pt x="2335" y="8606"/>
                    <a:pt x="3603" y="9507"/>
                    <a:pt x="5004" y="9507"/>
                  </a:cubicBezTo>
                  <a:lnTo>
                    <a:pt x="7339" y="9507"/>
                  </a:lnTo>
                  <a:cubicBezTo>
                    <a:pt x="8773" y="9507"/>
                    <a:pt x="10007" y="8540"/>
                    <a:pt x="10374" y="7205"/>
                  </a:cubicBezTo>
                  <a:lnTo>
                    <a:pt x="12342" y="0"/>
                  </a:lnTo>
                  <a:lnTo>
                    <a:pt x="12342" y="0"/>
                  </a:lnTo>
                  <a:cubicBezTo>
                    <a:pt x="11842" y="1034"/>
                    <a:pt x="9307" y="1802"/>
                    <a:pt x="6205" y="1802"/>
                  </a:cubicBezTo>
                  <a:cubicBezTo>
                    <a:pt x="3136" y="1802"/>
                    <a:pt x="534" y="103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p:cNvSpPr/>
            <p:nvPr/>
          </p:nvSpPr>
          <p:spPr>
            <a:xfrm>
              <a:off x="8140254" y="4444014"/>
              <a:ext cx="265421" cy="92350"/>
            </a:xfrm>
            <a:custGeom>
              <a:avLst/>
              <a:gdLst/>
              <a:ahLst/>
              <a:cxnLst/>
              <a:rect l="l" t="t" r="r" b="b"/>
              <a:pathLst>
                <a:path w="9608" h="3343" extrusionOk="0">
                  <a:moveTo>
                    <a:pt x="4881" y="1"/>
                  </a:moveTo>
                  <a:cubicBezTo>
                    <a:pt x="2965" y="1"/>
                    <a:pt x="989" y="747"/>
                    <a:pt x="1" y="2542"/>
                  </a:cubicBezTo>
                  <a:cubicBezTo>
                    <a:pt x="1168" y="3042"/>
                    <a:pt x="2903" y="3343"/>
                    <a:pt x="4838" y="3343"/>
                  </a:cubicBezTo>
                  <a:cubicBezTo>
                    <a:pt x="6772" y="3343"/>
                    <a:pt x="8440" y="3042"/>
                    <a:pt x="9608" y="2575"/>
                  </a:cubicBezTo>
                  <a:cubicBezTo>
                    <a:pt x="9474" y="1875"/>
                    <a:pt x="8907" y="1241"/>
                    <a:pt x="8274" y="874"/>
                  </a:cubicBezTo>
                  <a:cubicBezTo>
                    <a:pt x="7363" y="320"/>
                    <a:pt x="6135" y="1"/>
                    <a:pt x="4881"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5"/>
            <p:cNvSpPr/>
            <p:nvPr/>
          </p:nvSpPr>
          <p:spPr>
            <a:xfrm>
              <a:off x="8082213" y="4208287"/>
              <a:ext cx="338213" cy="302273"/>
            </a:xfrm>
            <a:custGeom>
              <a:avLst/>
              <a:gdLst/>
              <a:ahLst/>
              <a:cxnLst/>
              <a:rect l="l" t="t" r="r" b="b"/>
              <a:pathLst>
                <a:path w="12243" h="10942" extrusionOk="0">
                  <a:moveTo>
                    <a:pt x="5905" y="0"/>
                  </a:moveTo>
                  <a:cubicBezTo>
                    <a:pt x="5171" y="0"/>
                    <a:pt x="4737" y="834"/>
                    <a:pt x="4570" y="1602"/>
                  </a:cubicBezTo>
                  <a:cubicBezTo>
                    <a:pt x="4103" y="4237"/>
                    <a:pt x="4937" y="6505"/>
                    <a:pt x="5905" y="8773"/>
                  </a:cubicBezTo>
                  <a:cubicBezTo>
                    <a:pt x="5771" y="8573"/>
                    <a:pt x="5671" y="8406"/>
                    <a:pt x="5538" y="8206"/>
                  </a:cubicBezTo>
                  <a:cubicBezTo>
                    <a:pt x="5071" y="7506"/>
                    <a:pt x="4570" y="6772"/>
                    <a:pt x="4103" y="5905"/>
                  </a:cubicBezTo>
                  <a:cubicBezTo>
                    <a:pt x="3837" y="5371"/>
                    <a:pt x="3536" y="4737"/>
                    <a:pt x="3036" y="4270"/>
                  </a:cubicBezTo>
                  <a:cubicBezTo>
                    <a:pt x="2640" y="3899"/>
                    <a:pt x="2116" y="3693"/>
                    <a:pt x="1640" y="3693"/>
                  </a:cubicBezTo>
                  <a:cubicBezTo>
                    <a:pt x="1474" y="3693"/>
                    <a:pt x="1314" y="3718"/>
                    <a:pt x="1168" y="3770"/>
                  </a:cubicBezTo>
                  <a:cubicBezTo>
                    <a:pt x="334" y="4070"/>
                    <a:pt x="0" y="5104"/>
                    <a:pt x="167" y="5905"/>
                  </a:cubicBezTo>
                  <a:cubicBezTo>
                    <a:pt x="334" y="6772"/>
                    <a:pt x="934" y="7439"/>
                    <a:pt x="1435" y="7939"/>
                  </a:cubicBezTo>
                  <a:cubicBezTo>
                    <a:pt x="2903" y="9374"/>
                    <a:pt x="4737" y="10408"/>
                    <a:pt x="6739" y="10908"/>
                  </a:cubicBezTo>
                  <a:cubicBezTo>
                    <a:pt x="6772" y="10908"/>
                    <a:pt x="6872" y="10942"/>
                    <a:pt x="6939" y="10942"/>
                  </a:cubicBezTo>
                  <a:cubicBezTo>
                    <a:pt x="8106" y="10942"/>
                    <a:pt x="10875" y="9107"/>
                    <a:pt x="11776" y="7506"/>
                  </a:cubicBezTo>
                  <a:cubicBezTo>
                    <a:pt x="12009" y="6939"/>
                    <a:pt x="12243" y="6105"/>
                    <a:pt x="12042" y="5438"/>
                  </a:cubicBezTo>
                  <a:cubicBezTo>
                    <a:pt x="11942" y="5104"/>
                    <a:pt x="11742" y="4871"/>
                    <a:pt x="11442" y="4704"/>
                  </a:cubicBezTo>
                  <a:cubicBezTo>
                    <a:pt x="11270" y="4607"/>
                    <a:pt x="11071" y="4559"/>
                    <a:pt x="10858" y="4559"/>
                  </a:cubicBezTo>
                  <a:cubicBezTo>
                    <a:pt x="10407" y="4559"/>
                    <a:pt x="9893" y="4774"/>
                    <a:pt x="9441" y="5204"/>
                  </a:cubicBezTo>
                  <a:cubicBezTo>
                    <a:pt x="8406" y="6105"/>
                    <a:pt x="7739" y="7372"/>
                    <a:pt x="7272" y="8607"/>
                  </a:cubicBezTo>
                  <a:cubicBezTo>
                    <a:pt x="7573" y="6372"/>
                    <a:pt x="7573" y="4070"/>
                    <a:pt x="7239" y="1768"/>
                  </a:cubicBezTo>
                  <a:cubicBezTo>
                    <a:pt x="7206" y="1368"/>
                    <a:pt x="6905" y="0"/>
                    <a:pt x="5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5"/>
            <p:cNvSpPr/>
            <p:nvPr/>
          </p:nvSpPr>
          <p:spPr>
            <a:xfrm>
              <a:off x="8101551" y="4486585"/>
              <a:ext cx="207381" cy="262658"/>
            </a:xfrm>
            <a:custGeom>
              <a:avLst/>
              <a:gdLst/>
              <a:ahLst/>
              <a:cxnLst/>
              <a:rect l="l" t="t" r="r" b="b"/>
              <a:pathLst>
                <a:path w="7507" h="9508" extrusionOk="0">
                  <a:moveTo>
                    <a:pt x="1" y="0"/>
                  </a:moveTo>
                  <a:lnTo>
                    <a:pt x="1969" y="7205"/>
                  </a:lnTo>
                  <a:cubicBezTo>
                    <a:pt x="2336" y="8606"/>
                    <a:pt x="3570" y="9507"/>
                    <a:pt x="5005" y="9507"/>
                  </a:cubicBezTo>
                  <a:lnTo>
                    <a:pt x="7506" y="9507"/>
                  </a:lnTo>
                  <a:cubicBezTo>
                    <a:pt x="4304" y="7539"/>
                    <a:pt x="3904" y="4037"/>
                    <a:pt x="4071" y="1668"/>
                  </a:cubicBezTo>
                  <a:cubicBezTo>
                    <a:pt x="2002" y="1435"/>
                    <a:pt x="468" y="801"/>
                    <a:pt x="1" y="0"/>
                  </a:cubicBezTo>
                  <a:close/>
                </a:path>
              </a:pathLst>
            </a:custGeom>
            <a:solidFill>
              <a:srgbClr val="9E9E9E">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p:cNvSpPr/>
            <p:nvPr/>
          </p:nvSpPr>
          <p:spPr>
            <a:xfrm>
              <a:off x="8462781" y="4195386"/>
              <a:ext cx="511477" cy="176966"/>
            </a:xfrm>
            <a:custGeom>
              <a:avLst/>
              <a:gdLst/>
              <a:ahLst/>
              <a:cxnLst/>
              <a:rect l="l" t="t" r="r" b="b"/>
              <a:pathLst>
                <a:path w="18515" h="6406" extrusionOk="0">
                  <a:moveTo>
                    <a:pt x="9274" y="0"/>
                  </a:moveTo>
                  <a:cubicBezTo>
                    <a:pt x="4137" y="0"/>
                    <a:pt x="1" y="1401"/>
                    <a:pt x="1" y="3203"/>
                  </a:cubicBezTo>
                  <a:cubicBezTo>
                    <a:pt x="1" y="4971"/>
                    <a:pt x="4171" y="6405"/>
                    <a:pt x="9274" y="6405"/>
                  </a:cubicBezTo>
                  <a:cubicBezTo>
                    <a:pt x="14411" y="6405"/>
                    <a:pt x="18514" y="5004"/>
                    <a:pt x="18514" y="3203"/>
                  </a:cubicBezTo>
                  <a:cubicBezTo>
                    <a:pt x="18514" y="1401"/>
                    <a:pt x="14411" y="0"/>
                    <a:pt x="9274" y="0"/>
                  </a:cubicBezTo>
                  <a:close/>
                </a:path>
              </a:pathLst>
            </a:custGeom>
            <a:solidFill>
              <a:srgbClr val="35C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5"/>
            <p:cNvSpPr/>
            <p:nvPr/>
          </p:nvSpPr>
          <p:spPr>
            <a:xfrm>
              <a:off x="8166996" y="3638019"/>
              <a:ext cx="600844" cy="686398"/>
            </a:xfrm>
            <a:custGeom>
              <a:avLst/>
              <a:gdLst/>
              <a:ahLst/>
              <a:cxnLst/>
              <a:rect l="l" t="t" r="r" b="b"/>
              <a:pathLst>
                <a:path w="21750" h="24847" extrusionOk="0">
                  <a:moveTo>
                    <a:pt x="2257" y="0"/>
                  </a:moveTo>
                  <a:cubicBezTo>
                    <a:pt x="1570" y="0"/>
                    <a:pt x="838" y="433"/>
                    <a:pt x="501" y="1063"/>
                  </a:cubicBezTo>
                  <a:cubicBezTo>
                    <a:pt x="0" y="2030"/>
                    <a:pt x="167" y="3164"/>
                    <a:pt x="467" y="4198"/>
                  </a:cubicBezTo>
                  <a:cubicBezTo>
                    <a:pt x="1168" y="6733"/>
                    <a:pt x="2636" y="9102"/>
                    <a:pt x="4604" y="10870"/>
                  </a:cubicBezTo>
                  <a:cubicBezTo>
                    <a:pt x="3036" y="11037"/>
                    <a:pt x="1935" y="12704"/>
                    <a:pt x="2169" y="14239"/>
                  </a:cubicBezTo>
                  <a:cubicBezTo>
                    <a:pt x="2369" y="15807"/>
                    <a:pt x="3703" y="17041"/>
                    <a:pt x="5171" y="17508"/>
                  </a:cubicBezTo>
                  <a:cubicBezTo>
                    <a:pt x="5716" y="17677"/>
                    <a:pt x="6278" y="17750"/>
                    <a:pt x="6843" y="17750"/>
                  </a:cubicBezTo>
                  <a:cubicBezTo>
                    <a:pt x="7832" y="17750"/>
                    <a:pt x="8827" y="17526"/>
                    <a:pt x="9741" y="17208"/>
                  </a:cubicBezTo>
                  <a:lnTo>
                    <a:pt x="9741" y="17208"/>
                  </a:lnTo>
                  <a:cubicBezTo>
                    <a:pt x="8473" y="18509"/>
                    <a:pt x="9340" y="20877"/>
                    <a:pt x="10875" y="21844"/>
                  </a:cubicBezTo>
                  <a:cubicBezTo>
                    <a:pt x="12476" y="22778"/>
                    <a:pt x="14377" y="22745"/>
                    <a:pt x="16212" y="22845"/>
                  </a:cubicBezTo>
                  <a:cubicBezTo>
                    <a:pt x="18047" y="22945"/>
                    <a:pt x="20048" y="23345"/>
                    <a:pt x="21149" y="24846"/>
                  </a:cubicBezTo>
                  <a:cubicBezTo>
                    <a:pt x="21682" y="21844"/>
                    <a:pt x="21749" y="18775"/>
                    <a:pt x="21382" y="15740"/>
                  </a:cubicBezTo>
                  <a:cubicBezTo>
                    <a:pt x="21282" y="14572"/>
                    <a:pt x="21015" y="13272"/>
                    <a:pt x="20148" y="12438"/>
                  </a:cubicBezTo>
                  <a:cubicBezTo>
                    <a:pt x="19735" y="12024"/>
                    <a:pt x="19117" y="11800"/>
                    <a:pt x="18526" y="11800"/>
                  </a:cubicBezTo>
                  <a:cubicBezTo>
                    <a:pt x="17923" y="11800"/>
                    <a:pt x="17349" y="12033"/>
                    <a:pt x="17046" y="12538"/>
                  </a:cubicBezTo>
                  <a:cubicBezTo>
                    <a:pt x="17113" y="10470"/>
                    <a:pt x="17113" y="8201"/>
                    <a:pt x="15878" y="6533"/>
                  </a:cubicBezTo>
                  <a:cubicBezTo>
                    <a:pt x="15192" y="5580"/>
                    <a:pt x="13949" y="4997"/>
                    <a:pt x="12798" y="4997"/>
                  </a:cubicBezTo>
                  <a:cubicBezTo>
                    <a:pt x="11937" y="4997"/>
                    <a:pt x="11127" y="5324"/>
                    <a:pt x="10641" y="6066"/>
                  </a:cubicBezTo>
                  <a:cubicBezTo>
                    <a:pt x="10075" y="2828"/>
                    <a:pt x="6842" y="300"/>
                    <a:pt x="3735" y="300"/>
                  </a:cubicBezTo>
                  <a:cubicBezTo>
                    <a:pt x="3546" y="300"/>
                    <a:pt x="3357" y="310"/>
                    <a:pt x="3169" y="329"/>
                  </a:cubicBezTo>
                  <a:cubicBezTo>
                    <a:pt x="2909" y="101"/>
                    <a:pt x="2588" y="0"/>
                    <a:pt x="2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5"/>
            <p:cNvSpPr/>
            <p:nvPr/>
          </p:nvSpPr>
          <p:spPr>
            <a:xfrm>
              <a:off x="8178958" y="3658157"/>
              <a:ext cx="576893" cy="662558"/>
            </a:xfrm>
            <a:custGeom>
              <a:avLst/>
              <a:gdLst/>
              <a:ahLst/>
              <a:cxnLst/>
              <a:rect l="l" t="t" r="r" b="b"/>
              <a:pathLst>
                <a:path w="20883" h="23984" extrusionOk="0">
                  <a:moveTo>
                    <a:pt x="268" y="0"/>
                  </a:moveTo>
                  <a:cubicBezTo>
                    <a:pt x="201" y="100"/>
                    <a:pt x="101" y="234"/>
                    <a:pt x="68" y="300"/>
                  </a:cubicBezTo>
                  <a:cubicBezTo>
                    <a:pt x="34" y="334"/>
                    <a:pt x="34" y="434"/>
                    <a:pt x="1" y="467"/>
                  </a:cubicBezTo>
                  <a:cubicBezTo>
                    <a:pt x="8774" y="6338"/>
                    <a:pt x="16012" y="14511"/>
                    <a:pt x="20716" y="23984"/>
                  </a:cubicBezTo>
                  <a:cubicBezTo>
                    <a:pt x="20782" y="23684"/>
                    <a:pt x="20849" y="23417"/>
                    <a:pt x="20883" y="23083"/>
                  </a:cubicBezTo>
                  <a:cubicBezTo>
                    <a:pt x="16112" y="13810"/>
                    <a:pt x="8941" y="5804"/>
                    <a:pt x="268"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5"/>
            <p:cNvSpPr/>
            <p:nvPr/>
          </p:nvSpPr>
          <p:spPr>
            <a:xfrm>
              <a:off x="8207550" y="3688545"/>
              <a:ext cx="231304" cy="187850"/>
            </a:xfrm>
            <a:custGeom>
              <a:avLst/>
              <a:gdLst/>
              <a:ahLst/>
              <a:cxnLst/>
              <a:rect l="l" t="t" r="r" b="b"/>
              <a:pathLst>
                <a:path w="8373" h="6800" extrusionOk="0">
                  <a:moveTo>
                    <a:pt x="6505" y="1"/>
                  </a:moveTo>
                  <a:lnTo>
                    <a:pt x="6505" y="1"/>
                  </a:lnTo>
                  <a:cubicBezTo>
                    <a:pt x="6471" y="2002"/>
                    <a:pt x="6838" y="4004"/>
                    <a:pt x="7505" y="5872"/>
                  </a:cubicBezTo>
                  <a:cubicBezTo>
                    <a:pt x="5998" y="5096"/>
                    <a:pt x="4299" y="4703"/>
                    <a:pt x="2585" y="4703"/>
                  </a:cubicBezTo>
                  <a:cubicBezTo>
                    <a:pt x="1719" y="4703"/>
                    <a:pt x="850" y="4803"/>
                    <a:pt x="0" y="5005"/>
                  </a:cubicBezTo>
                  <a:cubicBezTo>
                    <a:pt x="67" y="5171"/>
                    <a:pt x="167" y="5338"/>
                    <a:pt x="267" y="5505"/>
                  </a:cubicBezTo>
                  <a:cubicBezTo>
                    <a:pt x="1007" y="5353"/>
                    <a:pt x="1765" y="5277"/>
                    <a:pt x="2522" y="5277"/>
                  </a:cubicBezTo>
                  <a:cubicBezTo>
                    <a:pt x="4430" y="5277"/>
                    <a:pt x="6330" y="5760"/>
                    <a:pt x="7906" y="6739"/>
                  </a:cubicBezTo>
                  <a:cubicBezTo>
                    <a:pt x="7962" y="6781"/>
                    <a:pt x="8017" y="6800"/>
                    <a:pt x="8068" y="6800"/>
                  </a:cubicBezTo>
                  <a:cubicBezTo>
                    <a:pt x="8139" y="6800"/>
                    <a:pt x="8201" y="6764"/>
                    <a:pt x="8239" y="6706"/>
                  </a:cubicBezTo>
                  <a:cubicBezTo>
                    <a:pt x="8339" y="6639"/>
                    <a:pt x="8373" y="6506"/>
                    <a:pt x="8339" y="6372"/>
                  </a:cubicBezTo>
                  <a:cubicBezTo>
                    <a:pt x="7505" y="4538"/>
                    <a:pt x="7072" y="2503"/>
                    <a:pt x="7038" y="468"/>
                  </a:cubicBezTo>
                  <a:cubicBezTo>
                    <a:pt x="6872" y="301"/>
                    <a:pt x="6671" y="134"/>
                    <a:pt x="6505"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5"/>
            <p:cNvSpPr/>
            <p:nvPr/>
          </p:nvSpPr>
          <p:spPr>
            <a:xfrm>
              <a:off x="8225976" y="3785317"/>
              <a:ext cx="407331" cy="317936"/>
            </a:xfrm>
            <a:custGeom>
              <a:avLst/>
              <a:gdLst/>
              <a:ahLst/>
              <a:cxnLst/>
              <a:rect l="l" t="t" r="r" b="b"/>
              <a:pathLst>
                <a:path w="14745" h="11509" extrusionOk="0">
                  <a:moveTo>
                    <a:pt x="12209" y="0"/>
                  </a:moveTo>
                  <a:cubicBezTo>
                    <a:pt x="11809" y="3570"/>
                    <a:pt x="12342" y="7339"/>
                    <a:pt x="13743" y="10541"/>
                  </a:cubicBezTo>
                  <a:cubicBezTo>
                    <a:pt x="10968" y="9033"/>
                    <a:pt x="7820" y="8270"/>
                    <a:pt x="4740" y="8270"/>
                  </a:cubicBezTo>
                  <a:cubicBezTo>
                    <a:pt x="3120" y="8270"/>
                    <a:pt x="1518" y="8481"/>
                    <a:pt x="0" y="8907"/>
                  </a:cubicBezTo>
                  <a:cubicBezTo>
                    <a:pt x="34" y="9074"/>
                    <a:pt x="67" y="9240"/>
                    <a:pt x="134" y="9441"/>
                  </a:cubicBezTo>
                  <a:cubicBezTo>
                    <a:pt x="1607" y="9029"/>
                    <a:pt x="3161" y="8825"/>
                    <a:pt x="4734" y="8825"/>
                  </a:cubicBezTo>
                  <a:cubicBezTo>
                    <a:pt x="8006" y="8825"/>
                    <a:pt x="11360" y="9708"/>
                    <a:pt x="14244" y="11442"/>
                  </a:cubicBezTo>
                  <a:cubicBezTo>
                    <a:pt x="14344" y="11509"/>
                    <a:pt x="14377" y="11509"/>
                    <a:pt x="14410" y="11509"/>
                  </a:cubicBezTo>
                  <a:cubicBezTo>
                    <a:pt x="14511" y="11509"/>
                    <a:pt x="14544" y="11475"/>
                    <a:pt x="14644" y="11409"/>
                  </a:cubicBezTo>
                  <a:cubicBezTo>
                    <a:pt x="14711" y="11342"/>
                    <a:pt x="14744" y="11209"/>
                    <a:pt x="14677" y="11075"/>
                  </a:cubicBezTo>
                  <a:cubicBezTo>
                    <a:pt x="13009" y="7873"/>
                    <a:pt x="12376" y="4003"/>
                    <a:pt x="12743" y="301"/>
                  </a:cubicBezTo>
                  <a:cubicBezTo>
                    <a:pt x="12576" y="167"/>
                    <a:pt x="12409" y="67"/>
                    <a:pt x="12209"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5"/>
            <p:cNvSpPr/>
            <p:nvPr/>
          </p:nvSpPr>
          <p:spPr>
            <a:xfrm>
              <a:off x="8422254" y="3976069"/>
              <a:ext cx="307798" cy="246056"/>
            </a:xfrm>
            <a:custGeom>
              <a:avLst/>
              <a:gdLst/>
              <a:ahLst/>
              <a:cxnLst/>
              <a:rect l="l" t="t" r="r" b="b"/>
              <a:pathLst>
                <a:path w="11142" h="8907" extrusionOk="0">
                  <a:moveTo>
                    <a:pt x="10641" y="0"/>
                  </a:moveTo>
                  <a:cubicBezTo>
                    <a:pt x="9640" y="2602"/>
                    <a:pt x="9307" y="5438"/>
                    <a:pt x="9674" y="8140"/>
                  </a:cubicBezTo>
                  <a:cubicBezTo>
                    <a:pt x="7806" y="7339"/>
                    <a:pt x="5774" y="6943"/>
                    <a:pt x="3749" y="6943"/>
                  </a:cubicBezTo>
                  <a:cubicBezTo>
                    <a:pt x="2483" y="6943"/>
                    <a:pt x="1219" y="7098"/>
                    <a:pt x="0" y="7406"/>
                  </a:cubicBezTo>
                  <a:cubicBezTo>
                    <a:pt x="67" y="7573"/>
                    <a:pt x="134" y="7773"/>
                    <a:pt x="234" y="7939"/>
                  </a:cubicBezTo>
                  <a:cubicBezTo>
                    <a:pt x="1396" y="7637"/>
                    <a:pt x="2597" y="7488"/>
                    <a:pt x="3799" y="7488"/>
                  </a:cubicBezTo>
                  <a:cubicBezTo>
                    <a:pt x="5912" y="7488"/>
                    <a:pt x="8028" y="7947"/>
                    <a:pt x="9941" y="8840"/>
                  </a:cubicBezTo>
                  <a:cubicBezTo>
                    <a:pt x="9974" y="8840"/>
                    <a:pt x="10007" y="8907"/>
                    <a:pt x="10074" y="8907"/>
                  </a:cubicBezTo>
                  <a:cubicBezTo>
                    <a:pt x="10107" y="8907"/>
                    <a:pt x="10208" y="8907"/>
                    <a:pt x="10241" y="8840"/>
                  </a:cubicBezTo>
                  <a:cubicBezTo>
                    <a:pt x="10308" y="8773"/>
                    <a:pt x="10374" y="8673"/>
                    <a:pt x="10374" y="8573"/>
                  </a:cubicBezTo>
                  <a:cubicBezTo>
                    <a:pt x="9907" y="5838"/>
                    <a:pt x="10208" y="3003"/>
                    <a:pt x="11142" y="401"/>
                  </a:cubicBezTo>
                  <a:cubicBezTo>
                    <a:pt x="11041" y="334"/>
                    <a:pt x="10975" y="267"/>
                    <a:pt x="10908" y="234"/>
                  </a:cubicBezTo>
                  <a:cubicBezTo>
                    <a:pt x="10808" y="134"/>
                    <a:pt x="10741" y="67"/>
                    <a:pt x="10641"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5"/>
            <p:cNvSpPr/>
            <p:nvPr/>
          </p:nvSpPr>
          <p:spPr>
            <a:xfrm>
              <a:off x="8582592" y="3372595"/>
              <a:ext cx="489349" cy="897453"/>
            </a:xfrm>
            <a:custGeom>
              <a:avLst/>
              <a:gdLst/>
              <a:ahLst/>
              <a:cxnLst/>
              <a:rect l="l" t="t" r="r" b="b"/>
              <a:pathLst>
                <a:path w="17714" h="32487" extrusionOk="0">
                  <a:moveTo>
                    <a:pt x="10199" y="1"/>
                  </a:moveTo>
                  <a:cubicBezTo>
                    <a:pt x="8068" y="1"/>
                    <a:pt x="5934" y="1595"/>
                    <a:pt x="5037" y="3632"/>
                  </a:cubicBezTo>
                  <a:cubicBezTo>
                    <a:pt x="3937" y="6101"/>
                    <a:pt x="4270" y="8970"/>
                    <a:pt x="4904" y="11638"/>
                  </a:cubicBezTo>
                  <a:cubicBezTo>
                    <a:pt x="5004" y="12172"/>
                    <a:pt x="5137" y="12772"/>
                    <a:pt x="4837" y="13239"/>
                  </a:cubicBezTo>
                  <a:cubicBezTo>
                    <a:pt x="4470" y="13806"/>
                    <a:pt x="3636" y="13806"/>
                    <a:pt x="2969" y="14006"/>
                  </a:cubicBezTo>
                  <a:cubicBezTo>
                    <a:pt x="734" y="14674"/>
                    <a:pt x="0" y="17742"/>
                    <a:pt x="801" y="19944"/>
                  </a:cubicBezTo>
                  <a:cubicBezTo>
                    <a:pt x="1602" y="22146"/>
                    <a:pt x="3336" y="23847"/>
                    <a:pt x="4604" y="25848"/>
                  </a:cubicBezTo>
                  <a:cubicBezTo>
                    <a:pt x="5838" y="27850"/>
                    <a:pt x="6605" y="30585"/>
                    <a:pt x="5237" y="32486"/>
                  </a:cubicBezTo>
                  <a:cubicBezTo>
                    <a:pt x="9007" y="29151"/>
                    <a:pt x="12609" y="25448"/>
                    <a:pt x="15712" y="21312"/>
                  </a:cubicBezTo>
                  <a:cubicBezTo>
                    <a:pt x="16445" y="20411"/>
                    <a:pt x="17146" y="19410"/>
                    <a:pt x="17446" y="18276"/>
                  </a:cubicBezTo>
                  <a:cubicBezTo>
                    <a:pt x="17713" y="17142"/>
                    <a:pt x="17546" y="15808"/>
                    <a:pt x="16779" y="14974"/>
                  </a:cubicBezTo>
                  <a:cubicBezTo>
                    <a:pt x="15978" y="14173"/>
                    <a:pt x="14778" y="13906"/>
                    <a:pt x="14110" y="13006"/>
                  </a:cubicBezTo>
                  <a:cubicBezTo>
                    <a:pt x="12976" y="11605"/>
                    <a:pt x="13944" y="9603"/>
                    <a:pt x="14444" y="7835"/>
                  </a:cubicBezTo>
                  <a:cubicBezTo>
                    <a:pt x="15278" y="5000"/>
                    <a:pt x="14444" y="1297"/>
                    <a:pt x="11642" y="263"/>
                  </a:cubicBezTo>
                  <a:cubicBezTo>
                    <a:pt x="11171" y="84"/>
                    <a:pt x="10685" y="1"/>
                    <a:pt x="10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5"/>
            <p:cNvSpPr/>
            <p:nvPr/>
          </p:nvSpPr>
          <p:spPr>
            <a:xfrm>
              <a:off x="8726355" y="3371573"/>
              <a:ext cx="176938" cy="896625"/>
            </a:xfrm>
            <a:custGeom>
              <a:avLst/>
              <a:gdLst/>
              <a:ahLst/>
              <a:cxnLst/>
              <a:rect l="l" t="t" r="r" b="b"/>
              <a:pathLst>
                <a:path w="6405" h="32457" extrusionOk="0">
                  <a:moveTo>
                    <a:pt x="5404" y="0"/>
                  </a:moveTo>
                  <a:cubicBezTo>
                    <a:pt x="5404" y="33"/>
                    <a:pt x="5337" y="100"/>
                    <a:pt x="5337" y="134"/>
                  </a:cubicBezTo>
                  <a:cubicBezTo>
                    <a:pt x="5804" y="10441"/>
                    <a:pt x="4236" y="20882"/>
                    <a:pt x="734" y="30555"/>
                  </a:cubicBezTo>
                  <a:cubicBezTo>
                    <a:pt x="634" y="31222"/>
                    <a:pt x="434" y="31890"/>
                    <a:pt x="0" y="32457"/>
                  </a:cubicBezTo>
                  <a:cubicBezTo>
                    <a:pt x="300" y="32190"/>
                    <a:pt x="601" y="31890"/>
                    <a:pt x="901" y="31656"/>
                  </a:cubicBezTo>
                  <a:cubicBezTo>
                    <a:pt x="4703" y="21682"/>
                    <a:pt x="6405" y="10808"/>
                    <a:pt x="5938" y="134"/>
                  </a:cubicBezTo>
                  <a:cubicBezTo>
                    <a:pt x="5771" y="33"/>
                    <a:pt x="5571" y="33"/>
                    <a:pt x="5404"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5"/>
            <p:cNvSpPr/>
            <p:nvPr/>
          </p:nvSpPr>
          <p:spPr>
            <a:xfrm>
              <a:off x="8728178" y="3446216"/>
              <a:ext cx="261747" cy="282908"/>
            </a:xfrm>
            <a:custGeom>
              <a:avLst/>
              <a:gdLst/>
              <a:ahLst/>
              <a:cxnLst/>
              <a:rect l="l" t="t" r="r" b="b"/>
              <a:pathLst>
                <a:path w="9475" h="10241" extrusionOk="0">
                  <a:moveTo>
                    <a:pt x="301" y="0"/>
                  </a:moveTo>
                  <a:cubicBezTo>
                    <a:pt x="168" y="167"/>
                    <a:pt x="68" y="334"/>
                    <a:pt x="1" y="500"/>
                  </a:cubicBezTo>
                  <a:cubicBezTo>
                    <a:pt x="2169" y="2902"/>
                    <a:pt x="3870" y="6171"/>
                    <a:pt x="4904" y="10007"/>
                  </a:cubicBezTo>
                  <a:cubicBezTo>
                    <a:pt x="4904" y="10141"/>
                    <a:pt x="5004" y="10241"/>
                    <a:pt x="5138" y="10241"/>
                  </a:cubicBezTo>
                  <a:cubicBezTo>
                    <a:pt x="5238" y="10241"/>
                    <a:pt x="5371" y="10174"/>
                    <a:pt x="5405" y="10107"/>
                  </a:cubicBezTo>
                  <a:cubicBezTo>
                    <a:pt x="6505" y="8139"/>
                    <a:pt x="7840" y="6171"/>
                    <a:pt x="9341" y="4336"/>
                  </a:cubicBezTo>
                  <a:lnTo>
                    <a:pt x="9474" y="3336"/>
                  </a:lnTo>
                  <a:lnTo>
                    <a:pt x="9474" y="3336"/>
                  </a:lnTo>
                  <a:cubicBezTo>
                    <a:pt x="7873" y="5170"/>
                    <a:pt x="6405" y="7239"/>
                    <a:pt x="5238" y="9240"/>
                  </a:cubicBezTo>
                  <a:cubicBezTo>
                    <a:pt x="4404" y="6405"/>
                    <a:pt x="2903" y="2802"/>
                    <a:pt x="301"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5"/>
            <p:cNvSpPr/>
            <p:nvPr/>
          </p:nvSpPr>
          <p:spPr>
            <a:xfrm>
              <a:off x="8704227" y="3616692"/>
              <a:ext cx="269095" cy="319787"/>
            </a:xfrm>
            <a:custGeom>
              <a:avLst/>
              <a:gdLst/>
              <a:ahLst/>
              <a:cxnLst/>
              <a:rect l="l" t="t" r="r" b="b"/>
              <a:pathLst>
                <a:path w="9741" h="11576" extrusionOk="0">
                  <a:moveTo>
                    <a:pt x="1" y="0"/>
                  </a:moveTo>
                  <a:cubicBezTo>
                    <a:pt x="34" y="300"/>
                    <a:pt x="67" y="601"/>
                    <a:pt x="101" y="934"/>
                  </a:cubicBezTo>
                  <a:cubicBezTo>
                    <a:pt x="2769" y="3669"/>
                    <a:pt x="4404" y="7439"/>
                    <a:pt x="4504" y="11308"/>
                  </a:cubicBezTo>
                  <a:cubicBezTo>
                    <a:pt x="4504" y="11442"/>
                    <a:pt x="4570" y="11575"/>
                    <a:pt x="4704" y="11575"/>
                  </a:cubicBezTo>
                  <a:lnTo>
                    <a:pt x="4737" y="11575"/>
                  </a:lnTo>
                  <a:cubicBezTo>
                    <a:pt x="4871" y="11575"/>
                    <a:pt x="4937" y="11508"/>
                    <a:pt x="5004" y="11408"/>
                  </a:cubicBezTo>
                  <a:cubicBezTo>
                    <a:pt x="6238" y="8840"/>
                    <a:pt x="7839" y="6438"/>
                    <a:pt x="9741" y="4270"/>
                  </a:cubicBezTo>
                  <a:cubicBezTo>
                    <a:pt x="9707" y="4236"/>
                    <a:pt x="9674" y="4170"/>
                    <a:pt x="9674" y="4136"/>
                  </a:cubicBezTo>
                  <a:cubicBezTo>
                    <a:pt x="9574" y="4003"/>
                    <a:pt x="9507" y="3903"/>
                    <a:pt x="9441" y="3769"/>
                  </a:cubicBezTo>
                  <a:cubicBezTo>
                    <a:pt x="7706" y="5738"/>
                    <a:pt x="6205" y="7906"/>
                    <a:pt x="5004" y="10174"/>
                  </a:cubicBezTo>
                  <a:cubicBezTo>
                    <a:pt x="4671" y="6305"/>
                    <a:pt x="2836" y="2635"/>
                    <a:pt x="1" y="0"/>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5"/>
            <p:cNvSpPr/>
            <p:nvPr/>
          </p:nvSpPr>
          <p:spPr>
            <a:xfrm>
              <a:off x="8633285" y="3767802"/>
              <a:ext cx="419292" cy="321638"/>
            </a:xfrm>
            <a:custGeom>
              <a:avLst/>
              <a:gdLst/>
              <a:ahLst/>
              <a:cxnLst/>
              <a:rect l="l" t="t" r="r" b="b"/>
              <a:pathLst>
                <a:path w="15178" h="11643" extrusionOk="0">
                  <a:moveTo>
                    <a:pt x="500" y="1"/>
                  </a:moveTo>
                  <a:cubicBezTo>
                    <a:pt x="334" y="101"/>
                    <a:pt x="167" y="201"/>
                    <a:pt x="0" y="334"/>
                  </a:cubicBezTo>
                  <a:cubicBezTo>
                    <a:pt x="3469" y="2936"/>
                    <a:pt x="5704" y="7106"/>
                    <a:pt x="5904" y="11376"/>
                  </a:cubicBezTo>
                  <a:cubicBezTo>
                    <a:pt x="5904" y="11509"/>
                    <a:pt x="5971" y="11642"/>
                    <a:pt x="6104" y="11642"/>
                  </a:cubicBezTo>
                  <a:lnTo>
                    <a:pt x="6171" y="11642"/>
                  </a:lnTo>
                  <a:cubicBezTo>
                    <a:pt x="6271" y="11642"/>
                    <a:pt x="6405" y="11609"/>
                    <a:pt x="6438" y="11476"/>
                  </a:cubicBezTo>
                  <a:cubicBezTo>
                    <a:pt x="8606" y="7473"/>
                    <a:pt x="11608" y="3937"/>
                    <a:pt x="15178" y="1101"/>
                  </a:cubicBezTo>
                  <a:cubicBezTo>
                    <a:pt x="15111" y="935"/>
                    <a:pt x="14977" y="801"/>
                    <a:pt x="14844" y="668"/>
                  </a:cubicBezTo>
                  <a:cubicBezTo>
                    <a:pt x="11442" y="3336"/>
                    <a:pt x="8573" y="6672"/>
                    <a:pt x="6405" y="10442"/>
                  </a:cubicBezTo>
                  <a:cubicBezTo>
                    <a:pt x="5971" y="6372"/>
                    <a:pt x="3769" y="2502"/>
                    <a:pt x="500" y="1"/>
                  </a:cubicBez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5"/>
            <p:cNvSpPr/>
            <p:nvPr/>
          </p:nvSpPr>
          <p:spPr>
            <a:xfrm>
              <a:off x="8755831" y="3820594"/>
              <a:ext cx="547389" cy="473410"/>
            </a:xfrm>
            <a:custGeom>
              <a:avLst/>
              <a:gdLst/>
              <a:ahLst/>
              <a:cxnLst/>
              <a:rect l="l" t="t" r="r" b="b"/>
              <a:pathLst>
                <a:path w="19815" h="17137" extrusionOk="0">
                  <a:moveTo>
                    <a:pt x="18053" y="1"/>
                  </a:moveTo>
                  <a:cubicBezTo>
                    <a:pt x="13772" y="1"/>
                    <a:pt x="9460" y="1575"/>
                    <a:pt x="6205" y="4361"/>
                  </a:cubicBezTo>
                  <a:cubicBezTo>
                    <a:pt x="2536" y="7530"/>
                    <a:pt x="201" y="12267"/>
                    <a:pt x="1" y="17137"/>
                  </a:cubicBezTo>
                  <a:cubicBezTo>
                    <a:pt x="4837" y="15469"/>
                    <a:pt x="9240" y="14068"/>
                    <a:pt x="12976" y="11399"/>
                  </a:cubicBezTo>
                  <a:cubicBezTo>
                    <a:pt x="16646" y="8731"/>
                    <a:pt x="19514" y="4628"/>
                    <a:pt x="19815" y="91"/>
                  </a:cubicBezTo>
                  <a:cubicBezTo>
                    <a:pt x="19230" y="31"/>
                    <a:pt x="18642" y="1"/>
                    <a:pt x="180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5"/>
            <p:cNvSpPr/>
            <p:nvPr/>
          </p:nvSpPr>
          <p:spPr>
            <a:xfrm>
              <a:off x="9046119" y="3839683"/>
              <a:ext cx="206442" cy="185281"/>
            </a:xfrm>
            <a:custGeom>
              <a:avLst/>
              <a:gdLst/>
              <a:ahLst/>
              <a:cxnLst/>
              <a:rect l="l" t="t" r="r" b="b"/>
              <a:pathLst>
                <a:path w="7473" h="6707" extrusionOk="0">
                  <a:moveTo>
                    <a:pt x="2669" y="1"/>
                  </a:moveTo>
                  <a:lnTo>
                    <a:pt x="2669" y="1"/>
                  </a:lnTo>
                  <a:cubicBezTo>
                    <a:pt x="2468" y="34"/>
                    <a:pt x="2302" y="101"/>
                    <a:pt x="2068" y="167"/>
                  </a:cubicBezTo>
                  <a:cubicBezTo>
                    <a:pt x="2035" y="2269"/>
                    <a:pt x="1067" y="4604"/>
                    <a:pt x="67" y="6272"/>
                  </a:cubicBezTo>
                  <a:cubicBezTo>
                    <a:pt x="0" y="6405"/>
                    <a:pt x="33" y="6539"/>
                    <a:pt x="133" y="6605"/>
                  </a:cubicBezTo>
                  <a:cubicBezTo>
                    <a:pt x="177" y="6670"/>
                    <a:pt x="247" y="6707"/>
                    <a:pt x="328" y="6707"/>
                  </a:cubicBezTo>
                  <a:cubicBezTo>
                    <a:pt x="373" y="6707"/>
                    <a:pt x="420" y="6696"/>
                    <a:pt x="467" y="6672"/>
                  </a:cubicBezTo>
                  <a:cubicBezTo>
                    <a:pt x="1749" y="5970"/>
                    <a:pt x="3488" y="5549"/>
                    <a:pt x="5225" y="5549"/>
                  </a:cubicBezTo>
                  <a:cubicBezTo>
                    <a:pt x="5883" y="5549"/>
                    <a:pt x="6540" y="5610"/>
                    <a:pt x="7172" y="5738"/>
                  </a:cubicBezTo>
                  <a:cubicBezTo>
                    <a:pt x="7305" y="5571"/>
                    <a:pt x="7372" y="5404"/>
                    <a:pt x="7472" y="5238"/>
                  </a:cubicBezTo>
                  <a:cubicBezTo>
                    <a:pt x="6720" y="5064"/>
                    <a:pt x="5935" y="4983"/>
                    <a:pt x="5153" y="4983"/>
                  </a:cubicBezTo>
                  <a:cubicBezTo>
                    <a:pt x="3682" y="4983"/>
                    <a:pt x="2221" y="5270"/>
                    <a:pt x="1001" y="5771"/>
                  </a:cubicBezTo>
                  <a:cubicBezTo>
                    <a:pt x="1668" y="4504"/>
                    <a:pt x="2635" y="2269"/>
                    <a:pt x="2669"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5"/>
            <p:cNvSpPr/>
            <p:nvPr/>
          </p:nvSpPr>
          <p:spPr>
            <a:xfrm>
              <a:off x="8756743" y="3832307"/>
              <a:ext cx="544627" cy="461697"/>
            </a:xfrm>
            <a:custGeom>
              <a:avLst/>
              <a:gdLst/>
              <a:ahLst/>
              <a:cxnLst/>
              <a:rect l="l" t="t" r="r" b="b"/>
              <a:pathLst>
                <a:path w="19715" h="16713" extrusionOk="0">
                  <a:moveTo>
                    <a:pt x="19715" y="1"/>
                  </a:moveTo>
                  <a:cubicBezTo>
                    <a:pt x="12376" y="4504"/>
                    <a:pt x="5672" y="10208"/>
                    <a:pt x="1" y="16713"/>
                  </a:cubicBezTo>
                  <a:cubicBezTo>
                    <a:pt x="368" y="16613"/>
                    <a:pt x="701" y="16479"/>
                    <a:pt x="1102" y="16346"/>
                  </a:cubicBezTo>
                  <a:cubicBezTo>
                    <a:pt x="6472" y="10308"/>
                    <a:pt x="12777" y="5004"/>
                    <a:pt x="19648" y="701"/>
                  </a:cubicBezTo>
                  <a:cubicBezTo>
                    <a:pt x="19682" y="468"/>
                    <a:pt x="19715" y="201"/>
                    <a:pt x="197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5"/>
            <p:cNvSpPr/>
            <p:nvPr/>
          </p:nvSpPr>
          <p:spPr>
            <a:xfrm>
              <a:off x="8881167" y="3899575"/>
              <a:ext cx="216580" cy="274040"/>
            </a:xfrm>
            <a:custGeom>
              <a:avLst/>
              <a:gdLst/>
              <a:ahLst/>
              <a:cxnLst/>
              <a:rect l="l" t="t" r="r" b="b"/>
              <a:pathLst>
                <a:path w="7840" h="9920" extrusionOk="0">
                  <a:moveTo>
                    <a:pt x="3769" y="1"/>
                  </a:moveTo>
                  <a:lnTo>
                    <a:pt x="3769" y="1"/>
                  </a:lnTo>
                  <a:cubicBezTo>
                    <a:pt x="3603" y="101"/>
                    <a:pt x="3369" y="234"/>
                    <a:pt x="3202" y="368"/>
                  </a:cubicBezTo>
                  <a:cubicBezTo>
                    <a:pt x="3369" y="3670"/>
                    <a:pt x="2202" y="7206"/>
                    <a:pt x="100" y="9441"/>
                  </a:cubicBezTo>
                  <a:cubicBezTo>
                    <a:pt x="0" y="9541"/>
                    <a:pt x="0" y="9708"/>
                    <a:pt x="33" y="9774"/>
                  </a:cubicBezTo>
                  <a:cubicBezTo>
                    <a:pt x="110" y="9876"/>
                    <a:pt x="206" y="9920"/>
                    <a:pt x="291" y="9920"/>
                  </a:cubicBezTo>
                  <a:cubicBezTo>
                    <a:pt x="318" y="9920"/>
                    <a:pt x="343" y="9916"/>
                    <a:pt x="367" y="9908"/>
                  </a:cubicBezTo>
                  <a:cubicBezTo>
                    <a:pt x="1859" y="9432"/>
                    <a:pt x="3379" y="9181"/>
                    <a:pt x="4845" y="9181"/>
                  </a:cubicBezTo>
                  <a:cubicBezTo>
                    <a:pt x="5641" y="9181"/>
                    <a:pt x="6421" y="9255"/>
                    <a:pt x="7172" y="9408"/>
                  </a:cubicBezTo>
                  <a:cubicBezTo>
                    <a:pt x="7372" y="9274"/>
                    <a:pt x="7639" y="9107"/>
                    <a:pt x="7839" y="8974"/>
                  </a:cubicBezTo>
                  <a:cubicBezTo>
                    <a:pt x="6862" y="8706"/>
                    <a:pt x="5826" y="8572"/>
                    <a:pt x="4762" y="8572"/>
                  </a:cubicBezTo>
                  <a:cubicBezTo>
                    <a:pt x="3573" y="8572"/>
                    <a:pt x="2349" y="8739"/>
                    <a:pt x="1134" y="9074"/>
                  </a:cubicBezTo>
                  <a:cubicBezTo>
                    <a:pt x="3102" y="6606"/>
                    <a:pt x="4036" y="3203"/>
                    <a:pt x="3769"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5"/>
            <p:cNvSpPr/>
            <p:nvPr/>
          </p:nvSpPr>
          <p:spPr>
            <a:xfrm>
              <a:off x="8524524" y="4239449"/>
              <a:ext cx="387054" cy="134727"/>
            </a:xfrm>
            <a:custGeom>
              <a:avLst/>
              <a:gdLst/>
              <a:ahLst/>
              <a:cxnLst/>
              <a:rect l="l" t="t" r="r" b="b"/>
              <a:pathLst>
                <a:path w="14011" h="4877" extrusionOk="0">
                  <a:moveTo>
                    <a:pt x="7150" y="0"/>
                  </a:moveTo>
                  <a:cubicBezTo>
                    <a:pt x="4344" y="0"/>
                    <a:pt x="1440" y="1108"/>
                    <a:pt x="1" y="3743"/>
                  </a:cubicBezTo>
                  <a:cubicBezTo>
                    <a:pt x="1702" y="4410"/>
                    <a:pt x="4204" y="4877"/>
                    <a:pt x="7039" y="4877"/>
                  </a:cubicBezTo>
                  <a:cubicBezTo>
                    <a:pt x="9775" y="4877"/>
                    <a:pt x="12276" y="4443"/>
                    <a:pt x="14011" y="3776"/>
                  </a:cubicBezTo>
                  <a:cubicBezTo>
                    <a:pt x="13777" y="2775"/>
                    <a:pt x="12943" y="1875"/>
                    <a:pt x="12043" y="1274"/>
                  </a:cubicBezTo>
                  <a:cubicBezTo>
                    <a:pt x="10734" y="463"/>
                    <a:pt x="8962" y="0"/>
                    <a:pt x="7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5"/>
            <p:cNvSpPr/>
            <p:nvPr/>
          </p:nvSpPr>
          <p:spPr>
            <a:xfrm>
              <a:off x="8445294" y="3492102"/>
              <a:ext cx="299510" cy="803749"/>
            </a:xfrm>
            <a:custGeom>
              <a:avLst/>
              <a:gdLst/>
              <a:ahLst/>
              <a:cxnLst/>
              <a:rect l="l" t="t" r="r" b="b"/>
              <a:pathLst>
                <a:path w="10842" h="29095" extrusionOk="0">
                  <a:moveTo>
                    <a:pt x="287" y="0"/>
                  </a:moveTo>
                  <a:cubicBezTo>
                    <a:pt x="269" y="0"/>
                    <a:pt x="252" y="2"/>
                    <a:pt x="234" y="7"/>
                  </a:cubicBezTo>
                  <a:cubicBezTo>
                    <a:pt x="100" y="107"/>
                    <a:pt x="0" y="240"/>
                    <a:pt x="67" y="407"/>
                  </a:cubicBezTo>
                  <a:lnTo>
                    <a:pt x="10274" y="28928"/>
                  </a:lnTo>
                  <a:cubicBezTo>
                    <a:pt x="10308" y="28994"/>
                    <a:pt x="10408" y="29094"/>
                    <a:pt x="10541" y="29094"/>
                  </a:cubicBezTo>
                  <a:lnTo>
                    <a:pt x="10641" y="29094"/>
                  </a:lnTo>
                  <a:cubicBezTo>
                    <a:pt x="10775" y="28994"/>
                    <a:pt x="10841" y="28861"/>
                    <a:pt x="10808" y="28694"/>
                  </a:cubicBezTo>
                  <a:lnTo>
                    <a:pt x="601" y="174"/>
                  </a:lnTo>
                  <a:cubicBezTo>
                    <a:pt x="514" y="87"/>
                    <a:pt x="402" y="0"/>
                    <a:pt x="287" y="0"/>
                  </a:cubicBezTo>
                  <a:close/>
                </a:path>
              </a:pathLst>
            </a:custGeom>
            <a:solidFill>
              <a:srgbClr val="92F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5"/>
            <p:cNvSpPr/>
            <p:nvPr/>
          </p:nvSpPr>
          <p:spPr>
            <a:xfrm>
              <a:off x="8389076" y="3446990"/>
              <a:ext cx="175115" cy="335589"/>
            </a:xfrm>
            <a:custGeom>
              <a:avLst/>
              <a:gdLst/>
              <a:ahLst/>
              <a:cxnLst/>
              <a:rect l="l" t="t" r="r" b="b"/>
              <a:pathLst>
                <a:path w="6339" h="12148" extrusionOk="0">
                  <a:moveTo>
                    <a:pt x="1813" y="0"/>
                  </a:moveTo>
                  <a:cubicBezTo>
                    <a:pt x="1651" y="0"/>
                    <a:pt x="1490" y="23"/>
                    <a:pt x="1335" y="72"/>
                  </a:cubicBezTo>
                  <a:cubicBezTo>
                    <a:pt x="668" y="272"/>
                    <a:pt x="267" y="939"/>
                    <a:pt x="134" y="1640"/>
                  </a:cubicBezTo>
                  <a:cubicBezTo>
                    <a:pt x="0" y="2374"/>
                    <a:pt x="167" y="3074"/>
                    <a:pt x="367" y="3741"/>
                  </a:cubicBezTo>
                  <a:cubicBezTo>
                    <a:pt x="1435" y="7077"/>
                    <a:pt x="3503" y="10046"/>
                    <a:pt x="6272" y="12147"/>
                  </a:cubicBezTo>
                  <a:cubicBezTo>
                    <a:pt x="6338" y="8945"/>
                    <a:pt x="5771" y="5409"/>
                    <a:pt x="4303" y="2240"/>
                  </a:cubicBezTo>
                  <a:cubicBezTo>
                    <a:pt x="4037" y="1607"/>
                    <a:pt x="3703" y="1039"/>
                    <a:pt x="3203" y="572"/>
                  </a:cubicBezTo>
                  <a:cubicBezTo>
                    <a:pt x="2825" y="220"/>
                    <a:pt x="2313"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5"/>
            <p:cNvSpPr/>
            <p:nvPr/>
          </p:nvSpPr>
          <p:spPr>
            <a:xfrm>
              <a:off x="8356810" y="3780648"/>
              <a:ext cx="241470" cy="160418"/>
            </a:xfrm>
            <a:custGeom>
              <a:avLst/>
              <a:gdLst/>
              <a:ahLst/>
              <a:cxnLst/>
              <a:rect l="l" t="t" r="r" b="b"/>
              <a:pathLst>
                <a:path w="8741" h="5807" extrusionOk="0">
                  <a:moveTo>
                    <a:pt x="1713" y="0"/>
                  </a:moveTo>
                  <a:cubicBezTo>
                    <a:pt x="1676" y="0"/>
                    <a:pt x="1639" y="1"/>
                    <a:pt x="1602" y="3"/>
                  </a:cubicBezTo>
                  <a:cubicBezTo>
                    <a:pt x="801" y="69"/>
                    <a:pt x="1" y="703"/>
                    <a:pt x="1" y="1504"/>
                  </a:cubicBezTo>
                  <a:cubicBezTo>
                    <a:pt x="1" y="2371"/>
                    <a:pt x="835" y="2971"/>
                    <a:pt x="1602" y="3372"/>
                  </a:cubicBezTo>
                  <a:cubicBezTo>
                    <a:pt x="3970" y="4673"/>
                    <a:pt x="6472" y="5540"/>
                    <a:pt x="8740" y="5807"/>
                  </a:cubicBezTo>
                  <a:cubicBezTo>
                    <a:pt x="7640" y="3672"/>
                    <a:pt x="5938" y="1871"/>
                    <a:pt x="3837" y="670"/>
                  </a:cubicBezTo>
                  <a:cubicBezTo>
                    <a:pt x="3169" y="320"/>
                    <a:pt x="2471" y="0"/>
                    <a:pt x="1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p:cNvSpPr/>
            <p:nvPr/>
          </p:nvSpPr>
          <p:spPr>
            <a:xfrm>
              <a:off x="8598256" y="3613736"/>
              <a:ext cx="101384" cy="341169"/>
            </a:xfrm>
            <a:custGeom>
              <a:avLst/>
              <a:gdLst/>
              <a:ahLst/>
              <a:cxnLst/>
              <a:rect l="l" t="t" r="r" b="b"/>
              <a:pathLst>
                <a:path w="3670" h="12350" extrusionOk="0">
                  <a:moveTo>
                    <a:pt x="2287" y="0"/>
                  </a:moveTo>
                  <a:cubicBezTo>
                    <a:pt x="1490" y="0"/>
                    <a:pt x="1026" y="982"/>
                    <a:pt x="834" y="1842"/>
                  </a:cubicBezTo>
                  <a:cubicBezTo>
                    <a:pt x="34" y="5244"/>
                    <a:pt x="0" y="8880"/>
                    <a:pt x="668" y="12349"/>
                  </a:cubicBezTo>
                  <a:cubicBezTo>
                    <a:pt x="2536" y="8880"/>
                    <a:pt x="3670" y="5444"/>
                    <a:pt x="3603" y="2075"/>
                  </a:cubicBezTo>
                  <a:cubicBezTo>
                    <a:pt x="3570" y="1208"/>
                    <a:pt x="3269" y="74"/>
                    <a:pt x="2402" y="7"/>
                  </a:cubicBezTo>
                  <a:cubicBezTo>
                    <a:pt x="2363" y="3"/>
                    <a:pt x="2324" y="0"/>
                    <a:pt x="22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5"/>
            <p:cNvSpPr/>
            <p:nvPr/>
          </p:nvSpPr>
          <p:spPr>
            <a:xfrm>
              <a:off x="8386314" y="3985987"/>
              <a:ext cx="299510" cy="185474"/>
            </a:xfrm>
            <a:custGeom>
              <a:avLst/>
              <a:gdLst/>
              <a:ahLst/>
              <a:cxnLst/>
              <a:rect l="l" t="t" r="r" b="b"/>
              <a:pathLst>
                <a:path w="10842" h="6714" extrusionOk="0">
                  <a:moveTo>
                    <a:pt x="1730" y="0"/>
                  </a:moveTo>
                  <a:cubicBezTo>
                    <a:pt x="1594" y="0"/>
                    <a:pt x="1462" y="12"/>
                    <a:pt x="1335" y="42"/>
                  </a:cubicBezTo>
                  <a:cubicBezTo>
                    <a:pt x="868" y="108"/>
                    <a:pt x="401" y="409"/>
                    <a:pt x="234" y="876"/>
                  </a:cubicBezTo>
                  <a:cubicBezTo>
                    <a:pt x="0" y="1710"/>
                    <a:pt x="834" y="2443"/>
                    <a:pt x="1568" y="2877"/>
                  </a:cubicBezTo>
                  <a:cubicBezTo>
                    <a:pt x="4504" y="4478"/>
                    <a:pt x="7706" y="5579"/>
                    <a:pt x="10841" y="6713"/>
                  </a:cubicBezTo>
                  <a:cubicBezTo>
                    <a:pt x="9207" y="3544"/>
                    <a:pt x="6205" y="1109"/>
                    <a:pt x="2736" y="142"/>
                  </a:cubicBezTo>
                  <a:cubicBezTo>
                    <a:pt x="2405" y="71"/>
                    <a:pt x="2059" y="0"/>
                    <a:pt x="17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5"/>
            <p:cNvSpPr/>
            <p:nvPr/>
          </p:nvSpPr>
          <p:spPr>
            <a:xfrm>
              <a:off x="8682099" y="3869988"/>
              <a:ext cx="111550" cy="293157"/>
            </a:xfrm>
            <a:custGeom>
              <a:avLst/>
              <a:gdLst/>
              <a:ahLst/>
              <a:cxnLst/>
              <a:rect l="l" t="t" r="r" b="b"/>
              <a:pathLst>
                <a:path w="4038" h="10612" extrusionOk="0">
                  <a:moveTo>
                    <a:pt x="2884" y="1"/>
                  </a:moveTo>
                  <a:cubicBezTo>
                    <a:pt x="2163" y="1"/>
                    <a:pt x="1659" y="799"/>
                    <a:pt x="1402" y="1505"/>
                  </a:cubicBezTo>
                  <a:cubicBezTo>
                    <a:pt x="368" y="4408"/>
                    <a:pt x="1" y="7576"/>
                    <a:pt x="368" y="10612"/>
                  </a:cubicBezTo>
                  <a:cubicBezTo>
                    <a:pt x="2703" y="8310"/>
                    <a:pt x="3904" y="5175"/>
                    <a:pt x="4004" y="2006"/>
                  </a:cubicBezTo>
                  <a:cubicBezTo>
                    <a:pt x="4037" y="1172"/>
                    <a:pt x="3804" y="138"/>
                    <a:pt x="2970" y="4"/>
                  </a:cubicBezTo>
                  <a:cubicBezTo>
                    <a:pt x="2941" y="2"/>
                    <a:pt x="2912" y="1"/>
                    <a:pt x="28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p:cNvSpPr/>
            <p:nvPr/>
          </p:nvSpPr>
          <p:spPr>
            <a:xfrm>
              <a:off x="8521761" y="4647833"/>
              <a:ext cx="380617" cy="108760"/>
            </a:xfrm>
            <a:custGeom>
              <a:avLst/>
              <a:gdLst/>
              <a:ahLst/>
              <a:cxnLst/>
              <a:rect l="l" t="t" r="r" b="b"/>
              <a:pathLst>
                <a:path w="13778" h="3937" extrusionOk="0">
                  <a:moveTo>
                    <a:pt x="6872" y="1"/>
                  </a:moveTo>
                  <a:cubicBezTo>
                    <a:pt x="3070" y="1"/>
                    <a:pt x="1" y="868"/>
                    <a:pt x="1" y="1969"/>
                  </a:cubicBezTo>
                  <a:cubicBezTo>
                    <a:pt x="1" y="3036"/>
                    <a:pt x="3070" y="3937"/>
                    <a:pt x="6872" y="3937"/>
                  </a:cubicBezTo>
                  <a:cubicBezTo>
                    <a:pt x="10675" y="3937"/>
                    <a:pt x="13777" y="3036"/>
                    <a:pt x="13777" y="1969"/>
                  </a:cubicBezTo>
                  <a:cubicBezTo>
                    <a:pt x="13777" y="868"/>
                    <a:pt x="10675" y="1"/>
                    <a:pt x="6872" y="1"/>
                  </a:cubicBezTo>
                  <a:close/>
                </a:path>
              </a:pathLst>
            </a:custGeom>
            <a:solidFill>
              <a:srgbClr val="373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p:cNvSpPr/>
            <p:nvPr/>
          </p:nvSpPr>
          <p:spPr>
            <a:xfrm>
              <a:off x="8469245" y="4301357"/>
              <a:ext cx="499488" cy="383380"/>
            </a:xfrm>
            <a:custGeom>
              <a:avLst/>
              <a:gdLst/>
              <a:ahLst/>
              <a:cxnLst/>
              <a:rect l="l" t="t" r="r" b="b"/>
              <a:pathLst>
                <a:path w="18081" h="13878" extrusionOk="0">
                  <a:moveTo>
                    <a:pt x="0" y="1"/>
                  </a:moveTo>
                  <a:lnTo>
                    <a:pt x="2869" y="10508"/>
                  </a:lnTo>
                  <a:cubicBezTo>
                    <a:pt x="3403" y="12509"/>
                    <a:pt x="5238" y="13877"/>
                    <a:pt x="7339" y="13877"/>
                  </a:cubicBezTo>
                  <a:lnTo>
                    <a:pt x="10741" y="13877"/>
                  </a:lnTo>
                  <a:cubicBezTo>
                    <a:pt x="12843" y="13877"/>
                    <a:pt x="14678" y="12509"/>
                    <a:pt x="15211" y="10508"/>
                  </a:cubicBezTo>
                  <a:lnTo>
                    <a:pt x="18080" y="1"/>
                  </a:lnTo>
                  <a:lnTo>
                    <a:pt x="18080" y="1"/>
                  </a:lnTo>
                  <a:cubicBezTo>
                    <a:pt x="17279" y="1502"/>
                    <a:pt x="13543" y="2636"/>
                    <a:pt x="9040" y="2636"/>
                  </a:cubicBezTo>
                  <a:cubicBezTo>
                    <a:pt x="4537" y="2636"/>
                    <a:pt x="768" y="150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5"/>
            <p:cNvSpPr/>
            <p:nvPr/>
          </p:nvSpPr>
          <p:spPr>
            <a:xfrm>
              <a:off x="8469245" y="4299506"/>
              <a:ext cx="314262" cy="384291"/>
            </a:xfrm>
            <a:custGeom>
              <a:avLst/>
              <a:gdLst/>
              <a:ahLst/>
              <a:cxnLst/>
              <a:rect l="l" t="t" r="r" b="b"/>
              <a:pathLst>
                <a:path w="11376" h="13911" extrusionOk="0">
                  <a:moveTo>
                    <a:pt x="0" y="1"/>
                  </a:moveTo>
                  <a:lnTo>
                    <a:pt x="2869" y="10542"/>
                  </a:lnTo>
                  <a:cubicBezTo>
                    <a:pt x="3403" y="12543"/>
                    <a:pt x="5238" y="13911"/>
                    <a:pt x="7339" y="13911"/>
                  </a:cubicBezTo>
                  <a:lnTo>
                    <a:pt x="10741" y="13911"/>
                  </a:lnTo>
                  <a:cubicBezTo>
                    <a:pt x="10942" y="13911"/>
                    <a:pt x="11175" y="13911"/>
                    <a:pt x="11375" y="13877"/>
                  </a:cubicBezTo>
                  <a:cubicBezTo>
                    <a:pt x="7773" y="10408"/>
                    <a:pt x="6071" y="5905"/>
                    <a:pt x="5238" y="2369"/>
                  </a:cubicBezTo>
                  <a:cubicBezTo>
                    <a:pt x="2569" y="1936"/>
                    <a:pt x="568" y="106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5"/>
            <p:cNvSpPr/>
            <p:nvPr/>
          </p:nvSpPr>
          <p:spPr>
            <a:xfrm>
              <a:off x="6922969" y="4195386"/>
              <a:ext cx="786042" cy="126274"/>
            </a:xfrm>
            <a:custGeom>
              <a:avLst/>
              <a:gdLst/>
              <a:ahLst/>
              <a:cxnLst/>
              <a:rect l="l" t="t" r="r" b="b"/>
              <a:pathLst>
                <a:path w="28454" h="4571" extrusionOk="0">
                  <a:moveTo>
                    <a:pt x="0" y="0"/>
                  </a:moveTo>
                  <a:lnTo>
                    <a:pt x="0" y="4570"/>
                  </a:lnTo>
                  <a:lnTo>
                    <a:pt x="28454" y="4570"/>
                  </a:lnTo>
                  <a:lnTo>
                    <a:pt x="28454"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p:cNvSpPr/>
            <p:nvPr/>
          </p:nvSpPr>
          <p:spPr>
            <a:xfrm>
              <a:off x="6922969" y="4195386"/>
              <a:ext cx="786042" cy="65444"/>
            </a:xfrm>
            <a:custGeom>
              <a:avLst/>
              <a:gdLst/>
              <a:ahLst/>
              <a:cxnLst/>
              <a:rect l="l" t="t" r="r" b="b"/>
              <a:pathLst>
                <a:path w="28454" h="2369" extrusionOk="0">
                  <a:moveTo>
                    <a:pt x="0" y="0"/>
                  </a:moveTo>
                  <a:lnTo>
                    <a:pt x="0" y="2369"/>
                  </a:lnTo>
                  <a:lnTo>
                    <a:pt x="28454" y="2369"/>
                  </a:lnTo>
                  <a:lnTo>
                    <a:pt x="28454"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p:cNvSpPr/>
            <p:nvPr/>
          </p:nvSpPr>
          <p:spPr>
            <a:xfrm>
              <a:off x="6700889" y="4283843"/>
              <a:ext cx="1159255" cy="387054"/>
            </a:xfrm>
            <a:custGeom>
              <a:avLst/>
              <a:gdLst/>
              <a:ahLst/>
              <a:cxnLst/>
              <a:rect l="l" t="t" r="r" b="b"/>
              <a:pathLst>
                <a:path w="41964" h="14011" extrusionOk="0">
                  <a:moveTo>
                    <a:pt x="8073" y="1"/>
                  </a:moveTo>
                  <a:lnTo>
                    <a:pt x="0" y="14011"/>
                  </a:lnTo>
                  <a:lnTo>
                    <a:pt x="41897" y="14011"/>
                  </a:lnTo>
                  <a:cubicBezTo>
                    <a:pt x="41897" y="14011"/>
                    <a:pt x="41963" y="6672"/>
                    <a:pt x="36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p:cNvSpPr/>
            <p:nvPr/>
          </p:nvSpPr>
          <p:spPr>
            <a:xfrm>
              <a:off x="6147966" y="3768741"/>
              <a:ext cx="729853" cy="825684"/>
            </a:xfrm>
            <a:custGeom>
              <a:avLst/>
              <a:gdLst/>
              <a:ahLst/>
              <a:cxnLst/>
              <a:rect l="l" t="t" r="r" b="b"/>
              <a:pathLst>
                <a:path w="26420" h="29889" extrusionOk="0">
                  <a:moveTo>
                    <a:pt x="16279" y="0"/>
                  </a:moveTo>
                  <a:lnTo>
                    <a:pt x="1" y="22550"/>
                  </a:lnTo>
                  <a:lnTo>
                    <a:pt x="10141" y="29888"/>
                  </a:lnTo>
                  <a:lnTo>
                    <a:pt x="26420" y="7339"/>
                  </a:lnTo>
                  <a:lnTo>
                    <a:pt x="16279"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p:cNvSpPr/>
            <p:nvPr/>
          </p:nvSpPr>
          <p:spPr>
            <a:xfrm>
              <a:off x="6479720" y="3773327"/>
              <a:ext cx="396253" cy="321638"/>
            </a:xfrm>
            <a:custGeom>
              <a:avLst/>
              <a:gdLst/>
              <a:ahLst/>
              <a:cxnLst/>
              <a:rect l="l" t="t" r="r" b="b"/>
              <a:pathLst>
                <a:path w="14344" h="11643" extrusionOk="0">
                  <a:moveTo>
                    <a:pt x="4203" y="1"/>
                  </a:moveTo>
                  <a:lnTo>
                    <a:pt x="0" y="5805"/>
                  </a:lnTo>
                  <a:lnTo>
                    <a:pt x="11208" y="11643"/>
                  </a:lnTo>
                  <a:lnTo>
                    <a:pt x="14344" y="7306"/>
                  </a:lnTo>
                  <a:lnTo>
                    <a:pt x="4203"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5"/>
            <p:cNvSpPr/>
            <p:nvPr/>
          </p:nvSpPr>
          <p:spPr>
            <a:xfrm>
              <a:off x="7297100" y="2693261"/>
              <a:ext cx="426668" cy="529488"/>
            </a:xfrm>
            <a:custGeom>
              <a:avLst/>
              <a:gdLst/>
              <a:ahLst/>
              <a:cxnLst/>
              <a:rect l="l" t="t" r="r" b="b"/>
              <a:pathLst>
                <a:path w="15445" h="19167" extrusionOk="0">
                  <a:moveTo>
                    <a:pt x="10383" y="0"/>
                  </a:moveTo>
                  <a:cubicBezTo>
                    <a:pt x="8118" y="0"/>
                    <a:pt x="4870" y="2632"/>
                    <a:pt x="3069" y="5874"/>
                  </a:cubicBezTo>
                  <a:cubicBezTo>
                    <a:pt x="1234" y="9176"/>
                    <a:pt x="601" y="12979"/>
                    <a:pt x="0" y="16682"/>
                  </a:cubicBezTo>
                  <a:cubicBezTo>
                    <a:pt x="1604" y="18328"/>
                    <a:pt x="3872" y="19167"/>
                    <a:pt x="6145" y="19167"/>
                  </a:cubicBezTo>
                  <a:cubicBezTo>
                    <a:pt x="7511" y="19167"/>
                    <a:pt x="8880" y="18863"/>
                    <a:pt x="10107" y="18250"/>
                  </a:cubicBezTo>
                  <a:cubicBezTo>
                    <a:pt x="13343" y="16648"/>
                    <a:pt x="15445" y="12979"/>
                    <a:pt x="15445" y="9343"/>
                  </a:cubicBezTo>
                  <a:cubicBezTo>
                    <a:pt x="15445" y="5674"/>
                    <a:pt x="13476" y="2171"/>
                    <a:pt x="10508" y="3"/>
                  </a:cubicBezTo>
                  <a:cubicBezTo>
                    <a:pt x="10466" y="1"/>
                    <a:pt x="10425" y="0"/>
                    <a:pt x="10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5"/>
            <p:cNvSpPr/>
            <p:nvPr/>
          </p:nvSpPr>
          <p:spPr>
            <a:xfrm>
              <a:off x="6748791" y="2717295"/>
              <a:ext cx="458023" cy="499239"/>
            </a:xfrm>
            <a:custGeom>
              <a:avLst/>
              <a:gdLst/>
              <a:ahLst/>
              <a:cxnLst/>
              <a:rect l="l" t="t" r="r" b="b"/>
              <a:pathLst>
                <a:path w="16580" h="18072" extrusionOk="0">
                  <a:moveTo>
                    <a:pt x="2302" y="0"/>
                  </a:moveTo>
                  <a:cubicBezTo>
                    <a:pt x="735" y="3103"/>
                    <a:pt x="1" y="6772"/>
                    <a:pt x="801" y="10141"/>
                  </a:cubicBezTo>
                  <a:cubicBezTo>
                    <a:pt x="1602" y="13510"/>
                    <a:pt x="4070" y="16612"/>
                    <a:pt x="7406" y="17680"/>
                  </a:cubicBezTo>
                  <a:cubicBezTo>
                    <a:pt x="8207" y="17944"/>
                    <a:pt x="9048" y="18072"/>
                    <a:pt x="9889" y="18072"/>
                  </a:cubicBezTo>
                  <a:cubicBezTo>
                    <a:pt x="12551" y="18072"/>
                    <a:pt x="15210" y="16792"/>
                    <a:pt x="16579" y="14511"/>
                  </a:cubicBezTo>
                  <a:cubicBezTo>
                    <a:pt x="14144" y="11976"/>
                    <a:pt x="12776" y="8607"/>
                    <a:pt x="10775" y="5671"/>
                  </a:cubicBezTo>
                  <a:cubicBezTo>
                    <a:pt x="8774" y="2769"/>
                    <a:pt x="5771" y="101"/>
                    <a:pt x="23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5"/>
            <p:cNvSpPr/>
            <p:nvPr/>
          </p:nvSpPr>
          <p:spPr>
            <a:xfrm>
              <a:off x="6977336" y="3045346"/>
              <a:ext cx="640458" cy="815545"/>
            </a:xfrm>
            <a:custGeom>
              <a:avLst/>
              <a:gdLst/>
              <a:ahLst/>
              <a:cxnLst/>
              <a:rect l="l" t="t" r="r" b="b"/>
              <a:pathLst>
                <a:path w="23184" h="29522" extrusionOk="0">
                  <a:moveTo>
                    <a:pt x="5904" y="1"/>
                  </a:moveTo>
                  <a:lnTo>
                    <a:pt x="4237" y="10008"/>
                  </a:lnTo>
                  <a:lnTo>
                    <a:pt x="0" y="10008"/>
                  </a:lnTo>
                  <a:lnTo>
                    <a:pt x="5037" y="29522"/>
                  </a:lnTo>
                  <a:lnTo>
                    <a:pt x="23183" y="10008"/>
                  </a:lnTo>
                  <a:lnTo>
                    <a:pt x="17313" y="10008"/>
                  </a:lnTo>
                  <a:lnTo>
                    <a:pt x="14077"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p:cNvSpPr/>
            <p:nvPr/>
          </p:nvSpPr>
          <p:spPr>
            <a:xfrm>
              <a:off x="7130298" y="3047196"/>
              <a:ext cx="304124" cy="213735"/>
            </a:xfrm>
            <a:custGeom>
              <a:avLst/>
              <a:gdLst/>
              <a:ahLst/>
              <a:cxnLst/>
              <a:rect l="l" t="t" r="r" b="b"/>
              <a:pathLst>
                <a:path w="11009" h="7737" extrusionOk="0">
                  <a:moveTo>
                    <a:pt x="367" y="0"/>
                  </a:moveTo>
                  <a:lnTo>
                    <a:pt x="1" y="2369"/>
                  </a:lnTo>
                  <a:cubicBezTo>
                    <a:pt x="1669" y="4919"/>
                    <a:pt x="4675" y="7736"/>
                    <a:pt x="10028" y="7736"/>
                  </a:cubicBezTo>
                  <a:cubicBezTo>
                    <a:pt x="10346" y="7736"/>
                    <a:pt x="10673" y="7726"/>
                    <a:pt x="11008" y="7706"/>
                  </a:cubicBezTo>
                  <a:lnTo>
                    <a:pt x="8540"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p:cNvSpPr/>
            <p:nvPr/>
          </p:nvSpPr>
          <p:spPr>
            <a:xfrm>
              <a:off x="7106346" y="3045346"/>
              <a:ext cx="511449" cy="423906"/>
            </a:xfrm>
            <a:custGeom>
              <a:avLst/>
              <a:gdLst/>
              <a:ahLst/>
              <a:cxnLst/>
              <a:rect l="l" t="t" r="r" b="b"/>
              <a:pathLst>
                <a:path w="18514" h="15345" extrusionOk="0">
                  <a:moveTo>
                    <a:pt x="1234" y="1"/>
                  </a:moveTo>
                  <a:lnTo>
                    <a:pt x="0" y="7439"/>
                  </a:lnTo>
                  <a:lnTo>
                    <a:pt x="13543" y="15345"/>
                  </a:lnTo>
                  <a:lnTo>
                    <a:pt x="18513" y="10008"/>
                  </a:lnTo>
                  <a:lnTo>
                    <a:pt x="12643" y="10008"/>
                  </a:lnTo>
                  <a:lnTo>
                    <a:pt x="9407"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5"/>
            <p:cNvSpPr/>
            <p:nvPr/>
          </p:nvSpPr>
          <p:spPr>
            <a:xfrm>
              <a:off x="6417065" y="3321792"/>
              <a:ext cx="633082" cy="750129"/>
            </a:xfrm>
            <a:custGeom>
              <a:avLst/>
              <a:gdLst/>
              <a:ahLst/>
              <a:cxnLst/>
              <a:rect l="l" t="t" r="r" b="b"/>
              <a:pathLst>
                <a:path w="22917" h="27154" extrusionOk="0">
                  <a:moveTo>
                    <a:pt x="18080" y="1"/>
                  </a:moveTo>
                  <a:cubicBezTo>
                    <a:pt x="15811" y="1"/>
                    <a:pt x="13643" y="968"/>
                    <a:pt x="12142" y="2669"/>
                  </a:cubicBezTo>
                  <a:lnTo>
                    <a:pt x="0" y="17647"/>
                  </a:lnTo>
                  <a:lnTo>
                    <a:pt x="17746" y="27154"/>
                  </a:lnTo>
                  <a:lnTo>
                    <a:pt x="22916" y="1"/>
                  </a:ln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5"/>
            <p:cNvSpPr/>
            <p:nvPr/>
          </p:nvSpPr>
          <p:spPr>
            <a:xfrm>
              <a:off x="6564502" y="3435138"/>
              <a:ext cx="450619" cy="636784"/>
            </a:xfrm>
            <a:custGeom>
              <a:avLst/>
              <a:gdLst/>
              <a:ahLst/>
              <a:cxnLst/>
              <a:rect l="l" t="t" r="r" b="b"/>
              <a:pathLst>
                <a:path w="16312" h="23051" extrusionOk="0">
                  <a:moveTo>
                    <a:pt x="14344" y="1"/>
                  </a:moveTo>
                  <a:lnTo>
                    <a:pt x="0" y="16379"/>
                  </a:lnTo>
                  <a:lnTo>
                    <a:pt x="12409" y="23051"/>
                  </a:lnTo>
                  <a:lnTo>
                    <a:pt x="16312" y="2636"/>
                  </a:lnTo>
                  <a:lnTo>
                    <a:pt x="14344" y="1"/>
                  </a:ln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p:cNvSpPr/>
            <p:nvPr/>
          </p:nvSpPr>
          <p:spPr>
            <a:xfrm>
              <a:off x="7423210" y="2441761"/>
              <a:ext cx="316223" cy="421060"/>
            </a:xfrm>
            <a:custGeom>
              <a:avLst/>
              <a:gdLst/>
              <a:ahLst/>
              <a:cxnLst/>
              <a:rect l="l" t="t" r="r" b="b"/>
              <a:pathLst>
                <a:path w="11447" h="15242" extrusionOk="0">
                  <a:moveTo>
                    <a:pt x="405" y="1"/>
                  </a:moveTo>
                  <a:cubicBezTo>
                    <a:pt x="405" y="1"/>
                    <a:pt x="0" y="15242"/>
                    <a:pt x="3734" y="15242"/>
                  </a:cubicBezTo>
                  <a:cubicBezTo>
                    <a:pt x="4286" y="15242"/>
                    <a:pt x="4928" y="14909"/>
                    <a:pt x="5676" y="14144"/>
                  </a:cubicBezTo>
                  <a:cubicBezTo>
                    <a:pt x="11447" y="8173"/>
                    <a:pt x="5109" y="1635"/>
                    <a:pt x="5109" y="1635"/>
                  </a:cubicBezTo>
                  <a:lnTo>
                    <a:pt x="405" y="1"/>
                  </a:ln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p:cNvSpPr/>
            <p:nvPr/>
          </p:nvSpPr>
          <p:spPr>
            <a:xfrm>
              <a:off x="6898990" y="2333027"/>
              <a:ext cx="669050" cy="778694"/>
            </a:xfrm>
            <a:custGeom>
              <a:avLst/>
              <a:gdLst/>
              <a:ahLst/>
              <a:cxnLst/>
              <a:rect l="l" t="t" r="r" b="b"/>
              <a:pathLst>
                <a:path w="24219" h="28188" extrusionOk="0">
                  <a:moveTo>
                    <a:pt x="1" y="1"/>
                  </a:moveTo>
                  <a:lnTo>
                    <a:pt x="568" y="17680"/>
                  </a:lnTo>
                  <a:cubicBezTo>
                    <a:pt x="568" y="23451"/>
                    <a:pt x="5271" y="28187"/>
                    <a:pt x="11075" y="28187"/>
                  </a:cubicBezTo>
                  <a:lnTo>
                    <a:pt x="13711" y="28187"/>
                  </a:lnTo>
                  <a:cubicBezTo>
                    <a:pt x="19515" y="28187"/>
                    <a:pt x="24218" y="23517"/>
                    <a:pt x="24185" y="17680"/>
                  </a:cubicBezTo>
                  <a:lnTo>
                    <a:pt x="23584"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p:cNvSpPr/>
            <p:nvPr/>
          </p:nvSpPr>
          <p:spPr>
            <a:xfrm>
              <a:off x="7285110" y="2748263"/>
              <a:ext cx="53482" cy="165336"/>
            </a:xfrm>
            <a:custGeom>
              <a:avLst/>
              <a:gdLst/>
              <a:ahLst/>
              <a:cxnLst/>
              <a:rect l="l" t="t" r="r" b="b"/>
              <a:pathLst>
                <a:path w="1936" h="5985" extrusionOk="0">
                  <a:moveTo>
                    <a:pt x="273" y="0"/>
                  </a:moveTo>
                  <a:cubicBezTo>
                    <a:pt x="191" y="0"/>
                    <a:pt x="104" y="25"/>
                    <a:pt x="67" y="80"/>
                  </a:cubicBezTo>
                  <a:cubicBezTo>
                    <a:pt x="1" y="180"/>
                    <a:pt x="1" y="381"/>
                    <a:pt x="101" y="481"/>
                  </a:cubicBezTo>
                  <a:cubicBezTo>
                    <a:pt x="868" y="1048"/>
                    <a:pt x="1335" y="1982"/>
                    <a:pt x="1368" y="2916"/>
                  </a:cubicBezTo>
                  <a:cubicBezTo>
                    <a:pt x="1368" y="3883"/>
                    <a:pt x="935" y="4850"/>
                    <a:pt x="234" y="5484"/>
                  </a:cubicBezTo>
                  <a:cubicBezTo>
                    <a:pt x="101" y="5584"/>
                    <a:pt x="101" y="5751"/>
                    <a:pt x="201" y="5884"/>
                  </a:cubicBezTo>
                  <a:cubicBezTo>
                    <a:pt x="234" y="5918"/>
                    <a:pt x="334" y="5985"/>
                    <a:pt x="401" y="5985"/>
                  </a:cubicBezTo>
                  <a:cubicBezTo>
                    <a:pt x="468" y="5985"/>
                    <a:pt x="519" y="5955"/>
                    <a:pt x="556" y="5955"/>
                  </a:cubicBezTo>
                  <a:cubicBezTo>
                    <a:pt x="575" y="5955"/>
                    <a:pt x="590" y="5962"/>
                    <a:pt x="601" y="5985"/>
                  </a:cubicBezTo>
                  <a:cubicBezTo>
                    <a:pt x="1435" y="5217"/>
                    <a:pt x="1935" y="4083"/>
                    <a:pt x="1902" y="2982"/>
                  </a:cubicBezTo>
                  <a:cubicBezTo>
                    <a:pt x="1902" y="1848"/>
                    <a:pt x="1335" y="747"/>
                    <a:pt x="434" y="47"/>
                  </a:cubicBezTo>
                  <a:cubicBezTo>
                    <a:pt x="404" y="17"/>
                    <a:pt x="341" y="0"/>
                    <a:pt x="273" y="0"/>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p:cNvSpPr/>
            <p:nvPr/>
          </p:nvSpPr>
          <p:spPr>
            <a:xfrm>
              <a:off x="6953357" y="2731108"/>
              <a:ext cx="198154" cy="198154"/>
            </a:xfrm>
            <a:custGeom>
              <a:avLst/>
              <a:gdLst/>
              <a:ahLst/>
              <a:cxnLst/>
              <a:rect l="l" t="t" r="r" b="b"/>
              <a:pathLst>
                <a:path w="7173" h="7173" extrusionOk="0">
                  <a:moveTo>
                    <a:pt x="3570" y="1"/>
                  </a:moveTo>
                  <a:cubicBezTo>
                    <a:pt x="1602" y="1"/>
                    <a:pt x="1" y="1602"/>
                    <a:pt x="1" y="3603"/>
                  </a:cubicBezTo>
                  <a:cubicBezTo>
                    <a:pt x="1" y="5571"/>
                    <a:pt x="1602" y="7173"/>
                    <a:pt x="3570" y="7173"/>
                  </a:cubicBezTo>
                  <a:cubicBezTo>
                    <a:pt x="5538" y="7173"/>
                    <a:pt x="7173" y="5571"/>
                    <a:pt x="7173" y="3603"/>
                  </a:cubicBezTo>
                  <a:cubicBezTo>
                    <a:pt x="7173" y="1602"/>
                    <a:pt x="5538" y="1"/>
                    <a:pt x="3570" y="1"/>
                  </a:cubicBezTo>
                  <a:close/>
                </a:path>
              </a:pathLst>
            </a:custGeom>
            <a:solidFill>
              <a:srgbClr val="FFB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p:cNvSpPr/>
            <p:nvPr/>
          </p:nvSpPr>
          <p:spPr>
            <a:xfrm>
              <a:off x="7433486" y="2730196"/>
              <a:ext cx="134561" cy="199066"/>
            </a:xfrm>
            <a:custGeom>
              <a:avLst/>
              <a:gdLst/>
              <a:ahLst/>
              <a:cxnLst/>
              <a:rect l="l" t="t" r="r" b="b"/>
              <a:pathLst>
                <a:path w="4871" h="7206" extrusionOk="0">
                  <a:moveTo>
                    <a:pt x="3636" y="0"/>
                  </a:moveTo>
                  <a:cubicBezTo>
                    <a:pt x="1635" y="0"/>
                    <a:pt x="0" y="1635"/>
                    <a:pt x="0" y="3636"/>
                  </a:cubicBezTo>
                  <a:cubicBezTo>
                    <a:pt x="0" y="5638"/>
                    <a:pt x="1601" y="7206"/>
                    <a:pt x="3569" y="7206"/>
                  </a:cubicBezTo>
                  <a:cubicBezTo>
                    <a:pt x="3736" y="7206"/>
                    <a:pt x="3936" y="7206"/>
                    <a:pt x="4136" y="7172"/>
                  </a:cubicBezTo>
                  <a:cubicBezTo>
                    <a:pt x="4570" y="5971"/>
                    <a:pt x="4870" y="4670"/>
                    <a:pt x="4870" y="3336"/>
                  </a:cubicBezTo>
                  <a:lnTo>
                    <a:pt x="4803" y="201"/>
                  </a:lnTo>
                  <a:cubicBezTo>
                    <a:pt x="4403" y="67"/>
                    <a:pt x="4036" y="0"/>
                    <a:pt x="3636" y="0"/>
                  </a:cubicBezTo>
                  <a:close/>
                </a:path>
              </a:pathLst>
            </a:custGeom>
            <a:solidFill>
              <a:srgbClr val="FFB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p:cNvSpPr/>
            <p:nvPr/>
          </p:nvSpPr>
          <p:spPr>
            <a:xfrm>
              <a:off x="7101733" y="2122937"/>
              <a:ext cx="180640" cy="191276"/>
            </a:xfrm>
            <a:custGeom>
              <a:avLst/>
              <a:gdLst/>
              <a:ahLst/>
              <a:cxnLst/>
              <a:rect l="l" t="t" r="r" b="b"/>
              <a:pathLst>
                <a:path w="6539" h="6924" extrusionOk="0">
                  <a:moveTo>
                    <a:pt x="4537" y="0"/>
                  </a:moveTo>
                  <a:cubicBezTo>
                    <a:pt x="5171" y="1368"/>
                    <a:pt x="4637" y="3036"/>
                    <a:pt x="3670" y="4170"/>
                  </a:cubicBezTo>
                  <a:cubicBezTo>
                    <a:pt x="2669" y="5337"/>
                    <a:pt x="1335" y="6038"/>
                    <a:pt x="0" y="6772"/>
                  </a:cubicBezTo>
                  <a:cubicBezTo>
                    <a:pt x="539" y="6874"/>
                    <a:pt x="1059" y="6923"/>
                    <a:pt x="1552" y="6923"/>
                  </a:cubicBezTo>
                  <a:cubicBezTo>
                    <a:pt x="3468" y="6923"/>
                    <a:pt x="4981" y="6177"/>
                    <a:pt x="5671" y="4904"/>
                  </a:cubicBezTo>
                  <a:cubicBezTo>
                    <a:pt x="6538" y="3302"/>
                    <a:pt x="6038" y="1101"/>
                    <a:pt x="45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5"/>
            <p:cNvSpPr/>
            <p:nvPr/>
          </p:nvSpPr>
          <p:spPr>
            <a:xfrm>
              <a:off x="6706414" y="2283772"/>
              <a:ext cx="479183" cy="408657"/>
            </a:xfrm>
            <a:custGeom>
              <a:avLst/>
              <a:gdLst/>
              <a:ahLst/>
              <a:cxnLst/>
              <a:rect l="l" t="t" r="r" b="b"/>
              <a:pathLst>
                <a:path w="17346" h="14793" extrusionOk="0">
                  <a:moveTo>
                    <a:pt x="13643" y="1"/>
                  </a:moveTo>
                  <a:cubicBezTo>
                    <a:pt x="10083" y="1"/>
                    <a:pt x="5267" y="1093"/>
                    <a:pt x="2969" y="3185"/>
                  </a:cubicBezTo>
                  <a:cubicBezTo>
                    <a:pt x="0" y="5953"/>
                    <a:pt x="601" y="11124"/>
                    <a:pt x="2302" y="14793"/>
                  </a:cubicBezTo>
                  <a:cubicBezTo>
                    <a:pt x="5971" y="14793"/>
                    <a:pt x="10541" y="12725"/>
                    <a:pt x="13210" y="10223"/>
                  </a:cubicBezTo>
                  <a:cubicBezTo>
                    <a:pt x="15878" y="7721"/>
                    <a:pt x="17346" y="3818"/>
                    <a:pt x="16345" y="282"/>
                  </a:cubicBezTo>
                  <a:cubicBezTo>
                    <a:pt x="15614" y="94"/>
                    <a:pt x="14682" y="1"/>
                    <a:pt x="13643"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6559888" y="2672128"/>
              <a:ext cx="298599" cy="346638"/>
            </a:xfrm>
            <a:custGeom>
              <a:avLst/>
              <a:gdLst/>
              <a:ahLst/>
              <a:cxnLst/>
              <a:rect l="l" t="t" r="r" b="b"/>
              <a:pathLst>
                <a:path w="10809" h="12548" extrusionOk="0">
                  <a:moveTo>
                    <a:pt x="10808" y="1"/>
                  </a:moveTo>
                  <a:cubicBezTo>
                    <a:pt x="9074" y="1002"/>
                    <a:pt x="7005" y="1435"/>
                    <a:pt x="5137" y="2169"/>
                  </a:cubicBezTo>
                  <a:cubicBezTo>
                    <a:pt x="3269" y="2936"/>
                    <a:pt x="1401" y="4104"/>
                    <a:pt x="634" y="5972"/>
                  </a:cubicBezTo>
                  <a:cubicBezTo>
                    <a:pt x="0" y="7573"/>
                    <a:pt x="267" y="9441"/>
                    <a:pt x="1335" y="10775"/>
                  </a:cubicBezTo>
                  <a:cubicBezTo>
                    <a:pt x="2232" y="11897"/>
                    <a:pt x="3672" y="12548"/>
                    <a:pt x="5100" y="12548"/>
                  </a:cubicBezTo>
                  <a:cubicBezTo>
                    <a:pt x="5370" y="12548"/>
                    <a:pt x="5639" y="12524"/>
                    <a:pt x="5905" y="12477"/>
                  </a:cubicBezTo>
                  <a:cubicBezTo>
                    <a:pt x="4237" y="11676"/>
                    <a:pt x="3303" y="9741"/>
                    <a:pt x="3403" y="7907"/>
                  </a:cubicBezTo>
                  <a:cubicBezTo>
                    <a:pt x="3503" y="6072"/>
                    <a:pt x="4504" y="4337"/>
                    <a:pt x="5938" y="3137"/>
                  </a:cubicBezTo>
                  <a:cubicBezTo>
                    <a:pt x="7272" y="1936"/>
                    <a:pt x="8974" y="1135"/>
                    <a:pt x="10808" y="1"/>
                  </a:cubicBezTo>
                  <a:close/>
                </a:path>
              </a:pathLst>
            </a:custGeom>
            <a:solidFill>
              <a:srgbClr val="090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6647433" y="2706245"/>
              <a:ext cx="280145" cy="520206"/>
            </a:xfrm>
            <a:custGeom>
              <a:avLst/>
              <a:gdLst/>
              <a:ahLst/>
              <a:cxnLst/>
              <a:rect l="l" t="t" r="r" b="b"/>
              <a:pathLst>
                <a:path w="10141" h="18831" extrusionOk="0">
                  <a:moveTo>
                    <a:pt x="4737" y="0"/>
                  </a:moveTo>
                  <a:cubicBezTo>
                    <a:pt x="2936" y="2335"/>
                    <a:pt x="1335" y="4904"/>
                    <a:pt x="668" y="7772"/>
                  </a:cubicBezTo>
                  <a:cubicBezTo>
                    <a:pt x="0" y="10675"/>
                    <a:pt x="401" y="13877"/>
                    <a:pt x="2235" y="16212"/>
                  </a:cubicBezTo>
                  <a:cubicBezTo>
                    <a:pt x="3520" y="17824"/>
                    <a:pt x="5591" y="18831"/>
                    <a:pt x="7622" y="18831"/>
                  </a:cubicBezTo>
                  <a:cubicBezTo>
                    <a:pt x="8490" y="18831"/>
                    <a:pt x="9351" y="18646"/>
                    <a:pt x="10141" y="18247"/>
                  </a:cubicBezTo>
                  <a:lnTo>
                    <a:pt x="10141" y="18247"/>
                  </a:lnTo>
                  <a:cubicBezTo>
                    <a:pt x="9879" y="18307"/>
                    <a:pt x="9618" y="18336"/>
                    <a:pt x="9359" y="18336"/>
                  </a:cubicBezTo>
                  <a:cubicBezTo>
                    <a:pt x="7344" y="18336"/>
                    <a:pt x="5495" y="16588"/>
                    <a:pt x="4904" y="14577"/>
                  </a:cubicBezTo>
                  <a:cubicBezTo>
                    <a:pt x="4237" y="12342"/>
                    <a:pt x="4770" y="9907"/>
                    <a:pt x="5338" y="7606"/>
                  </a:cubicBezTo>
                  <a:cubicBezTo>
                    <a:pt x="5905" y="5337"/>
                    <a:pt x="6505" y="2936"/>
                    <a:pt x="4737"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7611311" y="2716384"/>
              <a:ext cx="28" cy="28"/>
            </a:xfrm>
            <a:custGeom>
              <a:avLst/>
              <a:gdLst/>
              <a:ahLst/>
              <a:cxnLst/>
              <a:rect l="l" t="t" r="r" b="b"/>
              <a:pathLst>
                <a:path w="1" h="1" fill="none" extrusionOk="0">
                  <a:moveTo>
                    <a:pt x="1" y="0"/>
                  </a:moveTo>
                  <a:close/>
                </a:path>
              </a:pathLst>
            </a:custGeom>
            <a:noFill/>
            <a:ln w="6675" cap="flat" cmpd="sng">
              <a:solidFill>
                <a:srgbClr val="00000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7617775" y="2648177"/>
              <a:ext cx="197215" cy="463548"/>
            </a:xfrm>
            <a:custGeom>
              <a:avLst/>
              <a:gdLst/>
              <a:ahLst/>
              <a:cxnLst/>
              <a:rect l="l" t="t" r="r" b="b"/>
              <a:pathLst>
                <a:path w="7139" h="16780" extrusionOk="0">
                  <a:moveTo>
                    <a:pt x="0" y="1"/>
                  </a:moveTo>
                  <a:lnTo>
                    <a:pt x="0" y="1"/>
                  </a:lnTo>
                  <a:cubicBezTo>
                    <a:pt x="34" y="2136"/>
                    <a:pt x="601" y="4137"/>
                    <a:pt x="1502" y="5938"/>
                  </a:cubicBezTo>
                  <a:cubicBezTo>
                    <a:pt x="2335" y="7673"/>
                    <a:pt x="3470" y="9307"/>
                    <a:pt x="4137" y="11142"/>
                  </a:cubicBezTo>
                  <a:cubicBezTo>
                    <a:pt x="4804" y="12977"/>
                    <a:pt x="4971" y="15112"/>
                    <a:pt x="3903" y="16779"/>
                  </a:cubicBezTo>
                  <a:cubicBezTo>
                    <a:pt x="6005" y="16012"/>
                    <a:pt x="7139" y="13510"/>
                    <a:pt x="6905" y="11309"/>
                  </a:cubicBezTo>
                  <a:cubicBezTo>
                    <a:pt x="6705" y="9040"/>
                    <a:pt x="5471" y="7039"/>
                    <a:pt x="4070" y="5304"/>
                  </a:cubicBezTo>
                  <a:cubicBezTo>
                    <a:pt x="2702" y="3537"/>
                    <a:pt x="1101" y="19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7184664" y="2269130"/>
              <a:ext cx="452470" cy="348213"/>
            </a:xfrm>
            <a:custGeom>
              <a:avLst/>
              <a:gdLst/>
              <a:ahLst/>
              <a:cxnLst/>
              <a:rect l="l" t="t" r="r" b="b"/>
              <a:pathLst>
                <a:path w="16379" h="12605" extrusionOk="0">
                  <a:moveTo>
                    <a:pt x="5353" y="0"/>
                  </a:moveTo>
                  <a:cubicBezTo>
                    <a:pt x="3457" y="0"/>
                    <a:pt x="1506" y="150"/>
                    <a:pt x="1" y="546"/>
                  </a:cubicBezTo>
                  <a:cubicBezTo>
                    <a:pt x="3136" y="5749"/>
                    <a:pt x="8473" y="10386"/>
                    <a:pt x="13410" y="12354"/>
                  </a:cubicBezTo>
                  <a:cubicBezTo>
                    <a:pt x="13761" y="12471"/>
                    <a:pt x="14145" y="12605"/>
                    <a:pt x="14516" y="12605"/>
                  </a:cubicBezTo>
                  <a:cubicBezTo>
                    <a:pt x="14674" y="12605"/>
                    <a:pt x="14829" y="12581"/>
                    <a:pt x="14978" y="12521"/>
                  </a:cubicBezTo>
                  <a:cubicBezTo>
                    <a:pt x="15712" y="12187"/>
                    <a:pt x="15912" y="11220"/>
                    <a:pt x="16012" y="10386"/>
                  </a:cubicBezTo>
                  <a:cubicBezTo>
                    <a:pt x="16212" y="8251"/>
                    <a:pt x="16379" y="6050"/>
                    <a:pt x="15478" y="4148"/>
                  </a:cubicBezTo>
                  <a:cubicBezTo>
                    <a:pt x="14344" y="1746"/>
                    <a:pt x="11642" y="412"/>
                    <a:pt x="9007" y="179"/>
                  </a:cubicBezTo>
                  <a:cubicBezTo>
                    <a:pt x="7923" y="70"/>
                    <a:pt x="6651" y="0"/>
                    <a:pt x="5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7153337" y="2901584"/>
              <a:ext cx="197215" cy="96798"/>
            </a:xfrm>
            <a:custGeom>
              <a:avLst/>
              <a:gdLst/>
              <a:ahLst/>
              <a:cxnLst/>
              <a:rect l="l" t="t" r="r" b="b"/>
              <a:pathLst>
                <a:path w="7139" h="3504" extrusionOk="0">
                  <a:moveTo>
                    <a:pt x="307" y="1"/>
                  </a:moveTo>
                  <a:cubicBezTo>
                    <a:pt x="260" y="1"/>
                    <a:pt x="212" y="12"/>
                    <a:pt x="167" y="34"/>
                  </a:cubicBezTo>
                  <a:cubicBezTo>
                    <a:pt x="34" y="134"/>
                    <a:pt x="0" y="301"/>
                    <a:pt x="101" y="435"/>
                  </a:cubicBezTo>
                  <a:cubicBezTo>
                    <a:pt x="1201" y="2336"/>
                    <a:pt x="3370" y="3503"/>
                    <a:pt x="5604" y="3503"/>
                  </a:cubicBezTo>
                  <a:cubicBezTo>
                    <a:pt x="6038" y="3503"/>
                    <a:pt x="6505" y="3470"/>
                    <a:pt x="6872" y="3370"/>
                  </a:cubicBezTo>
                  <a:cubicBezTo>
                    <a:pt x="7039" y="3337"/>
                    <a:pt x="7139" y="3203"/>
                    <a:pt x="7106" y="3036"/>
                  </a:cubicBezTo>
                  <a:cubicBezTo>
                    <a:pt x="7050" y="2897"/>
                    <a:pt x="6971" y="2828"/>
                    <a:pt x="6850" y="2828"/>
                  </a:cubicBezTo>
                  <a:cubicBezTo>
                    <a:pt x="6826" y="2828"/>
                    <a:pt x="6800" y="2831"/>
                    <a:pt x="6772" y="2836"/>
                  </a:cubicBezTo>
                  <a:cubicBezTo>
                    <a:pt x="6402" y="2916"/>
                    <a:pt x="6024" y="2954"/>
                    <a:pt x="5644" y="2954"/>
                  </a:cubicBezTo>
                  <a:cubicBezTo>
                    <a:pt x="3627" y="2954"/>
                    <a:pt x="1573" y="1875"/>
                    <a:pt x="534" y="134"/>
                  </a:cubicBezTo>
                  <a:cubicBezTo>
                    <a:pt x="490" y="45"/>
                    <a:pt x="401" y="1"/>
                    <a:pt x="307" y="1"/>
                  </a:cubicBezTo>
                  <a:close/>
                </a:path>
              </a:pathLst>
            </a:custGeom>
            <a:solidFill>
              <a:srgbClr val="D693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6715613" y="2573478"/>
              <a:ext cx="238708" cy="158457"/>
            </a:xfrm>
            <a:custGeom>
              <a:avLst/>
              <a:gdLst/>
              <a:ahLst/>
              <a:cxnLst/>
              <a:rect l="l" t="t" r="r" b="b"/>
              <a:pathLst>
                <a:path w="8641" h="5736" extrusionOk="0">
                  <a:moveTo>
                    <a:pt x="6196" y="0"/>
                  </a:moveTo>
                  <a:cubicBezTo>
                    <a:pt x="5922" y="0"/>
                    <a:pt x="5643" y="54"/>
                    <a:pt x="5371" y="170"/>
                  </a:cubicBezTo>
                  <a:lnTo>
                    <a:pt x="1669" y="1637"/>
                  </a:lnTo>
                  <a:cubicBezTo>
                    <a:pt x="535" y="2071"/>
                    <a:pt x="1" y="3372"/>
                    <a:pt x="535" y="4506"/>
                  </a:cubicBezTo>
                  <a:lnTo>
                    <a:pt x="535" y="4539"/>
                  </a:lnTo>
                  <a:cubicBezTo>
                    <a:pt x="908" y="5286"/>
                    <a:pt x="1690" y="5736"/>
                    <a:pt x="2492" y="5736"/>
                  </a:cubicBezTo>
                  <a:cubicBezTo>
                    <a:pt x="2765" y="5736"/>
                    <a:pt x="3041" y="5684"/>
                    <a:pt x="3303" y="5573"/>
                  </a:cubicBezTo>
                  <a:lnTo>
                    <a:pt x="7006" y="4072"/>
                  </a:lnTo>
                  <a:cubicBezTo>
                    <a:pt x="8107" y="3639"/>
                    <a:pt x="8640" y="2404"/>
                    <a:pt x="8173" y="1337"/>
                  </a:cubicBezTo>
                  <a:cubicBezTo>
                    <a:pt x="7821" y="508"/>
                    <a:pt x="7034" y="0"/>
                    <a:pt x="6196"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6882415" y="2492315"/>
              <a:ext cx="667199" cy="352274"/>
            </a:xfrm>
            <a:custGeom>
              <a:avLst/>
              <a:gdLst/>
              <a:ahLst/>
              <a:cxnLst/>
              <a:rect l="l" t="t" r="r" b="b"/>
              <a:pathLst>
                <a:path w="24152" h="12752" extrusionOk="0">
                  <a:moveTo>
                    <a:pt x="13918" y="0"/>
                  </a:moveTo>
                  <a:cubicBezTo>
                    <a:pt x="9110" y="0"/>
                    <a:pt x="4288" y="1065"/>
                    <a:pt x="0" y="3007"/>
                  </a:cubicBezTo>
                  <a:cubicBezTo>
                    <a:pt x="601" y="5576"/>
                    <a:pt x="1335" y="8144"/>
                    <a:pt x="3003" y="10146"/>
                  </a:cubicBezTo>
                  <a:cubicBezTo>
                    <a:pt x="4286" y="11685"/>
                    <a:pt x="6259" y="12751"/>
                    <a:pt x="8226" y="12751"/>
                  </a:cubicBezTo>
                  <a:cubicBezTo>
                    <a:pt x="8815" y="12751"/>
                    <a:pt x="9405" y="12655"/>
                    <a:pt x="9974" y="12448"/>
                  </a:cubicBezTo>
                  <a:cubicBezTo>
                    <a:pt x="11309" y="11947"/>
                    <a:pt x="12476" y="10813"/>
                    <a:pt x="13944" y="10780"/>
                  </a:cubicBezTo>
                  <a:cubicBezTo>
                    <a:pt x="13960" y="10779"/>
                    <a:pt x="13977" y="10779"/>
                    <a:pt x="13993" y="10779"/>
                  </a:cubicBezTo>
                  <a:cubicBezTo>
                    <a:pt x="15871" y="10779"/>
                    <a:pt x="17363" y="12648"/>
                    <a:pt x="19281" y="12648"/>
                  </a:cubicBezTo>
                  <a:cubicBezTo>
                    <a:pt x="19306" y="12648"/>
                    <a:pt x="19331" y="12649"/>
                    <a:pt x="19357" y="12649"/>
                  </a:cubicBezTo>
                  <a:cubicBezTo>
                    <a:pt x="20432" y="12649"/>
                    <a:pt x="21499" y="11960"/>
                    <a:pt x="22183" y="11080"/>
                  </a:cubicBezTo>
                  <a:cubicBezTo>
                    <a:pt x="22883" y="10146"/>
                    <a:pt x="23217" y="9012"/>
                    <a:pt x="23517" y="7944"/>
                  </a:cubicBezTo>
                  <a:cubicBezTo>
                    <a:pt x="23984" y="6010"/>
                    <a:pt x="24151" y="3775"/>
                    <a:pt x="22850" y="2274"/>
                  </a:cubicBezTo>
                  <a:cubicBezTo>
                    <a:pt x="21816" y="1006"/>
                    <a:pt x="20148" y="606"/>
                    <a:pt x="18547" y="339"/>
                  </a:cubicBezTo>
                  <a:cubicBezTo>
                    <a:pt x="17018" y="111"/>
                    <a:pt x="15469" y="0"/>
                    <a:pt x="13918"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6778295" y="3321792"/>
              <a:ext cx="1021020" cy="902177"/>
            </a:xfrm>
            <a:custGeom>
              <a:avLst/>
              <a:gdLst/>
              <a:ahLst/>
              <a:cxnLst/>
              <a:rect l="l" t="t" r="r" b="b"/>
              <a:pathLst>
                <a:path w="36960" h="32658" extrusionOk="0">
                  <a:moveTo>
                    <a:pt x="9840" y="1"/>
                  </a:moveTo>
                  <a:cubicBezTo>
                    <a:pt x="9840" y="1"/>
                    <a:pt x="2068" y="9441"/>
                    <a:pt x="1001" y="12777"/>
                  </a:cubicBezTo>
                  <a:cubicBezTo>
                    <a:pt x="0" y="15845"/>
                    <a:pt x="234" y="19181"/>
                    <a:pt x="1068" y="22317"/>
                  </a:cubicBezTo>
                  <a:cubicBezTo>
                    <a:pt x="1901" y="25452"/>
                    <a:pt x="3436" y="29722"/>
                    <a:pt x="4870" y="32658"/>
                  </a:cubicBezTo>
                  <a:lnTo>
                    <a:pt x="33791" y="32658"/>
                  </a:lnTo>
                  <a:lnTo>
                    <a:pt x="36960" y="20382"/>
                  </a:lnTo>
                  <a:lnTo>
                    <a:pt x="28687" y="1"/>
                  </a:lnTo>
                  <a:lnTo>
                    <a:pt x="13610" y="15345"/>
                  </a:lnTo>
                  <a:lnTo>
                    <a:pt x="9840" y="1"/>
                  </a:ln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6778295" y="3321792"/>
              <a:ext cx="1021020" cy="902177"/>
            </a:xfrm>
            <a:custGeom>
              <a:avLst/>
              <a:gdLst/>
              <a:ahLst/>
              <a:cxnLst/>
              <a:rect l="l" t="t" r="r" b="b"/>
              <a:pathLst>
                <a:path w="36960" h="32658" extrusionOk="0">
                  <a:moveTo>
                    <a:pt x="9840" y="1"/>
                  </a:moveTo>
                  <a:cubicBezTo>
                    <a:pt x="9840" y="1"/>
                    <a:pt x="2068" y="9441"/>
                    <a:pt x="1001" y="12777"/>
                  </a:cubicBezTo>
                  <a:cubicBezTo>
                    <a:pt x="0" y="15845"/>
                    <a:pt x="234" y="19181"/>
                    <a:pt x="1068" y="22317"/>
                  </a:cubicBezTo>
                  <a:cubicBezTo>
                    <a:pt x="1901" y="25452"/>
                    <a:pt x="3436" y="29722"/>
                    <a:pt x="4870" y="32658"/>
                  </a:cubicBezTo>
                  <a:lnTo>
                    <a:pt x="33791" y="32658"/>
                  </a:lnTo>
                  <a:lnTo>
                    <a:pt x="36960" y="20382"/>
                  </a:lnTo>
                  <a:lnTo>
                    <a:pt x="28687" y="1"/>
                  </a:lnTo>
                  <a:lnTo>
                    <a:pt x="13610" y="15345"/>
                  </a:lnTo>
                  <a:lnTo>
                    <a:pt x="9840" y="1"/>
                  </a:ln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6792108" y="3859049"/>
              <a:ext cx="1007207" cy="364926"/>
            </a:xfrm>
            <a:custGeom>
              <a:avLst/>
              <a:gdLst/>
              <a:ahLst/>
              <a:cxnLst/>
              <a:rect l="l" t="t" r="r" b="b"/>
              <a:pathLst>
                <a:path w="36460" h="13210" extrusionOk="0">
                  <a:moveTo>
                    <a:pt x="0" y="0"/>
                  </a:moveTo>
                  <a:lnTo>
                    <a:pt x="0" y="0"/>
                  </a:lnTo>
                  <a:cubicBezTo>
                    <a:pt x="167" y="967"/>
                    <a:pt x="334" y="1901"/>
                    <a:pt x="568" y="2869"/>
                  </a:cubicBezTo>
                  <a:cubicBezTo>
                    <a:pt x="1401" y="6004"/>
                    <a:pt x="2936" y="10307"/>
                    <a:pt x="4370" y="13210"/>
                  </a:cubicBezTo>
                  <a:lnTo>
                    <a:pt x="33291" y="13210"/>
                  </a:lnTo>
                  <a:lnTo>
                    <a:pt x="36460" y="967"/>
                  </a:lnTo>
                  <a:lnTo>
                    <a:pt x="36426" y="834"/>
                  </a:lnTo>
                  <a:cubicBezTo>
                    <a:pt x="29922" y="3136"/>
                    <a:pt x="19614" y="3970"/>
                    <a:pt x="13110" y="4570"/>
                  </a:cubicBezTo>
                  <a:cubicBezTo>
                    <a:pt x="12726" y="4607"/>
                    <a:pt x="12342" y="4625"/>
                    <a:pt x="11959" y="4625"/>
                  </a:cubicBezTo>
                  <a:cubicBezTo>
                    <a:pt x="7194" y="4625"/>
                    <a:pt x="2625" y="188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6927555" y="2471789"/>
              <a:ext cx="667199" cy="353434"/>
            </a:xfrm>
            <a:custGeom>
              <a:avLst/>
              <a:gdLst/>
              <a:ahLst/>
              <a:cxnLst/>
              <a:rect l="l" t="t" r="r" b="b"/>
              <a:pathLst>
                <a:path w="24152" h="12794" extrusionOk="0">
                  <a:moveTo>
                    <a:pt x="13946" y="1"/>
                  </a:moveTo>
                  <a:cubicBezTo>
                    <a:pt x="9129" y="1"/>
                    <a:pt x="4297" y="1104"/>
                    <a:pt x="1" y="3050"/>
                  </a:cubicBezTo>
                  <a:cubicBezTo>
                    <a:pt x="601" y="5585"/>
                    <a:pt x="1335" y="8187"/>
                    <a:pt x="3003" y="10188"/>
                  </a:cubicBezTo>
                  <a:cubicBezTo>
                    <a:pt x="4286" y="11728"/>
                    <a:pt x="6260" y="12794"/>
                    <a:pt x="8226" y="12794"/>
                  </a:cubicBezTo>
                  <a:cubicBezTo>
                    <a:pt x="8816" y="12794"/>
                    <a:pt x="9405" y="12698"/>
                    <a:pt x="9975" y="12490"/>
                  </a:cubicBezTo>
                  <a:cubicBezTo>
                    <a:pt x="11309" y="11990"/>
                    <a:pt x="12477" y="10856"/>
                    <a:pt x="13911" y="10822"/>
                  </a:cubicBezTo>
                  <a:cubicBezTo>
                    <a:pt x="13944" y="10821"/>
                    <a:pt x="13976" y="10821"/>
                    <a:pt x="14009" y="10821"/>
                  </a:cubicBezTo>
                  <a:cubicBezTo>
                    <a:pt x="15897" y="10821"/>
                    <a:pt x="17379" y="12690"/>
                    <a:pt x="19281" y="12690"/>
                  </a:cubicBezTo>
                  <a:cubicBezTo>
                    <a:pt x="19307" y="12691"/>
                    <a:pt x="19332" y="12691"/>
                    <a:pt x="19357" y="12691"/>
                  </a:cubicBezTo>
                  <a:cubicBezTo>
                    <a:pt x="20432" y="12691"/>
                    <a:pt x="21499" y="12002"/>
                    <a:pt x="22183" y="11089"/>
                  </a:cubicBezTo>
                  <a:cubicBezTo>
                    <a:pt x="22884" y="10188"/>
                    <a:pt x="23218" y="9054"/>
                    <a:pt x="23518" y="7920"/>
                  </a:cubicBezTo>
                  <a:cubicBezTo>
                    <a:pt x="23985" y="6019"/>
                    <a:pt x="24152" y="3750"/>
                    <a:pt x="22851" y="2249"/>
                  </a:cubicBezTo>
                  <a:cubicBezTo>
                    <a:pt x="21817" y="1015"/>
                    <a:pt x="20149" y="582"/>
                    <a:pt x="18548" y="348"/>
                  </a:cubicBezTo>
                  <a:cubicBezTo>
                    <a:pt x="17027" y="114"/>
                    <a:pt x="15488" y="1"/>
                    <a:pt x="13946" y="1"/>
                  </a:cubicBezTo>
                  <a:close/>
                </a:path>
              </a:pathLst>
            </a:custGeom>
            <a:solidFill>
              <a:srgbClr val="A6A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7121071" y="2472508"/>
              <a:ext cx="328102" cy="353572"/>
            </a:xfrm>
            <a:custGeom>
              <a:avLst/>
              <a:gdLst/>
              <a:ahLst/>
              <a:cxnLst/>
              <a:rect l="l" t="t" r="r" b="b"/>
              <a:pathLst>
                <a:path w="11877" h="12799" extrusionOk="0">
                  <a:moveTo>
                    <a:pt x="6939" y="1"/>
                  </a:moveTo>
                  <a:cubicBezTo>
                    <a:pt x="5457" y="1"/>
                    <a:pt x="3976" y="109"/>
                    <a:pt x="2503" y="322"/>
                  </a:cubicBezTo>
                  <a:lnTo>
                    <a:pt x="1" y="12664"/>
                  </a:lnTo>
                  <a:cubicBezTo>
                    <a:pt x="426" y="12749"/>
                    <a:pt x="851" y="12798"/>
                    <a:pt x="1274" y="12798"/>
                  </a:cubicBezTo>
                  <a:cubicBezTo>
                    <a:pt x="1846" y="12798"/>
                    <a:pt x="2413" y="12708"/>
                    <a:pt x="2970" y="12497"/>
                  </a:cubicBezTo>
                  <a:cubicBezTo>
                    <a:pt x="4304" y="11997"/>
                    <a:pt x="5472" y="10863"/>
                    <a:pt x="6906" y="10830"/>
                  </a:cubicBezTo>
                  <a:cubicBezTo>
                    <a:pt x="7473" y="10830"/>
                    <a:pt x="8007" y="10963"/>
                    <a:pt x="8507" y="11196"/>
                  </a:cubicBezTo>
                  <a:lnTo>
                    <a:pt x="11876" y="389"/>
                  </a:lnTo>
                  <a:cubicBezTo>
                    <a:pt x="11776" y="389"/>
                    <a:pt x="11643" y="355"/>
                    <a:pt x="11543" y="355"/>
                  </a:cubicBezTo>
                  <a:cubicBezTo>
                    <a:pt x="10014" y="118"/>
                    <a:pt x="8476" y="1"/>
                    <a:pt x="6939"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7129386" y="2276423"/>
              <a:ext cx="228542" cy="357965"/>
            </a:xfrm>
            <a:custGeom>
              <a:avLst/>
              <a:gdLst/>
              <a:ahLst/>
              <a:cxnLst/>
              <a:rect l="l" t="t" r="r" b="b"/>
              <a:pathLst>
                <a:path w="8273" h="12958" extrusionOk="0">
                  <a:moveTo>
                    <a:pt x="2153" y="0"/>
                  </a:moveTo>
                  <a:cubicBezTo>
                    <a:pt x="1608" y="0"/>
                    <a:pt x="1191" y="267"/>
                    <a:pt x="1535" y="782"/>
                  </a:cubicBezTo>
                  <a:cubicBezTo>
                    <a:pt x="67" y="3184"/>
                    <a:pt x="0" y="6386"/>
                    <a:pt x="1368" y="8821"/>
                  </a:cubicBezTo>
                  <a:cubicBezTo>
                    <a:pt x="2735" y="11289"/>
                    <a:pt x="5504" y="12924"/>
                    <a:pt x="8273" y="12957"/>
                  </a:cubicBezTo>
                  <a:cubicBezTo>
                    <a:pt x="6004" y="11289"/>
                    <a:pt x="4537" y="8487"/>
                    <a:pt x="4470" y="5619"/>
                  </a:cubicBezTo>
                  <a:cubicBezTo>
                    <a:pt x="4403" y="4651"/>
                    <a:pt x="4537" y="3651"/>
                    <a:pt x="4470" y="2683"/>
                  </a:cubicBezTo>
                  <a:cubicBezTo>
                    <a:pt x="4337" y="1749"/>
                    <a:pt x="3903" y="749"/>
                    <a:pt x="3069" y="248"/>
                  </a:cubicBezTo>
                  <a:cubicBezTo>
                    <a:pt x="2796" y="82"/>
                    <a:pt x="2454" y="0"/>
                    <a:pt x="2153" y="0"/>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7221517" y="2306176"/>
              <a:ext cx="300449" cy="320837"/>
            </a:xfrm>
            <a:custGeom>
              <a:avLst/>
              <a:gdLst/>
              <a:ahLst/>
              <a:cxnLst/>
              <a:rect l="l" t="t" r="r" b="b"/>
              <a:pathLst>
                <a:path w="10876" h="11614" extrusionOk="0">
                  <a:moveTo>
                    <a:pt x="227" y="1"/>
                  </a:moveTo>
                  <a:cubicBezTo>
                    <a:pt x="108" y="1"/>
                    <a:pt x="29" y="44"/>
                    <a:pt x="1" y="139"/>
                  </a:cubicBezTo>
                  <a:cubicBezTo>
                    <a:pt x="635" y="2874"/>
                    <a:pt x="1335" y="5676"/>
                    <a:pt x="3070" y="7944"/>
                  </a:cubicBezTo>
                  <a:cubicBezTo>
                    <a:pt x="4654" y="10006"/>
                    <a:pt x="7229" y="11614"/>
                    <a:pt x="9931" y="11614"/>
                  </a:cubicBezTo>
                  <a:cubicBezTo>
                    <a:pt x="10244" y="11614"/>
                    <a:pt x="10560" y="11592"/>
                    <a:pt x="10875" y="11547"/>
                  </a:cubicBezTo>
                  <a:cubicBezTo>
                    <a:pt x="8874" y="10913"/>
                    <a:pt x="7440" y="9245"/>
                    <a:pt x="6439" y="7544"/>
                  </a:cubicBezTo>
                  <a:cubicBezTo>
                    <a:pt x="5438" y="5843"/>
                    <a:pt x="4738" y="3941"/>
                    <a:pt x="3503" y="2374"/>
                  </a:cubicBezTo>
                  <a:cubicBezTo>
                    <a:pt x="2419" y="1094"/>
                    <a:pt x="824" y="1"/>
                    <a:pt x="227" y="1"/>
                  </a:cubicBez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7279585" y="3807444"/>
              <a:ext cx="692973" cy="804468"/>
            </a:xfrm>
            <a:custGeom>
              <a:avLst/>
              <a:gdLst/>
              <a:ahLst/>
              <a:cxnLst/>
              <a:rect l="l" t="t" r="r" b="b"/>
              <a:pathLst>
                <a:path w="25085" h="29121" extrusionOk="0">
                  <a:moveTo>
                    <a:pt x="12576" y="0"/>
                  </a:moveTo>
                  <a:lnTo>
                    <a:pt x="12576" y="33"/>
                  </a:lnTo>
                  <a:lnTo>
                    <a:pt x="12576" y="9840"/>
                  </a:lnTo>
                  <a:lnTo>
                    <a:pt x="0" y="23217"/>
                  </a:lnTo>
                  <a:lnTo>
                    <a:pt x="7005" y="29121"/>
                  </a:lnTo>
                  <a:lnTo>
                    <a:pt x="21082" y="16612"/>
                  </a:lnTo>
                  <a:cubicBezTo>
                    <a:pt x="23617" y="14344"/>
                    <a:pt x="25085" y="11075"/>
                    <a:pt x="25085" y="7672"/>
                  </a:cubicBezTo>
                  <a:lnTo>
                    <a:pt x="25085" y="0"/>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7627002" y="3850733"/>
              <a:ext cx="345561" cy="169590"/>
            </a:xfrm>
            <a:custGeom>
              <a:avLst/>
              <a:gdLst/>
              <a:ahLst/>
              <a:cxnLst/>
              <a:rect l="l" t="t" r="r" b="b"/>
              <a:pathLst>
                <a:path w="12509" h="6139" extrusionOk="0">
                  <a:moveTo>
                    <a:pt x="0" y="1"/>
                  </a:moveTo>
                  <a:lnTo>
                    <a:pt x="0" y="6139"/>
                  </a:lnTo>
                  <a:lnTo>
                    <a:pt x="12509" y="5371"/>
                  </a:lnTo>
                  <a:lnTo>
                    <a:pt x="12509"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7510893" y="3321792"/>
              <a:ext cx="549213" cy="646922"/>
            </a:xfrm>
            <a:custGeom>
              <a:avLst/>
              <a:gdLst/>
              <a:ahLst/>
              <a:cxnLst/>
              <a:rect l="l" t="t" r="r" b="b"/>
              <a:pathLst>
                <a:path w="19881" h="23418" extrusionOk="0">
                  <a:moveTo>
                    <a:pt x="2168" y="1"/>
                  </a:moveTo>
                  <a:lnTo>
                    <a:pt x="0" y="23418"/>
                  </a:lnTo>
                  <a:lnTo>
                    <a:pt x="19881" y="22183"/>
                  </a:lnTo>
                  <a:lnTo>
                    <a:pt x="13176" y="4437"/>
                  </a:lnTo>
                  <a:cubicBezTo>
                    <a:pt x="11942" y="1735"/>
                    <a:pt x="9273" y="1"/>
                    <a:pt x="6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7510893" y="3321792"/>
              <a:ext cx="313323" cy="646922"/>
            </a:xfrm>
            <a:custGeom>
              <a:avLst/>
              <a:gdLst/>
              <a:ahLst/>
              <a:cxnLst/>
              <a:rect l="l" t="t" r="r" b="b"/>
              <a:pathLst>
                <a:path w="11342" h="23418" extrusionOk="0">
                  <a:moveTo>
                    <a:pt x="2168" y="1"/>
                  </a:moveTo>
                  <a:lnTo>
                    <a:pt x="0" y="23418"/>
                  </a:lnTo>
                  <a:lnTo>
                    <a:pt x="0" y="23418"/>
                  </a:lnTo>
                  <a:lnTo>
                    <a:pt x="11341" y="22684"/>
                  </a:lnTo>
                  <a:lnTo>
                    <a:pt x="3402" y="1"/>
                  </a:lnTo>
                  <a:close/>
                </a:path>
              </a:pathLst>
            </a:custGeom>
            <a:solidFill>
              <a:srgbClr val="3F3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7140436" y="3733713"/>
              <a:ext cx="25829" cy="488410"/>
            </a:xfrm>
            <a:custGeom>
              <a:avLst/>
              <a:gdLst/>
              <a:ahLst/>
              <a:cxnLst/>
              <a:rect l="l" t="t" r="r" b="b"/>
              <a:pathLst>
                <a:path w="935" h="17680" extrusionOk="0">
                  <a:moveTo>
                    <a:pt x="434" y="0"/>
                  </a:moveTo>
                  <a:cubicBezTo>
                    <a:pt x="267" y="34"/>
                    <a:pt x="101" y="201"/>
                    <a:pt x="101" y="401"/>
                  </a:cubicBezTo>
                  <a:lnTo>
                    <a:pt x="0" y="17246"/>
                  </a:lnTo>
                  <a:cubicBezTo>
                    <a:pt x="0" y="17513"/>
                    <a:pt x="167" y="17680"/>
                    <a:pt x="434" y="17680"/>
                  </a:cubicBezTo>
                  <a:cubicBezTo>
                    <a:pt x="668" y="17680"/>
                    <a:pt x="834" y="17513"/>
                    <a:pt x="834" y="17246"/>
                  </a:cubicBezTo>
                  <a:lnTo>
                    <a:pt x="934" y="401"/>
                  </a:lnTo>
                  <a:cubicBezTo>
                    <a:pt x="934" y="267"/>
                    <a:pt x="901" y="201"/>
                    <a:pt x="801" y="101"/>
                  </a:cubicBezTo>
                  <a:lnTo>
                    <a:pt x="501" y="401"/>
                  </a:lnTo>
                  <a:lnTo>
                    <a:pt x="434" y="0"/>
                  </a:lnTo>
                  <a:close/>
                </a:path>
              </a:pathLst>
            </a:custGeom>
            <a:solidFill>
              <a:srgbClr val="7789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6736829" y="2652182"/>
              <a:ext cx="223017" cy="236553"/>
            </a:xfrm>
            <a:custGeom>
              <a:avLst/>
              <a:gdLst/>
              <a:ahLst/>
              <a:cxnLst/>
              <a:rect l="l" t="t" r="r" b="b"/>
              <a:pathLst>
                <a:path w="8073" h="8563" extrusionOk="0">
                  <a:moveTo>
                    <a:pt x="3830" y="0"/>
                  </a:moveTo>
                  <a:cubicBezTo>
                    <a:pt x="2380" y="0"/>
                    <a:pt x="1150" y="1024"/>
                    <a:pt x="701" y="2157"/>
                  </a:cubicBezTo>
                  <a:cubicBezTo>
                    <a:pt x="0" y="3859"/>
                    <a:pt x="600" y="5960"/>
                    <a:pt x="2035" y="7294"/>
                  </a:cubicBezTo>
                  <a:cubicBezTo>
                    <a:pt x="3308" y="8507"/>
                    <a:pt x="5078" y="8562"/>
                    <a:pt x="6968" y="8562"/>
                  </a:cubicBezTo>
                  <a:cubicBezTo>
                    <a:pt x="7157" y="8562"/>
                    <a:pt x="7348" y="8562"/>
                    <a:pt x="7539" y="8562"/>
                  </a:cubicBezTo>
                  <a:cubicBezTo>
                    <a:pt x="7672" y="5293"/>
                    <a:pt x="8072" y="4159"/>
                    <a:pt x="6371" y="1123"/>
                  </a:cubicBezTo>
                  <a:cubicBezTo>
                    <a:pt x="5521" y="321"/>
                    <a:pt x="4641" y="0"/>
                    <a:pt x="3830"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7273121" y="4055326"/>
              <a:ext cx="389816" cy="408242"/>
            </a:xfrm>
            <a:custGeom>
              <a:avLst/>
              <a:gdLst/>
              <a:ahLst/>
              <a:cxnLst/>
              <a:rect l="l" t="t" r="r" b="b"/>
              <a:pathLst>
                <a:path w="14111" h="14778" extrusionOk="0">
                  <a:moveTo>
                    <a:pt x="13761" y="0"/>
                  </a:moveTo>
                  <a:cubicBezTo>
                    <a:pt x="13686" y="0"/>
                    <a:pt x="13611" y="34"/>
                    <a:pt x="13544" y="100"/>
                  </a:cubicBezTo>
                  <a:lnTo>
                    <a:pt x="134" y="14277"/>
                  </a:lnTo>
                  <a:cubicBezTo>
                    <a:pt x="1" y="14410"/>
                    <a:pt x="1" y="14577"/>
                    <a:pt x="134" y="14677"/>
                  </a:cubicBezTo>
                  <a:cubicBezTo>
                    <a:pt x="201" y="14744"/>
                    <a:pt x="268" y="14777"/>
                    <a:pt x="334" y="14777"/>
                  </a:cubicBezTo>
                  <a:cubicBezTo>
                    <a:pt x="435" y="14777"/>
                    <a:pt x="501" y="14744"/>
                    <a:pt x="535" y="14677"/>
                  </a:cubicBezTo>
                  <a:lnTo>
                    <a:pt x="13978" y="501"/>
                  </a:lnTo>
                  <a:cubicBezTo>
                    <a:pt x="14111" y="400"/>
                    <a:pt x="14111" y="234"/>
                    <a:pt x="13978" y="100"/>
                  </a:cubicBezTo>
                  <a:cubicBezTo>
                    <a:pt x="13911" y="34"/>
                    <a:pt x="13836" y="0"/>
                    <a:pt x="13761"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6785643" y="2694256"/>
              <a:ext cx="95886" cy="152076"/>
            </a:xfrm>
            <a:custGeom>
              <a:avLst/>
              <a:gdLst/>
              <a:ahLst/>
              <a:cxnLst/>
              <a:rect l="l" t="t" r="r" b="b"/>
              <a:pathLst>
                <a:path w="3471" h="5505" extrusionOk="0">
                  <a:moveTo>
                    <a:pt x="468" y="1"/>
                  </a:moveTo>
                  <a:cubicBezTo>
                    <a:pt x="301" y="1"/>
                    <a:pt x="168" y="101"/>
                    <a:pt x="134" y="267"/>
                  </a:cubicBezTo>
                  <a:cubicBezTo>
                    <a:pt x="134" y="301"/>
                    <a:pt x="1" y="1135"/>
                    <a:pt x="301" y="2169"/>
                  </a:cubicBezTo>
                  <a:cubicBezTo>
                    <a:pt x="601" y="3169"/>
                    <a:pt x="1269" y="4537"/>
                    <a:pt x="3003" y="5471"/>
                  </a:cubicBezTo>
                  <a:cubicBezTo>
                    <a:pt x="3070" y="5504"/>
                    <a:pt x="3103" y="5504"/>
                    <a:pt x="3137" y="5504"/>
                  </a:cubicBezTo>
                  <a:cubicBezTo>
                    <a:pt x="3237" y="5504"/>
                    <a:pt x="3337" y="5471"/>
                    <a:pt x="3403" y="5304"/>
                  </a:cubicBezTo>
                  <a:cubicBezTo>
                    <a:pt x="3470" y="5171"/>
                    <a:pt x="3403" y="5004"/>
                    <a:pt x="3270" y="4904"/>
                  </a:cubicBezTo>
                  <a:cubicBezTo>
                    <a:pt x="635" y="3503"/>
                    <a:pt x="635" y="34"/>
                    <a:pt x="468"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6559888" y="2283523"/>
              <a:ext cx="552003" cy="935079"/>
            </a:xfrm>
            <a:custGeom>
              <a:avLst/>
              <a:gdLst/>
              <a:ahLst/>
              <a:cxnLst/>
              <a:rect l="l" t="t" r="r" b="b"/>
              <a:pathLst>
                <a:path w="19982" h="33849" extrusionOk="0">
                  <a:moveTo>
                    <a:pt x="6839" y="16470"/>
                  </a:moveTo>
                  <a:cubicBezTo>
                    <a:pt x="6805" y="16570"/>
                    <a:pt x="6805" y="16670"/>
                    <a:pt x="6805" y="16803"/>
                  </a:cubicBezTo>
                  <a:cubicBezTo>
                    <a:pt x="5471" y="18705"/>
                    <a:pt x="4404" y="20806"/>
                    <a:pt x="3837" y="23074"/>
                  </a:cubicBezTo>
                  <a:cubicBezTo>
                    <a:pt x="3770" y="23408"/>
                    <a:pt x="3736" y="23708"/>
                    <a:pt x="3670" y="24042"/>
                  </a:cubicBezTo>
                  <a:cubicBezTo>
                    <a:pt x="3436" y="23375"/>
                    <a:pt x="3303" y="22674"/>
                    <a:pt x="3336" y="21974"/>
                  </a:cubicBezTo>
                  <a:cubicBezTo>
                    <a:pt x="3470" y="20139"/>
                    <a:pt x="4470" y="18404"/>
                    <a:pt x="5905" y="17204"/>
                  </a:cubicBezTo>
                  <a:cubicBezTo>
                    <a:pt x="6172" y="16970"/>
                    <a:pt x="6505" y="16703"/>
                    <a:pt x="6839" y="16470"/>
                  </a:cubicBezTo>
                  <a:close/>
                  <a:moveTo>
                    <a:pt x="18955" y="1"/>
                  </a:moveTo>
                  <a:cubicBezTo>
                    <a:pt x="15372" y="1"/>
                    <a:pt x="10577" y="1076"/>
                    <a:pt x="8273" y="3227"/>
                  </a:cubicBezTo>
                  <a:cubicBezTo>
                    <a:pt x="5905" y="5462"/>
                    <a:pt x="5805" y="9164"/>
                    <a:pt x="6739" y="12467"/>
                  </a:cubicBezTo>
                  <a:cubicBezTo>
                    <a:pt x="6005" y="13034"/>
                    <a:pt x="5738" y="14068"/>
                    <a:pt x="6172" y="14969"/>
                  </a:cubicBezTo>
                  <a:lnTo>
                    <a:pt x="6172" y="15002"/>
                  </a:lnTo>
                  <a:cubicBezTo>
                    <a:pt x="6305" y="15235"/>
                    <a:pt x="6505" y="15502"/>
                    <a:pt x="6739" y="15669"/>
                  </a:cubicBezTo>
                  <a:cubicBezTo>
                    <a:pt x="6172" y="15836"/>
                    <a:pt x="5671" y="16036"/>
                    <a:pt x="5137" y="16203"/>
                  </a:cubicBezTo>
                  <a:cubicBezTo>
                    <a:pt x="3269" y="16970"/>
                    <a:pt x="1368" y="18138"/>
                    <a:pt x="634" y="20006"/>
                  </a:cubicBezTo>
                  <a:cubicBezTo>
                    <a:pt x="0" y="21573"/>
                    <a:pt x="267" y="23475"/>
                    <a:pt x="1335" y="24809"/>
                  </a:cubicBezTo>
                  <a:cubicBezTo>
                    <a:pt x="1935" y="25510"/>
                    <a:pt x="2702" y="26043"/>
                    <a:pt x="3603" y="26343"/>
                  </a:cubicBezTo>
                  <a:cubicBezTo>
                    <a:pt x="3703" y="28211"/>
                    <a:pt x="4270" y="30013"/>
                    <a:pt x="5438" y="31480"/>
                  </a:cubicBezTo>
                  <a:cubicBezTo>
                    <a:pt x="6338" y="32581"/>
                    <a:pt x="7606" y="33415"/>
                    <a:pt x="9007" y="33849"/>
                  </a:cubicBezTo>
                  <a:cubicBezTo>
                    <a:pt x="9007" y="33182"/>
                    <a:pt x="9040" y="32481"/>
                    <a:pt x="9107" y="31814"/>
                  </a:cubicBezTo>
                  <a:cubicBezTo>
                    <a:pt x="8640" y="31214"/>
                    <a:pt x="8273" y="30546"/>
                    <a:pt x="8106" y="29879"/>
                  </a:cubicBezTo>
                  <a:cubicBezTo>
                    <a:pt x="7773" y="28745"/>
                    <a:pt x="7706" y="27644"/>
                    <a:pt x="7839" y="26477"/>
                  </a:cubicBezTo>
                  <a:lnTo>
                    <a:pt x="7839" y="26477"/>
                  </a:lnTo>
                  <a:cubicBezTo>
                    <a:pt x="8173" y="27644"/>
                    <a:pt x="8707" y="28712"/>
                    <a:pt x="9441" y="29713"/>
                  </a:cubicBezTo>
                  <a:cubicBezTo>
                    <a:pt x="10008" y="27111"/>
                    <a:pt x="11142" y="24576"/>
                    <a:pt x="13043" y="22174"/>
                  </a:cubicBezTo>
                  <a:cubicBezTo>
                    <a:pt x="18680" y="15202"/>
                    <a:pt x="19981" y="6796"/>
                    <a:pt x="19848" y="25"/>
                  </a:cubicBezTo>
                  <a:cubicBezTo>
                    <a:pt x="19561" y="9"/>
                    <a:pt x="19263" y="1"/>
                    <a:pt x="18955"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6148906" y="3343920"/>
              <a:ext cx="911376" cy="1251413"/>
            </a:xfrm>
            <a:custGeom>
              <a:avLst/>
              <a:gdLst/>
              <a:ahLst/>
              <a:cxnLst/>
              <a:rect l="l" t="t" r="r" b="b"/>
              <a:pathLst>
                <a:path w="32991" h="45300" extrusionOk="0">
                  <a:moveTo>
                    <a:pt x="24318" y="0"/>
                  </a:moveTo>
                  <a:cubicBezTo>
                    <a:pt x="23384" y="467"/>
                    <a:pt x="22516" y="1101"/>
                    <a:pt x="21849" y="1868"/>
                  </a:cubicBezTo>
                  <a:lnTo>
                    <a:pt x="9707" y="16846"/>
                  </a:lnTo>
                  <a:lnTo>
                    <a:pt x="13710" y="18981"/>
                  </a:lnTo>
                  <a:lnTo>
                    <a:pt x="0" y="37961"/>
                  </a:lnTo>
                  <a:lnTo>
                    <a:pt x="10141" y="45299"/>
                  </a:lnTo>
                  <a:lnTo>
                    <a:pt x="23183" y="27187"/>
                  </a:lnTo>
                  <a:lnTo>
                    <a:pt x="24818" y="24952"/>
                  </a:lnTo>
                  <a:lnTo>
                    <a:pt x="24951" y="25018"/>
                  </a:lnTo>
                  <a:cubicBezTo>
                    <a:pt x="25618" y="27020"/>
                    <a:pt x="26386" y="29121"/>
                    <a:pt x="27186" y="30856"/>
                  </a:cubicBezTo>
                  <a:lnTo>
                    <a:pt x="32957" y="17513"/>
                  </a:lnTo>
                  <a:cubicBezTo>
                    <a:pt x="32990" y="17513"/>
                    <a:pt x="26152" y="9507"/>
                    <a:pt x="24318" y="0"/>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6205096" y="4708664"/>
              <a:ext cx="810959" cy="130887"/>
            </a:xfrm>
            <a:custGeom>
              <a:avLst/>
              <a:gdLst/>
              <a:ahLst/>
              <a:cxnLst/>
              <a:rect l="l" t="t" r="r" b="b"/>
              <a:pathLst>
                <a:path w="29356" h="4738" extrusionOk="0">
                  <a:moveTo>
                    <a:pt x="1" y="0"/>
                  </a:moveTo>
                  <a:lnTo>
                    <a:pt x="1" y="4737"/>
                  </a:lnTo>
                  <a:lnTo>
                    <a:pt x="27020" y="4737"/>
                  </a:lnTo>
                  <a:cubicBezTo>
                    <a:pt x="28321" y="4737"/>
                    <a:pt x="29355" y="3670"/>
                    <a:pt x="29355" y="2335"/>
                  </a:cubicBezTo>
                  <a:cubicBezTo>
                    <a:pt x="29355" y="1068"/>
                    <a:pt x="28321" y="0"/>
                    <a:pt x="270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5432883" y="4016623"/>
              <a:ext cx="1156493" cy="822921"/>
            </a:xfrm>
            <a:custGeom>
              <a:avLst/>
              <a:gdLst/>
              <a:ahLst/>
              <a:cxnLst/>
              <a:rect l="l" t="t" r="r" b="b"/>
              <a:pathLst>
                <a:path w="41864" h="29789" extrusionOk="0">
                  <a:moveTo>
                    <a:pt x="3703" y="0"/>
                  </a:moveTo>
                  <a:cubicBezTo>
                    <a:pt x="1568" y="0"/>
                    <a:pt x="1" y="2002"/>
                    <a:pt x="434" y="4103"/>
                  </a:cubicBezTo>
                  <a:lnTo>
                    <a:pt x="5671" y="27186"/>
                  </a:lnTo>
                  <a:cubicBezTo>
                    <a:pt x="6005" y="28687"/>
                    <a:pt x="7373" y="29788"/>
                    <a:pt x="8907" y="29788"/>
                  </a:cubicBezTo>
                  <a:lnTo>
                    <a:pt x="38095" y="29788"/>
                  </a:lnTo>
                  <a:cubicBezTo>
                    <a:pt x="40263" y="29788"/>
                    <a:pt x="41864" y="27820"/>
                    <a:pt x="41364" y="25685"/>
                  </a:cubicBezTo>
                  <a:lnTo>
                    <a:pt x="36126" y="2602"/>
                  </a:lnTo>
                  <a:cubicBezTo>
                    <a:pt x="35793" y="1101"/>
                    <a:pt x="34425" y="0"/>
                    <a:pt x="328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6342421" y="4017535"/>
              <a:ext cx="339125" cy="822921"/>
            </a:xfrm>
            <a:custGeom>
              <a:avLst/>
              <a:gdLst/>
              <a:ahLst/>
              <a:cxnLst/>
              <a:rect l="l" t="t" r="r" b="b"/>
              <a:pathLst>
                <a:path w="12276" h="29789" extrusionOk="0">
                  <a:moveTo>
                    <a:pt x="0" y="1"/>
                  </a:moveTo>
                  <a:cubicBezTo>
                    <a:pt x="1535" y="1"/>
                    <a:pt x="2936" y="1101"/>
                    <a:pt x="3269" y="2602"/>
                  </a:cubicBezTo>
                  <a:lnTo>
                    <a:pt x="8473" y="25686"/>
                  </a:lnTo>
                  <a:cubicBezTo>
                    <a:pt x="8940" y="27787"/>
                    <a:pt x="7339" y="29788"/>
                    <a:pt x="5204" y="29788"/>
                  </a:cubicBezTo>
                  <a:lnTo>
                    <a:pt x="8540" y="29788"/>
                  </a:lnTo>
                  <a:cubicBezTo>
                    <a:pt x="10674" y="29755"/>
                    <a:pt x="12276" y="27787"/>
                    <a:pt x="11809" y="25686"/>
                  </a:cubicBezTo>
                  <a:lnTo>
                    <a:pt x="6605" y="2602"/>
                  </a:lnTo>
                  <a:cubicBezTo>
                    <a:pt x="6271" y="1068"/>
                    <a:pt x="4870" y="1"/>
                    <a:pt x="33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5429209" y="4017535"/>
              <a:ext cx="1133454" cy="822921"/>
            </a:xfrm>
            <a:custGeom>
              <a:avLst/>
              <a:gdLst/>
              <a:ahLst/>
              <a:cxnLst/>
              <a:rect l="l" t="t" r="r" b="b"/>
              <a:pathLst>
                <a:path w="41030" h="29789" extrusionOk="0">
                  <a:moveTo>
                    <a:pt x="3836" y="1"/>
                  </a:moveTo>
                  <a:cubicBezTo>
                    <a:pt x="1701" y="1"/>
                    <a:pt x="134" y="2002"/>
                    <a:pt x="567" y="4103"/>
                  </a:cubicBezTo>
                  <a:lnTo>
                    <a:pt x="5804" y="27187"/>
                  </a:lnTo>
                  <a:cubicBezTo>
                    <a:pt x="6138" y="28754"/>
                    <a:pt x="7506" y="29788"/>
                    <a:pt x="9040" y="29788"/>
                  </a:cubicBezTo>
                  <a:lnTo>
                    <a:pt x="38228" y="29788"/>
                  </a:lnTo>
                  <a:cubicBezTo>
                    <a:pt x="39395" y="29755"/>
                    <a:pt x="40396" y="29155"/>
                    <a:pt x="41030" y="28287"/>
                  </a:cubicBezTo>
                  <a:cubicBezTo>
                    <a:pt x="0" y="28287"/>
                    <a:pt x="10141" y="2135"/>
                    <a:pt x="11742" y="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5803339" y="4273704"/>
              <a:ext cx="317936" cy="304124"/>
            </a:xfrm>
            <a:custGeom>
              <a:avLst/>
              <a:gdLst/>
              <a:ahLst/>
              <a:cxnLst/>
              <a:rect l="l" t="t" r="r" b="b"/>
              <a:pathLst>
                <a:path w="11509" h="11009" extrusionOk="0">
                  <a:moveTo>
                    <a:pt x="10341" y="1"/>
                  </a:moveTo>
                  <a:cubicBezTo>
                    <a:pt x="9007" y="1"/>
                    <a:pt x="7706" y="568"/>
                    <a:pt x="6672" y="1569"/>
                  </a:cubicBezTo>
                  <a:cubicBezTo>
                    <a:pt x="6138" y="1368"/>
                    <a:pt x="5504" y="1235"/>
                    <a:pt x="4870" y="1235"/>
                  </a:cubicBezTo>
                  <a:cubicBezTo>
                    <a:pt x="2168" y="1235"/>
                    <a:pt x="0" y="3437"/>
                    <a:pt x="0" y="6139"/>
                  </a:cubicBezTo>
                  <a:cubicBezTo>
                    <a:pt x="0" y="8840"/>
                    <a:pt x="2202" y="11009"/>
                    <a:pt x="4870" y="11009"/>
                  </a:cubicBezTo>
                  <a:cubicBezTo>
                    <a:pt x="7572" y="11009"/>
                    <a:pt x="9741" y="8807"/>
                    <a:pt x="9741" y="6139"/>
                  </a:cubicBezTo>
                  <a:cubicBezTo>
                    <a:pt x="9741" y="5672"/>
                    <a:pt x="9674" y="5238"/>
                    <a:pt x="9574" y="4838"/>
                  </a:cubicBezTo>
                  <a:cubicBezTo>
                    <a:pt x="9707" y="4704"/>
                    <a:pt x="9841" y="4637"/>
                    <a:pt x="9974" y="4504"/>
                  </a:cubicBezTo>
                  <a:cubicBezTo>
                    <a:pt x="11041" y="3403"/>
                    <a:pt x="11508" y="1735"/>
                    <a:pt x="11108" y="301"/>
                  </a:cubicBezTo>
                  <a:cubicBezTo>
                    <a:pt x="11041" y="134"/>
                    <a:pt x="10875" y="1"/>
                    <a:pt x="10708" y="1"/>
                  </a:cubicBezTo>
                  <a:close/>
                </a:path>
              </a:pathLst>
            </a:custGeom>
            <a:solidFill>
              <a:srgbClr val="F5F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5929588" y="4260803"/>
              <a:ext cx="204591" cy="187104"/>
            </a:xfrm>
            <a:custGeom>
              <a:avLst/>
              <a:gdLst/>
              <a:ahLst/>
              <a:cxnLst/>
              <a:rect l="l" t="t" r="r" b="b"/>
              <a:pathLst>
                <a:path w="7406" h="6773" extrusionOk="0">
                  <a:moveTo>
                    <a:pt x="6138" y="835"/>
                  </a:moveTo>
                  <a:cubicBezTo>
                    <a:pt x="6538" y="2169"/>
                    <a:pt x="6105" y="3637"/>
                    <a:pt x="5137" y="4637"/>
                  </a:cubicBezTo>
                  <a:cubicBezTo>
                    <a:pt x="4303" y="5471"/>
                    <a:pt x="3069" y="5872"/>
                    <a:pt x="1601" y="5872"/>
                  </a:cubicBezTo>
                  <a:cubicBezTo>
                    <a:pt x="1401" y="5872"/>
                    <a:pt x="1168" y="5872"/>
                    <a:pt x="934" y="5838"/>
                  </a:cubicBezTo>
                  <a:cubicBezTo>
                    <a:pt x="801" y="3303"/>
                    <a:pt x="3202" y="835"/>
                    <a:pt x="5771" y="835"/>
                  </a:cubicBezTo>
                  <a:close/>
                  <a:moveTo>
                    <a:pt x="5771" y="1"/>
                  </a:moveTo>
                  <a:cubicBezTo>
                    <a:pt x="4270" y="1"/>
                    <a:pt x="2802" y="668"/>
                    <a:pt x="1668" y="1835"/>
                  </a:cubicBezTo>
                  <a:cubicBezTo>
                    <a:pt x="601" y="3003"/>
                    <a:pt x="0" y="4471"/>
                    <a:pt x="100" y="5938"/>
                  </a:cubicBezTo>
                  <a:cubicBezTo>
                    <a:pt x="134" y="6339"/>
                    <a:pt x="467" y="6672"/>
                    <a:pt x="901" y="6706"/>
                  </a:cubicBezTo>
                  <a:cubicBezTo>
                    <a:pt x="1134" y="6706"/>
                    <a:pt x="1401" y="6772"/>
                    <a:pt x="1635" y="6772"/>
                  </a:cubicBezTo>
                  <a:cubicBezTo>
                    <a:pt x="3336" y="6772"/>
                    <a:pt x="4770" y="6205"/>
                    <a:pt x="5771" y="5271"/>
                  </a:cubicBezTo>
                  <a:cubicBezTo>
                    <a:pt x="6938" y="4104"/>
                    <a:pt x="7405" y="2236"/>
                    <a:pt x="6972" y="668"/>
                  </a:cubicBezTo>
                  <a:cubicBezTo>
                    <a:pt x="6905" y="334"/>
                    <a:pt x="6605" y="101"/>
                    <a:pt x="6238" y="34"/>
                  </a:cubicBezTo>
                  <a:cubicBezTo>
                    <a:pt x="6071" y="1"/>
                    <a:pt x="5904" y="1"/>
                    <a:pt x="57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6872276" y="4448793"/>
              <a:ext cx="603606" cy="466476"/>
            </a:xfrm>
            <a:custGeom>
              <a:avLst/>
              <a:gdLst/>
              <a:ahLst/>
              <a:cxnLst/>
              <a:rect l="l" t="t" r="r" b="b"/>
              <a:pathLst>
                <a:path w="21850" h="16886" extrusionOk="0">
                  <a:moveTo>
                    <a:pt x="14778" y="1"/>
                  </a:moveTo>
                  <a:lnTo>
                    <a:pt x="3503" y="5905"/>
                  </a:lnTo>
                  <a:lnTo>
                    <a:pt x="468" y="12076"/>
                  </a:lnTo>
                  <a:cubicBezTo>
                    <a:pt x="1" y="13043"/>
                    <a:pt x="434" y="14211"/>
                    <a:pt x="1435" y="14678"/>
                  </a:cubicBezTo>
                  <a:cubicBezTo>
                    <a:pt x="1679" y="14773"/>
                    <a:pt x="1945" y="14824"/>
                    <a:pt x="2211" y="14824"/>
                  </a:cubicBezTo>
                  <a:cubicBezTo>
                    <a:pt x="2599" y="14824"/>
                    <a:pt x="2986" y="14715"/>
                    <a:pt x="3303" y="14478"/>
                  </a:cubicBezTo>
                  <a:lnTo>
                    <a:pt x="3803" y="14144"/>
                  </a:lnTo>
                  <a:lnTo>
                    <a:pt x="3803" y="14144"/>
                  </a:lnTo>
                  <a:cubicBezTo>
                    <a:pt x="3336" y="15045"/>
                    <a:pt x="3837" y="16146"/>
                    <a:pt x="4837" y="16379"/>
                  </a:cubicBezTo>
                  <a:lnTo>
                    <a:pt x="4937" y="16412"/>
                  </a:lnTo>
                  <a:cubicBezTo>
                    <a:pt x="5082" y="16457"/>
                    <a:pt x="5230" y="16479"/>
                    <a:pt x="5377" y="16479"/>
                  </a:cubicBezTo>
                  <a:cubicBezTo>
                    <a:pt x="5671" y="16479"/>
                    <a:pt x="5960" y="16390"/>
                    <a:pt x="6205" y="16212"/>
                  </a:cubicBezTo>
                  <a:lnTo>
                    <a:pt x="7206" y="15578"/>
                  </a:lnTo>
                  <a:lnTo>
                    <a:pt x="7206" y="15578"/>
                  </a:lnTo>
                  <a:cubicBezTo>
                    <a:pt x="7006" y="16146"/>
                    <a:pt x="7339" y="16713"/>
                    <a:pt x="7940" y="16846"/>
                  </a:cubicBezTo>
                  <a:cubicBezTo>
                    <a:pt x="8095" y="16873"/>
                    <a:pt x="8251" y="16886"/>
                    <a:pt x="8406" y="16886"/>
                  </a:cubicBezTo>
                  <a:cubicBezTo>
                    <a:pt x="9408" y="16886"/>
                    <a:pt x="10350" y="16337"/>
                    <a:pt x="10842" y="15412"/>
                  </a:cubicBezTo>
                  <a:lnTo>
                    <a:pt x="13177" y="11175"/>
                  </a:lnTo>
                  <a:lnTo>
                    <a:pt x="16079" y="9674"/>
                  </a:lnTo>
                  <a:lnTo>
                    <a:pt x="14678" y="14011"/>
                  </a:lnTo>
                  <a:cubicBezTo>
                    <a:pt x="14077" y="14811"/>
                    <a:pt x="14377" y="15912"/>
                    <a:pt x="15211" y="16412"/>
                  </a:cubicBezTo>
                  <a:cubicBezTo>
                    <a:pt x="15481" y="16565"/>
                    <a:pt x="15776" y="16639"/>
                    <a:pt x="16064" y="16639"/>
                  </a:cubicBezTo>
                  <a:cubicBezTo>
                    <a:pt x="16593" y="16639"/>
                    <a:pt x="17099" y="16388"/>
                    <a:pt x="17380" y="15912"/>
                  </a:cubicBezTo>
                  <a:lnTo>
                    <a:pt x="19948" y="12276"/>
                  </a:lnTo>
                  <a:lnTo>
                    <a:pt x="21849" y="5938"/>
                  </a:lnTo>
                  <a:lnTo>
                    <a:pt x="14778" y="1"/>
                  </a:ln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6968109" y="4593715"/>
              <a:ext cx="204591" cy="253183"/>
            </a:xfrm>
            <a:custGeom>
              <a:avLst/>
              <a:gdLst/>
              <a:ahLst/>
              <a:cxnLst/>
              <a:rect l="l" t="t" r="r" b="b"/>
              <a:pathLst>
                <a:path w="7406" h="9165" extrusionOk="0">
                  <a:moveTo>
                    <a:pt x="7114" y="0"/>
                  </a:moveTo>
                  <a:cubicBezTo>
                    <a:pt x="7062" y="0"/>
                    <a:pt x="7012" y="19"/>
                    <a:pt x="6972" y="58"/>
                  </a:cubicBezTo>
                  <a:lnTo>
                    <a:pt x="3903" y="2160"/>
                  </a:lnTo>
                  <a:cubicBezTo>
                    <a:pt x="3870" y="2160"/>
                    <a:pt x="3870" y="2227"/>
                    <a:pt x="3837" y="2260"/>
                  </a:cubicBezTo>
                  <a:lnTo>
                    <a:pt x="67" y="8765"/>
                  </a:lnTo>
                  <a:cubicBezTo>
                    <a:pt x="1" y="8898"/>
                    <a:pt x="34" y="9065"/>
                    <a:pt x="167" y="9132"/>
                  </a:cubicBezTo>
                  <a:cubicBezTo>
                    <a:pt x="201" y="9165"/>
                    <a:pt x="234" y="9165"/>
                    <a:pt x="301" y="9165"/>
                  </a:cubicBezTo>
                  <a:cubicBezTo>
                    <a:pt x="401" y="9165"/>
                    <a:pt x="501" y="9132"/>
                    <a:pt x="534" y="9065"/>
                  </a:cubicBezTo>
                  <a:lnTo>
                    <a:pt x="4237" y="2594"/>
                  </a:lnTo>
                  <a:lnTo>
                    <a:pt x="7239" y="492"/>
                  </a:lnTo>
                  <a:cubicBezTo>
                    <a:pt x="7373" y="425"/>
                    <a:pt x="7406" y="259"/>
                    <a:pt x="7339" y="125"/>
                  </a:cubicBezTo>
                  <a:cubicBezTo>
                    <a:pt x="7279" y="44"/>
                    <a:pt x="7194" y="0"/>
                    <a:pt x="7114" y="0"/>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7061179" y="4656756"/>
              <a:ext cx="181579" cy="230696"/>
            </a:xfrm>
            <a:custGeom>
              <a:avLst/>
              <a:gdLst/>
              <a:ahLst/>
              <a:cxnLst/>
              <a:rect l="l" t="t" r="r" b="b"/>
              <a:pathLst>
                <a:path w="6573" h="8351" extrusionOk="0">
                  <a:moveTo>
                    <a:pt x="6250" y="1"/>
                  </a:moveTo>
                  <a:cubicBezTo>
                    <a:pt x="6188" y="1"/>
                    <a:pt x="6127" y="17"/>
                    <a:pt x="6072" y="45"/>
                  </a:cubicBezTo>
                  <a:lnTo>
                    <a:pt x="2703" y="2980"/>
                  </a:lnTo>
                  <a:cubicBezTo>
                    <a:pt x="2669" y="3014"/>
                    <a:pt x="2636" y="3014"/>
                    <a:pt x="2636" y="3047"/>
                  </a:cubicBezTo>
                  <a:lnTo>
                    <a:pt x="101" y="7950"/>
                  </a:lnTo>
                  <a:cubicBezTo>
                    <a:pt x="1" y="8050"/>
                    <a:pt x="101" y="8217"/>
                    <a:pt x="201" y="8317"/>
                  </a:cubicBezTo>
                  <a:cubicBezTo>
                    <a:pt x="268" y="8351"/>
                    <a:pt x="301" y="8351"/>
                    <a:pt x="334" y="8351"/>
                  </a:cubicBezTo>
                  <a:cubicBezTo>
                    <a:pt x="468" y="8351"/>
                    <a:pt x="534" y="8284"/>
                    <a:pt x="635" y="8217"/>
                  </a:cubicBezTo>
                  <a:lnTo>
                    <a:pt x="3136" y="3380"/>
                  </a:lnTo>
                  <a:lnTo>
                    <a:pt x="6472" y="512"/>
                  </a:lnTo>
                  <a:cubicBezTo>
                    <a:pt x="6572" y="378"/>
                    <a:pt x="6572" y="212"/>
                    <a:pt x="6505" y="111"/>
                  </a:cubicBezTo>
                  <a:cubicBezTo>
                    <a:pt x="6427" y="33"/>
                    <a:pt x="6338" y="1"/>
                    <a:pt x="6250" y="1"/>
                  </a:cubicBezTo>
                  <a:close/>
                </a:path>
              </a:pathLst>
            </a:custGeom>
            <a:solidFill>
              <a:srgbClr val="FC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Rounded Corners 2">
            <a:extLst>
              <a:ext uri="{FF2B5EF4-FFF2-40B4-BE49-F238E27FC236}">
                <a16:creationId xmlns:a16="http://schemas.microsoft.com/office/drawing/2014/main" id="{31E2798A-3E11-9130-DF3B-142B3CF24122}"/>
              </a:ext>
            </a:extLst>
          </p:cNvPr>
          <p:cNvSpPr/>
          <p:nvPr/>
        </p:nvSpPr>
        <p:spPr>
          <a:xfrm>
            <a:off x="1714845" y="3457117"/>
            <a:ext cx="1928038" cy="714890"/>
          </a:xfrm>
          <a:prstGeom prst="roundRect">
            <a:avLst>
              <a:gd name="adj" fmla="val 40650"/>
            </a:avLst>
          </a:prstGeom>
          <a:solidFill>
            <a:schemeClr val="tx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b="1" dirty="0"/>
              <a:t>START</a:t>
            </a:r>
            <a:endParaRPr lang="en-US" b="1"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39"/>
          <p:cNvSpPr txBox="1">
            <a:spLocks noGrp="1"/>
          </p:cNvSpPr>
          <p:nvPr>
            <p:ph type="title"/>
          </p:nvPr>
        </p:nvSpPr>
        <p:spPr>
          <a:xfrm>
            <a:off x="720000" y="539400"/>
            <a:ext cx="7704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solidFill>
                  <a:schemeClr val="accent1"/>
                </a:solidFill>
              </a:rPr>
              <a:t>Đề Mục</a:t>
            </a:r>
            <a:endParaRPr dirty="0">
              <a:solidFill>
                <a:schemeClr val="accent1"/>
              </a:solidFill>
            </a:endParaRPr>
          </a:p>
        </p:txBody>
      </p:sp>
      <p:sp>
        <p:nvSpPr>
          <p:cNvPr id="1592" name="Google Shape;1592;p39"/>
          <p:cNvSpPr txBox="1">
            <a:spLocks noGrp="1"/>
          </p:cNvSpPr>
          <p:nvPr>
            <p:ph type="title" idx="2"/>
          </p:nvPr>
        </p:nvSpPr>
        <p:spPr>
          <a:xfrm>
            <a:off x="3344899" y="2798379"/>
            <a:ext cx="1944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err="1">
                <a:effectLst/>
                <a:latin typeface="Arial" panose="020B0604020202020204" pitchFamily="34" charset="0"/>
                <a:ea typeface="Calibri" panose="020F0502020204030204" pitchFamily="34" charset="0"/>
              </a:rPr>
              <a:t>Một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số</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thực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phẩm</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giàu</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chất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béo</a:t>
            </a:r>
            <a:endParaRPr dirty="0"/>
          </a:p>
        </p:txBody>
      </p:sp>
      <p:sp>
        <p:nvSpPr>
          <p:cNvPr id="1594" name="Google Shape;1594;p39"/>
          <p:cNvSpPr txBox="1">
            <a:spLocks noGrp="1"/>
          </p:cNvSpPr>
          <p:nvPr>
            <p:ph type="title" idx="3"/>
          </p:nvPr>
        </p:nvSpPr>
        <p:spPr>
          <a:xfrm>
            <a:off x="215445" y="2798379"/>
            <a:ext cx="2296332"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Định</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nghĩa</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tác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dụng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của</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chất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béo</a:t>
            </a:r>
            <a:endParaRPr dirty="0"/>
          </a:p>
        </p:txBody>
      </p:sp>
      <p:sp>
        <p:nvSpPr>
          <p:cNvPr id="1596" name="Google Shape;1596;p39"/>
          <p:cNvSpPr txBox="1">
            <a:spLocks noGrp="1"/>
          </p:cNvSpPr>
          <p:nvPr>
            <p:ph type="title" idx="5"/>
          </p:nvPr>
        </p:nvSpPr>
        <p:spPr>
          <a:xfrm>
            <a:off x="6191510" y="3078173"/>
            <a:ext cx="2429632"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err="1">
                <a:effectLst/>
                <a:latin typeface="Arial" panose="020B0604020202020204" pitchFamily="34" charset="0"/>
                <a:ea typeface="Calibri" panose="020F0502020204030204" pitchFamily="34" charset="0"/>
              </a:rPr>
              <a:t>Thực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phẩm</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chứa</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chất</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béo</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nên</a:t>
            </a:r>
            <a:r>
              <a:rPr lang="en-US" sz="1800" dirty="0">
                <a:effectLst/>
                <a:latin typeface="Arial" panose="020B0604020202020204" pitchFamily="34" charset="0"/>
                <a:ea typeface="Calibri" panose="020F0502020204030204" pitchFamily="34" charset="0"/>
              </a:rPr>
              <a:t> </a:t>
            </a:r>
            <a:r>
              <a:rPr lang="vi-VN" sz="1800" dirty="0">
                <a:effectLst/>
                <a:latin typeface="Arial" panose="020B0604020202020204" pitchFamily="34" charset="0"/>
                <a:ea typeface="Calibri" panose="020F0502020204030204" pitchFamily="34" charset="0"/>
              </a:rPr>
              <a:t>chọn,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không</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nên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chọn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và</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cách</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chọn</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thực</a:t>
            </a:r>
            <a:r>
              <a:rPr lang="en-US" sz="1800" dirty="0">
                <a:effectLst/>
                <a:latin typeface="Arial" panose="020B0604020202020204" pitchFamily="34" charset="0"/>
                <a:ea typeface="Calibri" panose="020F0502020204030204" pitchFamily="34" charset="0"/>
              </a:rPr>
              <a:t> </a:t>
            </a:r>
            <a:r>
              <a:rPr lang="en-US" sz="1800" dirty="0" err="1">
                <a:effectLst/>
                <a:latin typeface="Arial" panose="020B0604020202020204" pitchFamily="34" charset="0"/>
                <a:ea typeface="Calibri" panose="020F0502020204030204" pitchFamily="34" charset="0"/>
              </a:rPr>
              <a:t>phẩm</a:t>
            </a:r>
            <a:r>
              <a:rPr lang="en-US" sz="1800" dirty="0">
                <a:effectLst/>
                <a:latin typeface="Arial" panose="020B0604020202020204" pitchFamily="34" charset="0"/>
                <a:ea typeface="Calibri" panose="020F0502020204030204" pitchFamily="34" charset="0"/>
              </a:rPr>
              <a:t> </a:t>
            </a:r>
            <a:endParaRPr dirty="0"/>
          </a:p>
        </p:txBody>
      </p:sp>
      <p:grpSp>
        <p:nvGrpSpPr>
          <p:cNvPr id="1598" name="Google Shape;1598;p39"/>
          <p:cNvGrpSpPr/>
          <p:nvPr/>
        </p:nvGrpSpPr>
        <p:grpSpPr>
          <a:xfrm>
            <a:off x="926644" y="1799985"/>
            <a:ext cx="749797" cy="717499"/>
            <a:chOff x="1317586" y="1856572"/>
            <a:chExt cx="749797" cy="717499"/>
          </a:xfrm>
        </p:grpSpPr>
        <p:sp>
          <p:nvSpPr>
            <p:cNvPr id="1599" name="Google Shape;1599;p39"/>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9"/>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39"/>
          <p:cNvGrpSpPr/>
          <p:nvPr/>
        </p:nvGrpSpPr>
        <p:grpSpPr>
          <a:xfrm>
            <a:off x="3966036" y="1837293"/>
            <a:ext cx="749797" cy="717499"/>
            <a:chOff x="1317586" y="1856572"/>
            <a:chExt cx="749797" cy="717499"/>
          </a:xfrm>
        </p:grpSpPr>
        <p:sp>
          <p:nvSpPr>
            <p:cNvPr id="1611" name="Google Shape;1611;p39"/>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9"/>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39"/>
          <p:cNvGrpSpPr/>
          <p:nvPr/>
        </p:nvGrpSpPr>
        <p:grpSpPr>
          <a:xfrm>
            <a:off x="6966375" y="1839091"/>
            <a:ext cx="749797" cy="717499"/>
            <a:chOff x="1317586" y="1856572"/>
            <a:chExt cx="749797" cy="717499"/>
          </a:xfrm>
        </p:grpSpPr>
        <p:sp>
          <p:nvSpPr>
            <p:cNvPr id="1614" name="Google Shape;1614;p39"/>
            <p:cNvSpPr/>
            <p:nvPr/>
          </p:nvSpPr>
          <p:spPr>
            <a:xfrm>
              <a:off x="1317586" y="1891887"/>
              <a:ext cx="710743" cy="682184"/>
            </a:xfrm>
            <a:custGeom>
              <a:avLst/>
              <a:gdLst/>
              <a:ahLst/>
              <a:cxnLst/>
              <a:rect l="l" t="t" r="r" b="b"/>
              <a:pathLst>
                <a:path w="31557" h="30289" extrusionOk="0">
                  <a:moveTo>
                    <a:pt x="3503" y="0"/>
                  </a:moveTo>
                  <a:cubicBezTo>
                    <a:pt x="1568" y="0"/>
                    <a:pt x="1" y="1602"/>
                    <a:pt x="1" y="3503"/>
                  </a:cubicBezTo>
                  <a:lnTo>
                    <a:pt x="1" y="26786"/>
                  </a:lnTo>
                  <a:cubicBezTo>
                    <a:pt x="1" y="28688"/>
                    <a:pt x="1568" y="30289"/>
                    <a:pt x="3503" y="30289"/>
                  </a:cubicBezTo>
                  <a:lnTo>
                    <a:pt x="28054" y="30289"/>
                  </a:lnTo>
                  <a:cubicBezTo>
                    <a:pt x="29955" y="30289"/>
                    <a:pt x="31556" y="28754"/>
                    <a:pt x="31556" y="26820"/>
                  </a:cubicBezTo>
                  <a:lnTo>
                    <a:pt x="31556" y="3503"/>
                  </a:lnTo>
                  <a:cubicBezTo>
                    <a:pt x="31556" y="1602"/>
                    <a:pt x="29955" y="0"/>
                    <a:pt x="28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9"/>
            <p:cNvSpPr/>
            <p:nvPr/>
          </p:nvSpPr>
          <p:spPr>
            <a:xfrm>
              <a:off x="1356662" y="1856572"/>
              <a:ext cx="710720" cy="681441"/>
            </a:xfrm>
            <a:custGeom>
              <a:avLst/>
              <a:gdLst/>
              <a:ahLst/>
              <a:cxnLst/>
              <a:rect l="l" t="t" r="r" b="b"/>
              <a:pathLst>
                <a:path w="31556" h="30256" extrusionOk="0">
                  <a:moveTo>
                    <a:pt x="3503" y="1"/>
                  </a:moveTo>
                  <a:cubicBezTo>
                    <a:pt x="1601" y="1"/>
                    <a:pt x="0" y="1568"/>
                    <a:pt x="0" y="3503"/>
                  </a:cubicBezTo>
                  <a:lnTo>
                    <a:pt x="0" y="26753"/>
                  </a:lnTo>
                  <a:cubicBezTo>
                    <a:pt x="0" y="28688"/>
                    <a:pt x="1601" y="30256"/>
                    <a:pt x="3503" y="30256"/>
                  </a:cubicBezTo>
                  <a:lnTo>
                    <a:pt x="28053" y="30256"/>
                  </a:lnTo>
                  <a:cubicBezTo>
                    <a:pt x="29988" y="30256"/>
                    <a:pt x="31556" y="28688"/>
                    <a:pt x="31556" y="26753"/>
                  </a:cubicBezTo>
                  <a:lnTo>
                    <a:pt x="31556" y="3503"/>
                  </a:lnTo>
                  <a:cubicBezTo>
                    <a:pt x="31556" y="1568"/>
                    <a:pt x="29988" y="1"/>
                    <a:pt x="28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639;p40">
            <a:extLst>
              <a:ext uri="{FF2B5EF4-FFF2-40B4-BE49-F238E27FC236}">
                <a16:creationId xmlns:a16="http://schemas.microsoft.com/office/drawing/2014/main" id="{16E81F5C-772B-824F-7640-6F1ADBB51CC0}"/>
              </a:ext>
            </a:extLst>
          </p:cNvPr>
          <p:cNvSpPr txBox="1">
            <a:spLocks/>
          </p:cNvSpPr>
          <p:nvPr/>
        </p:nvSpPr>
        <p:spPr>
          <a:xfrm>
            <a:off x="-8561000" y="2898104"/>
            <a:ext cx="4370654" cy="154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Orbitron"/>
              <a:buNone/>
              <a:defRPr sz="32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3500"/>
              <a:buFont typeface="Cuprum"/>
              <a:buNone/>
              <a:defRPr sz="3500" b="1" i="0" u="none" strike="noStrike" cap="none">
                <a:solidFill>
                  <a:schemeClr val="dk1"/>
                </a:solidFill>
                <a:latin typeface="Cuprum"/>
                <a:ea typeface="Cuprum"/>
                <a:cs typeface="Cuprum"/>
                <a:sym typeface="Cuprum"/>
              </a:defRPr>
            </a:lvl2pPr>
            <a:lvl3pPr marR="0" lvl="2" algn="l" rtl="0">
              <a:lnSpc>
                <a:spcPct val="100000"/>
              </a:lnSpc>
              <a:spcBef>
                <a:spcPts val="0"/>
              </a:spcBef>
              <a:spcAft>
                <a:spcPts val="0"/>
              </a:spcAft>
              <a:buClr>
                <a:schemeClr val="dk1"/>
              </a:buClr>
              <a:buSzPts val="3500"/>
              <a:buFont typeface="Cuprum"/>
              <a:buNone/>
              <a:defRPr sz="3500" b="1" i="0" u="none" strike="noStrike" cap="none">
                <a:solidFill>
                  <a:schemeClr val="dk1"/>
                </a:solidFill>
                <a:latin typeface="Cuprum"/>
                <a:ea typeface="Cuprum"/>
                <a:cs typeface="Cuprum"/>
                <a:sym typeface="Cuprum"/>
              </a:defRPr>
            </a:lvl3pPr>
            <a:lvl4pPr marR="0" lvl="3" algn="l" rtl="0">
              <a:lnSpc>
                <a:spcPct val="100000"/>
              </a:lnSpc>
              <a:spcBef>
                <a:spcPts val="0"/>
              </a:spcBef>
              <a:spcAft>
                <a:spcPts val="0"/>
              </a:spcAft>
              <a:buClr>
                <a:schemeClr val="dk1"/>
              </a:buClr>
              <a:buSzPts val="3500"/>
              <a:buFont typeface="Cuprum"/>
              <a:buNone/>
              <a:defRPr sz="3500" b="1" i="0" u="none" strike="noStrike" cap="none">
                <a:solidFill>
                  <a:schemeClr val="dk1"/>
                </a:solidFill>
                <a:latin typeface="Cuprum"/>
                <a:ea typeface="Cuprum"/>
                <a:cs typeface="Cuprum"/>
                <a:sym typeface="Cuprum"/>
              </a:defRPr>
            </a:lvl4pPr>
            <a:lvl5pPr marR="0" lvl="4" algn="l" rtl="0">
              <a:lnSpc>
                <a:spcPct val="100000"/>
              </a:lnSpc>
              <a:spcBef>
                <a:spcPts val="0"/>
              </a:spcBef>
              <a:spcAft>
                <a:spcPts val="0"/>
              </a:spcAft>
              <a:buClr>
                <a:schemeClr val="dk1"/>
              </a:buClr>
              <a:buSzPts val="3500"/>
              <a:buFont typeface="Cuprum"/>
              <a:buNone/>
              <a:defRPr sz="3500" b="1" i="0" u="none" strike="noStrike" cap="none">
                <a:solidFill>
                  <a:schemeClr val="dk1"/>
                </a:solidFill>
                <a:latin typeface="Cuprum"/>
                <a:ea typeface="Cuprum"/>
                <a:cs typeface="Cuprum"/>
                <a:sym typeface="Cuprum"/>
              </a:defRPr>
            </a:lvl5pPr>
            <a:lvl6pPr marR="0" lvl="5" algn="l" rtl="0">
              <a:lnSpc>
                <a:spcPct val="100000"/>
              </a:lnSpc>
              <a:spcBef>
                <a:spcPts val="0"/>
              </a:spcBef>
              <a:spcAft>
                <a:spcPts val="0"/>
              </a:spcAft>
              <a:buClr>
                <a:schemeClr val="dk1"/>
              </a:buClr>
              <a:buSzPts val="3500"/>
              <a:buFont typeface="Cuprum"/>
              <a:buNone/>
              <a:defRPr sz="3500" b="1" i="0" u="none" strike="noStrike" cap="none">
                <a:solidFill>
                  <a:schemeClr val="dk1"/>
                </a:solidFill>
                <a:latin typeface="Cuprum"/>
                <a:ea typeface="Cuprum"/>
                <a:cs typeface="Cuprum"/>
                <a:sym typeface="Cuprum"/>
              </a:defRPr>
            </a:lvl6pPr>
            <a:lvl7pPr marR="0" lvl="6" algn="l" rtl="0">
              <a:lnSpc>
                <a:spcPct val="100000"/>
              </a:lnSpc>
              <a:spcBef>
                <a:spcPts val="0"/>
              </a:spcBef>
              <a:spcAft>
                <a:spcPts val="0"/>
              </a:spcAft>
              <a:buClr>
                <a:schemeClr val="dk1"/>
              </a:buClr>
              <a:buSzPts val="3500"/>
              <a:buFont typeface="Cuprum"/>
              <a:buNone/>
              <a:defRPr sz="3500" b="1" i="0" u="none" strike="noStrike" cap="none">
                <a:solidFill>
                  <a:schemeClr val="dk1"/>
                </a:solidFill>
                <a:latin typeface="Cuprum"/>
                <a:ea typeface="Cuprum"/>
                <a:cs typeface="Cuprum"/>
                <a:sym typeface="Cuprum"/>
              </a:defRPr>
            </a:lvl7pPr>
            <a:lvl8pPr marR="0" lvl="7" algn="l" rtl="0">
              <a:lnSpc>
                <a:spcPct val="100000"/>
              </a:lnSpc>
              <a:spcBef>
                <a:spcPts val="0"/>
              </a:spcBef>
              <a:spcAft>
                <a:spcPts val="0"/>
              </a:spcAft>
              <a:buClr>
                <a:schemeClr val="dk1"/>
              </a:buClr>
              <a:buSzPts val="3500"/>
              <a:buFont typeface="Cuprum"/>
              <a:buNone/>
              <a:defRPr sz="3500" b="1" i="0" u="none" strike="noStrike" cap="none">
                <a:solidFill>
                  <a:schemeClr val="dk1"/>
                </a:solidFill>
                <a:latin typeface="Cuprum"/>
                <a:ea typeface="Cuprum"/>
                <a:cs typeface="Cuprum"/>
                <a:sym typeface="Cuprum"/>
              </a:defRPr>
            </a:lvl8pPr>
            <a:lvl9pPr marR="0" lvl="8" algn="l" rtl="0">
              <a:lnSpc>
                <a:spcPct val="100000"/>
              </a:lnSpc>
              <a:spcBef>
                <a:spcPts val="0"/>
              </a:spcBef>
              <a:spcAft>
                <a:spcPts val="0"/>
              </a:spcAft>
              <a:buClr>
                <a:schemeClr val="dk1"/>
              </a:buClr>
              <a:buSzPts val="3500"/>
              <a:buFont typeface="Cuprum"/>
              <a:buNone/>
              <a:defRPr sz="3500" b="1" i="0" u="none" strike="noStrike" cap="none">
                <a:solidFill>
                  <a:schemeClr val="dk1"/>
                </a:solidFill>
                <a:latin typeface="Cuprum"/>
                <a:ea typeface="Cuprum"/>
                <a:cs typeface="Cuprum"/>
                <a:sym typeface="Cuprum"/>
              </a:defRPr>
            </a:lvl9pPr>
          </a:lstStyle>
          <a:p>
            <a:r>
              <a:rPr lang="en-US" sz="4800">
                <a:latin typeface="Arial" panose="020B0604020202020204" pitchFamily="34" charset="0"/>
                <a:ea typeface="Calibri" panose="020F0502020204030204" pitchFamily="34" charset="0"/>
              </a:rPr>
              <a:t> Định nghĩa và và tác dụng của chất béo</a:t>
            </a:r>
            <a:br>
              <a:rPr lang="en-US"/>
            </a:br>
            <a:endParaRPr lang="en-US" dirty="0"/>
          </a:p>
        </p:txBody>
      </p:sp>
      <p:sp>
        <p:nvSpPr>
          <p:cNvPr id="3" name="Google Shape;1640;p40">
            <a:extLst>
              <a:ext uri="{FF2B5EF4-FFF2-40B4-BE49-F238E27FC236}">
                <a16:creationId xmlns:a16="http://schemas.microsoft.com/office/drawing/2014/main" id="{4689207A-9B44-741C-CBF1-F8634E3F6134}"/>
              </a:ext>
            </a:extLst>
          </p:cNvPr>
          <p:cNvSpPr txBox="1">
            <a:spLocks/>
          </p:cNvSpPr>
          <p:nvPr/>
        </p:nvSpPr>
        <p:spPr>
          <a:xfrm>
            <a:off x="-7298117" y="1204790"/>
            <a:ext cx="150420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Orbitron"/>
              <a:buNone/>
              <a:defRPr sz="2000" b="1" i="0" u="none" strike="noStrike" cap="none">
                <a:solidFill>
                  <a:schemeClr val="accent1"/>
                </a:solidFill>
                <a:latin typeface="Orbitron"/>
                <a:ea typeface="Orbitron"/>
                <a:cs typeface="Orbitron"/>
                <a:sym typeface="Orbitron"/>
              </a:defRPr>
            </a:lvl1pPr>
            <a:lvl2pPr marR="0" lvl="1" algn="ctr" rtl="0">
              <a:lnSpc>
                <a:spcPct val="100000"/>
              </a:lnSpc>
              <a:spcBef>
                <a:spcPts val="0"/>
              </a:spcBef>
              <a:spcAft>
                <a:spcPts val="0"/>
              </a:spcAft>
              <a:buClr>
                <a:schemeClr val="dk1"/>
              </a:buClr>
              <a:buSzPts val="2500"/>
              <a:buFont typeface="Cuprum"/>
              <a:buNone/>
              <a:defRPr sz="2500" b="1" i="0" u="none" strike="noStrike" cap="none">
                <a:solidFill>
                  <a:schemeClr val="dk1"/>
                </a:solidFill>
                <a:latin typeface="Cuprum"/>
                <a:ea typeface="Cuprum"/>
                <a:cs typeface="Cuprum"/>
                <a:sym typeface="Cuprum"/>
              </a:defRPr>
            </a:lvl2pPr>
            <a:lvl3pPr marR="0" lvl="2" algn="ctr" rtl="0">
              <a:lnSpc>
                <a:spcPct val="100000"/>
              </a:lnSpc>
              <a:spcBef>
                <a:spcPts val="0"/>
              </a:spcBef>
              <a:spcAft>
                <a:spcPts val="0"/>
              </a:spcAft>
              <a:buClr>
                <a:schemeClr val="dk1"/>
              </a:buClr>
              <a:buSzPts val="2500"/>
              <a:buFont typeface="Cuprum"/>
              <a:buNone/>
              <a:defRPr sz="2500" b="1" i="0" u="none" strike="noStrike" cap="none">
                <a:solidFill>
                  <a:schemeClr val="dk1"/>
                </a:solidFill>
                <a:latin typeface="Cuprum"/>
                <a:ea typeface="Cuprum"/>
                <a:cs typeface="Cuprum"/>
                <a:sym typeface="Cuprum"/>
              </a:defRPr>
            </a:lvl3pPr>
            <a:lvl4pPr marR="0" lvl="3" algn="ctr" rtl="0">
              <a:lnSpc>
                <a:spcPct val="100000"/>
              </a:lnSpc>
              <a:spcBef>
                <a:spcPts val="0"/>
              </a:spcBef>
              <a:spcAft>
                <a:spcPts val="0"/>
              </a:spcAft>
              <a:buClr>
                <a:schemeClr val="dk1"/>
              </a:buClr>
              <a:buSzPts val="2500"/>
              <a:buFont typeface="Cuprum"/>
              <a:buNone/>
              <a:defRPr sz="2500" b="1" i="0" u="none" strike="noStrike" cap="none">
                <a:solidFill>
                  <a:schemeClr val="dk1"/>
                </a:solidFill>
                <a:latin typeface="Cuprum"/>
                <a:ea typeface="Cuprum"/>
                <a:cs typeface="Cuprum"/>
                <a:sym typeface="Cuprum"/>
              </a:defRPr>
            </a:lvl4pPr>
            <a:lvl5pPr marR="0" lvl="4" algn="ctr" rtl="0">
              <a:lnSpc>
                <a:spcPct val="100000"/>
              </a:lnSpc>
              <a:spcBef>
                <a:spcPts val="0"/>
              </a:spcBef>
              <a:spcAft>
                <a:spcPts val="0"/>
              </a:spcAft>
              <a:buClr>
                <a:schemeClr val="dk1"/>
              </a:buClr>
              <a:buSzPts val="2500"/>
              <a:buFont typeface="Cuprum"/>
              <a:buNone/>
              <a:defRPr sz="2500" b="1" i="0" u="none" strike="noStrike" cap="none">
                <a:solidFill>
                  <a:schemeClr val="dk1"/>
                </a:solidFill>
                <a:latin typeface="Cuprum"/>
                <a:ea typeface="Cuprum"/>
                <a:cs typeface="Cuprum"/>
                <a:sym typeface="Cuprum"/>
              </a:defRPr>
            </a:lvl5pPr>
            <a:lvl6pPr marR="0" lvl="5" algn="ctr" rtl="0">
              <a:lnSpc>
                <a:spcPct val="100000"/>
              </a:lnSpc>
              <a:spcBef>
                <a:spcPts val="0"/>
              </a:spcBef>
              <a:spcAft>
                <a:spcPts val="0"/>
              </a:spcAft>
              <a:buClr>
                <a:schemeClr val="dk1"/>
              </a:buClr>
              <a:buSzPts val="2500"/>
              <a:buFont typeface="Cuprum"/>
              <a:buNone/>
              <a:defRPr sz="2500" b="1" i="0" u="none" strike="noStrike" cap="none">
                <a:solidFill>
                  <a:schemeClr val="dk1"/>
                </a:solidFill>
                <a:latin typeface="Cuprum"/>
                <a:ea typeface="Cuprum"/>
                <a:cs typeface="Cuprum"/>
                <a:sym typeface="Cuprum"/>
              </a:defRPr>
            </a:lvl6pPr>
            <a:lvl7pPr marR="0" lvl="6" algn="ctr" rtl="0">
              <a:lnSpc>
                <a:spcPct val="100000"/>
              </a:lnSpc>
              <a:spcBef>
                <a:spcPts val="0"/>
              </a:spcBef>
              <a:spcAft>
                <a:spcPts val="0"/>
              </a:spcAft>
              <a:buClr>
                <a:schemeClr val="dk1"/>
              </a:buClr>
              <a:buSzPts val="2500"/>
              <a:buFont typeface="Cuprum"/>
              <a:buNone/>
              <a:defRPr sz="2500" b="1" i="0" u="none" strike="noStrike" cap="none">
                <a:solidFill>
                  <a:schemeClr val="dk1"/>
                </a:solidFill>
                <a:latin typeface="Cuprum"/>
                <a:ea typeface="Cuprum"/>
                <a:cs typeface="Cuprum"/>
                <a:sym typeface="Cuprum"/>
              </a:defRPr>
            </a:lvl7pPr>
            <a:lvl8pPr marR="0" lvl="7" algn="ctr" rtl="0">
              <a:lnSpc>
                <a:spcPct val="100000"/>
              </a:lnSpc>
              <a:spcBef>
                <a:spcPts val="0"/>
              </a:spcBef>
              <a:spcAft>
                <a:spcPts val="0"/>
              </a:spcAft>
              <a:buClr>
                <a:schemeClr val="dk1"/>
              </a:buClr>
              <a:buSzPts val="2500"/>
              <a:buFont typeface="Cuprum"/>
              <a:buNone/>
              <a:defRPr sz="2500" b="1" i="0" u="none" strike="noStrike" cap="none">
                <a:solidFill>
                  <a:schemeClr val="dk1"/>
                </a:solidFill>
                <a:latin typeface="Cuprum"/>
                <a:ea typeface="Cuprum"/>
                <a:cs typeface="Cuprum"/>
                <a:sym typeface="Cuprum"/>
              </a:defRPr>
            </a:lvl8pPr>
            <a:lvl9pPr marR="0" lvl="8" algn="ctr" rtl="0">
              <a:lnSpc>
                <a:spcPct val="100000"/>
              </a:lnSpc>
              <a:spcBef>
                <a:spcPts val="0"/>
              </a:spcBef>
              <a:spcAft>
                <a:spcPts val="0"/>
              </a:spcAft>
              <a:buClr>
                <a:schemeClr val="dk1"/>
              </a:buClr>
              <a:buSzPts val="2500"/>
              <a:buFont typeface="Cuprum"/>
              <a:buNone/>
              <a:defRPr sz="2500" b="1" i="0" u="none" strike="noStrike" cap="none">
                <a:solidFill>
                  <a:schemeClr val="dk1"/>
                </a:solidFill>
                <a:latin typeface="Cuprum"/>
                <a:ea typeface="Cuprum"/>
                <a:cs typeface="Cuprum"/>
                <a:sym typeface="Cuprum"/>
              </a:defRPr>
            </a:lvl9pPr>
          </a:lstStyle>
          <a:p>
            <a:r>
              <a:rPr lang="en"/>
              <a:t>01.</a:t>
            </a:r>
          </a:p>
        </p:txBody>
      </p:sp>
      <p:grpSp>
        <p:nvGrpSpPr>
          <p:cNvPr id="1691" name="Google Shape;1752;p40">
            <a:extLst>
              <a:ext uri="{FF2B5EF4-FFF2-40B4-BE49-F238E27FC236}">
                <a16:creationId xmlns:a16="http://schemas.microsoft.com/office/drawing/2014/main" id="{4A81B7E2-5577-7939-EA08-4C6F054CD848}"/>
              </a:ext>
            </a:extLst>
          </p:cNvPr>
          <p:cNvGrpSpPr/>
          <p:nvPr/>
        </p:nvGrpSpPr>
        <p:grpSpPr>
          <a:xfrm>
            <a:off x="-8704170" y="4247812"/>
            <a:ext cx="518269" cy="328105"/>
            <a:chOff x="783960" y="4261704"/>
            <a:chExt cx="518269" cy="328105"/>
          </a:xfrm>
        </p:grpSpPr>
        <p:sp>
          <p:nvSpPr>
            <p:cNvPr id="1692" name="Google Shape;1753;p40">
              <a:extLst>
                <a:ext uri="{FF2B5EF4-FFF2-40B4-BE49-F238E27FC236}">
                  <a16:creationId xmlns:a16="http://schemas.microsoft.com/office/drawing/2014/main" id="{FD06C9E4-6AC1-876B-F570-5A7E05F6FC07}"/>
                </a:ext>
              </a:extLst>
            </p:cNvPr>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3" name="Google Shape;1754;p40">
              <a:extLst>
                <a:ext uri="{FF2B5EF4-FFF2-40B4-BE49-F238E27FC236}">
                  <a16:creationId xmlns:a16="http://schemas.microsoft.com/office/drawing/2014/main" id="{24A77BBD-9F20-6AAA-1F2F-340109CF9867}"/>
                </a:ext>
              </a:extLst>
            </p:cNvPr>
            <p:cNvGrpSpPr/>
            <p:nvPr/>
          </p:nvGrpSpPr>
          <p:grpSpPr>
            <a:xfrm>
              <a:off x="783960" y="4261704"/>
              <a:ext cx="518269" cy="328105"/>
              <a:chOff x="783960" y="4261704"/>
              <a:chExt cx="518269" cy="328105"/>
            </a:xfrm>
          </p:grpSpPr>
          <p:sp>
            <p:nvSpPr>
              <p:cNvPr id="1694" name="Google Shape;1755;p40">
                <a:extLst>
                  <a:ext uri="{FF2B5EF4-FFF2-40B4-BE49-F238E27FC236}">
                    <a16:creationId xmlns:a16="http://schemas.microsoft.com/office/drawing/2014/main" id="{9BB04119-E4D8-42CF-0107-7F3106A53789}"/>
                  </a:ext>
                </a:extLst>
              </p:cNvPr>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756;p40">
                <a:extLst>
                  <a:ext uri="{FF2B5EF4-FFF2-40B4-BE49-F238E27FC236}">
                    <a16:creationId xmlns:a16="http://schemas.microsoft.com/office/drawing/2014/main" id="{38C1B5A1-E5D1-9357-87EB-5AD65FD7A001}"/>
                  </a:ext>
                </a:extLst>
              </p:cNvPr>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757;p40">
                <a:extLst>
                  <a:ext uri="{FF2B5EF4-FFF2-40B4-BE49-F238E27FC236}">
                    <a16:creationId xmlns:a16="http://schemas.microsoft.com/office/drawing/2014/main" id="{C3075E9E-4A15-27F1-E72C-90DF19E69E5B}"/>
                  </a:ext>
                </a:extLst>
              </p:cNvPr>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758;p40">
                <a:extLst>
                  <a:ext uri="{FF2B5EF4-FFF2-40B4-BE49-F238E27FC236}">
                    <a16:creationId xmlns:a16="http://schemas.microsoft.com/office/drawing/2014/main" id="{B381D9EB-EB61-1D8C-3788-0642F856C944}"/>
                  </a:ext>
                </a:extLst>
              </p:cNvPr>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3" name="Google Shape;1642;p40">
            <a:extLst>
              <a:ext uri="{FF2B5EF4-FFF2-40B4-BE49-F238E27FC236}">
                <a16:creationId xmlns:a16="http://schemas.microsoft.com/office/drawing/2014/main" id="{20AD8E0A-212A-1D27-ED24-4B672E97BEAA}"/>
              </a:ext>
            </a:extLst>
          </p:cNvPr>
          <p:cNvGrpSpPr/>
          <p:nvPr/>
        </p:nvGrpSpPr>
        <p:grpSpPr>
          <a:xfrm>
            <a:off x="9232338" y="144141"/>
            <a:ext cx="4137935" cy="4972638"/>
            <a:chOff x="4689056" y="170858"/>
            <a:chExt cx="4137935" cy="4972638"/>
          </a:xfrm>
        </p:grpSpPr>
        <p:grpSp>
          <p:nvGrpSpPr>
            <p:cNvPr id="1704" name="Google Shape;1643;p40">
              <a:extLst>
                <a:ext uri="{FF2B5EF4-FFF2-40B4-BE49-F238E27FC236}">
                  <a16:creationId xmlns:a16="http://schemas.microsoft.com/office/drawing/2014/main" id="{07D52639-53A5-7BEE-B48F-DE89A5D7E7B5}"/>
                </a:ext>
              </a:extLst>
            </p:cNvPr>
            <p:cNvGrpSpPr/>
            <p:nvPr/>
          </p:nvGrpSpPr>
          <p:grpSpPr>
            <a:xfrm>
              <a:off x="5313076" y="1838325"/>
              <a:ext cx="3440772" cy="3305172"/>
              <a:chOff x="10381150" y="1238900"/>
              <a:chExt cx="4415775" cy="4241750"/>
            </a:xfrm>
          </p:grpSpPr>
          <p:sp>
            <p:nvSpPr>
              <p:cNvPr id="1740" name="Google Shape;1644;p40">
                <a:extLst>
                  <a:ext uri="{FF2B5EF4-FFF2-40B4-BE49-F238E27FC236}">
                    <a16:creationId xmlns:a16="http://schemas.microsoft.com/office/drawing/2014/main" id="{63482B4B-7912-4C75-CE07-BC7E331A3060}"/>
                  </a:ext>
                </a:extLst>
              </p:cNvPr>
              <p:cNvSpPr/>
              <p:nvPr/>
            </p:nvSpPr>
            <p:spPr>
              <a:xfrm>
                <a:off x="11086350" y="3222975"/>
                <a:ext cx="1580600" cy="818425"/>
              </a:xfrm>
              <a:custGeom>
                <a:avLst/>
                <a:gdLst/>
                <a:ahLst/>
                <a:cxnLst/>
                <a:rect l="l" t="t" r="r" b="b"/>
                <a:pathLst>
                  <a:path w="63224" h="32737" extrusionOk="0">
                    <a:moveTo>
                      <a:pt x="63223" y="27296"/>
                    </a:moveTo>
                    <a:lnTo>
                      <a:pt x="55837" y="28056"/>
                    </a:lnTo>
                    <a:lnTo>
                      <a:pt x="16414" y="32007"/>
                    </a:lnTo>
                    <a:lnTo>
                      <a:pt x="9180" y="32737"/>
                    </a:lnTo>
                    <a:cubicBezTo>
                      <a:pt x="7660" y="31126"/>
                      <a:pt x="6383" y="29515"/>
                      <a:pt x="5319" y="27934"/>
                    </a:cubicBezTo>
                    <a:cubicBezTo>
                      <a:pt x="5259" y="27813"/>
                      <a:pt x="5137" y="27691"/>
                      <a:pt x="5076" y="27570"/>
                    </a:cubicBezTo>
                    <a:cubicBezTo>
                      <a:pt x="1064" y="21642"/>
                      <a:pt x="0" y="16597"/>
                      <a:pt x="0" y="16597"/>
                    </a:cubicBezTo>
                    <a:lnTo>
                      <a:pt x="40821" y="1"/>
                    </a:lnTo>
                    <a:cubicBezTo>
                      <a:pt x="44013" y="1065"/>
                      <a:pt x="47326" y="3952"/>
                      <a:pt x="50366" y="7448"/>
                    </a:cubicBezTo>
                    <a:cubicBezTo>
                      <a:pt x="53770" y="11399"/>
                      <a:pt x="56901" y="16141"/>
                      <a:pt x="59211" y="19971"/>
                    </a:cubicBezTo>
                    <a:cubicBezTo>
                      <a:pt x="61673" y="24135"/>
                      <a:pt x="63223" y="27296"/>
                      <a:pt x="63223" y="27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645;p40">
                <a:extLst>
                  <a:ext uri="{FF2B5EF4-FFF2-40B4-BE49-F238E27FC236}">
                    <a16:creationId xmlns:a16="http://schemas.microsoft.com/office/drawing/2014/main" id="{3FF0FC11-2C75-FC23-5D53-C840E38E6D28}"/>
                  </a:ext>
                </a:extLst>
              </p:cNvPr>
              <p:cNvSpPr/>
              <p:nvPr/>
            </p:nvSpPr>
            <p:spPr>
              <a:xfrm>
                <a:off x="11086350" y="3222975"/>
                <a:ext cx="1019800" cy="414175"/>
              </a:xfrm>
              <a:custGeom>
                <a:avLst/>
                <a:gdLst/>
                <a:ahLst/>
                <a:cxnLst/>
                <a:rect l="l" t="t" r="r" b="b"/>
                <a:pathLst>
                  <a:path w="40792" h="16567" fill="none" extrusionOk="0">
                    <a:moveTo>
                      <a:pt x="0" y="16566"/>
                    </a:moveTo>
                    <a:lnTo>
                      <a:pt x="40791" y="1"/>
                    </a:ln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646;p40">
                <a:extLst>
                  <a:ext uri="{FF2B5EF4-FFF2-40B4-BE49-F238E27FC236}">
                    <a16:creationId xmlns:a16="http://schemas.microsoft.com/office/drawing/2014/main" id="{795BDBCE-D446-A04F-81F6-55402E366004}"/>
                  </a:ext>
                </a:extLst>
              </p:cNvPr>
              <p:cNvSpPr/>
              <p:nvPr/>
            </p:nvSpPr>
            <p:spPr>
              <a:xfrm>
                <a:off x="11496675" y="3368125"/>
                <a:ext cx="1069200" cy="654275"/>
              </a:xfrm>
              <a:custGeom>
                <a:avLst/>
                <a:gdLst/>
                <a:ahLst/>
                <a:cxnLst/>
                <a:rect l="l" t="t" r="r" b="b"/>
                <a:pathLst>
                  <a:path w="42768" h="26171" extrusionOk="0">
                    <a:moveTo>
                      <a:pt x="25351" y="0"/>
                    </a:moveTo>
                    <a:cubicBezTo>
                      <a:pt x="25351" y="487"/>
                      <a:pt x="14348" y="20031"/>
                      <a:pt x="1" y="26171"/>
                    </a:cubicBezTo>
                    <a:lnTo>
                      <a:pt x="39424" y="22219"/>
                    </a:lnTo>
                    <a:lnTo>
                      <a:pt x="41430" y="20244"/>
                    </a:lnTo>
                    <a:lnTo>
                      <a:pt x="42767" y="14165"/>
                    </a:lnTo>
                    <a:cubicBezTo>
                      <a:pt x="40488" y="10335"/>
                      <a:pt x="37357" y="5563"/>
                      <a:pt x="33892" y="1642"/>
                    </a:cubicBezTo>
                    <a:lnTo>
                      <a:pt x="25351" y="0"/>
                    </a:ln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647;p40">
                <a:extLst>
                  <a:ext uri="{FF2B5EF4-FFF2-40B4-BE49-F238E27FC236}">
                    <a16:creationId xmlns:a16="http://schemas.microsoft.com/office/drawing/2014/main" id="{76F1E9C8-14C0-4986-A392-7626C7541A1E}"/>
                  </a:ext>
                </a:extLst>
              </p:cNvPr>
              <p:cNvSpPr/>
              <p:nvPr/>
            </p:nvSpPr>
            <p:spPr>
              <a:xfrm>
                <a:off x="11952625" y="1628725"/>
                <a:ext cx="1680900" cy="2132275"/>
              </a:xfrm>
              <a:custGeom>
                <a:avLst/>
                <a:gdLst/>
                <a:ahLst/>
                <a:cxnLst/>
                <a:rect l="l" t="t" r="r" b="b"/>
                <a:pathLst>
                  <a:path w="67236" h="85291" extrusionOk="0">
                    <a:moveTo>
                      <a:pt x="14104" y="36232"/>
                    </a:moveTo>
                    <a:cubicBezTo>
                      <a:pt x="14104" y="36232"/>
                      <a:pt x="3009" y="16414"/>
                      <a:pt x="19879" y="9606"/>
                    </a:cubicBezTo>
                    <a:cubicBezTo>
                      <a:pt x="19879" y="9606"/>
                      <a:pt x="20517" y="2584"/>
                      <a:pt x="33344" y="1277"/>
                    </a:cubicBezTo>
                    <a:cubicBezTo>
                      <a:pt x="46141" y="1"/>
                      <a:pt x="61673" y="9788"/>
                      <a:pt x="64439" y="27722"/>
                    </a:cubicBezTo>
                    <a:cubicBezTo>
                      <a:pt x="67235" y="45655"/>
                      <a:pt x="55077" y="55655"/>
                      <a:pt x="55077" y="55655"/>
                    </a:cubicBezTo>
                    <a:cubicBezTo>
                      <a:pt x="55077" y="55655"/>
                      <a:pt x="66172" y="66537"/>
                      <a:pt x="55077" y="75899"/>
                    </a:cubicBezTo>
                    <a:cubicBezTo>
                      <a:pt x="43983" y="85291"/>
                      <a:pt x="20304" y="79972"/>
                      <a:pt x="11155" y="72494"/>
                    </a:cubicBezTo>
                    <a:cubicBezTo>
                      <a:pt x="1976" y="65047"/>
                      <a:pt x="8146" y="54591"/>
                      <a:pt x="8146" y="54591"/>
                    </a:cubicBezTo>
                    <a:cubicBezTo>
                      <a:pt x="8146" y="54591"/>
                      <a:pt x="0" y="41552"/>
                      <a:pt x="14104" y="362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648;p40">
                <a:extLst>
                  <a:ext uri="{FF2B5EF4-FFF2-40B4-BE49-F238E27FC236}">
                    <a16:creationId xmlns:a16="http://schemas.microsoft.com/office/drawing/2014/main" id="{E65E1365-7B21-9E91-6C21-5DBA02637FC0}"/>
                  </a:ext>
                </a:extLst>
              </p:cNvPr>
              <p:cNvSpPr/>
              <p:nvPr/>
            </p:nvSpPr>
            <p:spPr>
              <a:xfrm>
                <a:off x="12448825" y="1628725"/>
                <a:ext cx="1114025" cy="693050"/>
              </a:xfrm>
              <a:custGeom>
                <a:avLst/>
                <a:gdLst/>
                <a:ahLst/>
                <a:cxnLst/>
                <a:rect l="l" t="t" r="r" b="b"/>
                <a:pathLst>
                  <a:path w="44561" h="27722" fill="none" extrusionOk="0">
                    <a:moveTo>
                      <a:pt x="1" y="9606"/>
                    </a:moveTo>
                    <a:cubicBezTo>
                      <a:pt x="1" y="9606"/>
                      <a:pt x="639" y="2584"/>
                      <a:pt x="13435" y="1277"/>
                    </a:cubicBezTo>
                    <a:cubicBezTo>
                      <a:pt x="26262" y="1"/>
                      <a:pt x="41795" y="9788"/>
                      <a:pt x="44561" y="27722"/>
                    </a:cubicBezTo>
                  </a:path>
                </a:pathLst>
              </a:custGeom>
              <a:solidFill>
                <a:schemeClr val="dk1"/>
              </a:solid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649;p40">
                <a:extLst>
                  <a:ext uri="{FF2B5EF4-FFF2-40B4-BE49-F238E27FC236}">
                    <a16:creationId xmlns:a16="http://schemas.microsoft.com/office/drawing/2014/main" id="{51E67DF9-EC2E-2385-4EA6-6FA74B0F3AA6}"/>
                  </a:ext>
                </a:extLst>
              </p:cNvPr>
              <p:cNvSpPr/>
              <p:nvPr/>
            </p:nvSpPr>
            <p:spPr>
              <a:xfrm>
                <a:off x="12233025" y="2374175"/>
                <a:ext cx="1082100" cy="1147075"/>
              </a:xfrm>
              <a:custGeom>
                <a:avLst/>
                <a:gdLst/>
                <a:ahLst/>
                <a:cxnLst/>
                <a:rect l="l" t="t" r="r" b="b"/>
                <a:pathLst>
                  <a:path w="43284" h="45883" extrusionOk="0">
                    <a:moveTo>
                      <a:pt x="21156" y="1"/>
                    </a:moveTo>
                    <a:cubicBezTo>
                      <a:pt x="21156" y="1"/>
                      <a:pt x="2888" y="5442"/>
                      <a:pt x="1459" y="11764"/>
                    </a:cubicBezTo>
                    <a:cubicBezTo>
                      <a:pt x="0" y="18117"/>
                      <a:pt x="7538" y="25503"/>
                      <a:pt x="7538" y="25503"/>
                    </a:cubicBezTo>
                    <a:cubicBezTo>
                      <a:pt x="7538" y="25503"/>
                      <a:pt x="5927" y="29515"/>
                      <a:pt x="7326" y="36536"/>
                    </a:cubicBezTo>
                    <a:cubicBezTo>
                      <a:pt x="8346" y="41574"/>
                      <a:pt x="12935" y="45883"/>
                      <a:pt x="19861" y="45883"/>
                    </a:cubicBezTo>
                    <a:cubicBezTo>
                      <a:pt x="22630" y="45883"/>
                      <a:pt x="25773" y="45194"/>
                      <a:pt x="29210" y="43588"/>
                    </a:cubicBezTo>
                    <a:cubicBezTo>
                      <a:pt x="41278" y="37965"/>
                      <a:pt x="36870" y="24682"/>
                      <a:pt x="36870" y="24682"/>
                    </a:cubicBezTo>
                    <a:cubicBezTo>
                      <a:pt x="36870" y="24682"/>
                      <a:pt x="40457" y="22737"/>
                      <a:pt x="41885" y="19484"/>
                    </a:cubicBezTo>
                    <a:cubicBezTo>
                      <a:pt x="43284" y="16263"/>
                      <a:pt x="40882" y="8846"/>
                      <a:pt x="40882" y="8846"/>
                    </a:cubicBezTo>
                    <a:lnTo>
                      <a:pt x="211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650;p40">
                <a:extLst>
                  <a:ext uri="{FF2B5EF4-FFF2-40B4-BE49-F238E27FC236}">
                    <a16:creationId xmlns:a16="http://schemas.microsoft.com/office/drawing/2014/main" id="{9C2B4B18-961E-2C28-D299-F7716384E0DB}"/>
                  </a:ext>
                </a:extLst>
              </p:cNvPr>
              <p:cNvSpPr/>
              <p:nvPr/>
            </p:nvSpPr>
            <p:spPr>
              <a:xfrm>
                <a:off x="13771050" y="1778425"/>
                <a:ext cx="142125" cy="250800"/>
              </a:xfrm>
              <a:custGeom>
                <a:avLst/>
                <a:gdLst/>
                <a:ahLst/>
                <a:cxnLst/>
                <a:rect l="l" t="t" r="r" b="b"/>
                <a:pathLst>
                  <a:path w="5685" h="10032" extrusionOk="0">
                    <a:moveTo>
                      <a:pt x="1824" y="5290"/>
                    </a:moveTo>
                    <a:cubicBezTo>
                      <a:pt x="1824" y="5290"/>
                      <a:pt x="0" y="913"/>
                      <a:pt x="1702" y="457"/>
                    </a:cubicBezTo>
                    <a:cubicBezTo>
                      <a:pt x="3404" y="1"/>
                      <a:pt x="5684" y="7296"/>
                      <a:pt x="5593" y="8664"/>
                    </a:cubicBezTo>
                    <a:cubicBezTo>
                      <a:pt x="5471" y="10031"/>
                      <a:pt x="3708" y="9636"/>
                      <a:pt x="3192" y="9636"/>
                    </a:cubicBezTo>
                    <a:cubicBezTo>
                      <a:pt x="2645" y="9636"/>
                      <a:pt x="1824" y="5290"/>
                      <a:pt x="1824" y="5290"/>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651;p40">
                <a:extLst>
                  <a:ext uri="{FF2B5EF4-FFF2-40B4-BE49-F238E27FC236}">
                    <a16:creationId xmlns:a16="http://schemas.microsoft.com/office/drawing/2014/main" id="{F046B162-A79E-F4A7-31D8-CAF3CF1EB5C2}"/>
                  </a:ext>
                </a:extLst>
              </p:cNvPr>
              <p:cNvSpPr/>
              <p:nvPr/>
            </p:nvSpPr>
            <p:spPr>
              <a:xfrm>
                <a:off x="13523325" y="1761725"/>
                <a:ext cx="566125" cy="679350"/>
              </a:xfrm>
              <a:custGeom>
                <a:avLst/>
                <a:gdLst/>
                <a:ahLst/>
                <a:cxnLst/>
                <a:rect l="l" t="t" r="r" b="b"/>
                <a:pathLst>
                  <a:path w="22645" h="27174" extrusionOk="0">
                    <a:moveTo>
                      <a:pt x="22432" y="18541"/>
                    </a:moveTo>
                    <a:cubicBezTo>
                      <a:pt x="22432" y="18541"/>
                      <a:pt x="16292" y="8298"/>
                      <a:pt x="13830" y="5988"/>
                    </a:cubicBezTo>
                    <a:cubicBezTo>
                      <a:pt x="11307" y="3678"/>
                      <a:pt x="3374" y="0"/>
                      <a:pt x="3070" y="1094"/>
                    </a:cubicBezTo>
                    <a:cubicBezTo>
                      <a:pt x="2766" y="2189"/>
                      <a:pt x="9149" y="6292"/>
                      <a:pt x="9149" y="6292"/>
                    </a:cubicBezTo>
                    <a:cubicBezTo>
                      <a:pt x="9149" y="6292"/>
                      <a:pt x="942" y="2523"/>
                      <a:pt x="486" y="3800"/>
                    </a:cubicBezTo>
                    <a:cubicBezTo>
                      <a:pt x="0" y="5198"/>
                      <a:pt x="8359" y="8845"/>
                      <a:pt x="8359" y="8845"/>
                    </a:cubicBezTo>
                    <a:cubicBezTo>
                      <a:pt x="8359" y="8845"/>
                      <a:pt x="1550" y="7751"/>
                      <a:pt x="1246" y="9332"/>
                    </a:cubicBezTo>
                    <a:cubicBezTo>
                      <a:pt x="1064" y="10335"/>
                      <a:pt x="8146" y="11368"/>
                      <a:pt x="8146" y="11368"/>
                    </a:cubicBezTo>
                    <a:cubicBezTo>
                      <a:pt x="8146" y="11368"/>
                      <a:pt x="1885" y="11672"/>
                      <a:pt x="2888" y="13101"/>
                    </a:cubicBezTo>
                    <a:cubicBezTo>
                      <a:pt x="3283" y="13739"/>
                      <a:pt x="9727" y="13708"/>
                      <a:pt x="9727" y="13708"/>
                    </a:cubicBezTo>
                    <a:cubicBezTo>
                      <a:pt x="9727" y="13708"/>
                      <a:pt x="11003" y="16474"/>
                      <a:pt x="13222" y="17356"/>
                    </a:cubicBezTo>
                    <a:cubicBezTo>
                      <a:pt x="13222" y="17356"/>
                      <a:pt x="16353" y="27174"/>
                      <a:pt x="16627" y="27113"/>
                    </a:cubicBezTo>
                    <a:cubicBezTo>
                      <a:pt x="16931" y="27113"/>
                      <a:pt x="22645" y="25472"/>
                      <a:pt x="22645" y="2547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652;p40">
                <a:extLst>
                  <a:ext uri="{FF2B5EF4-FFF2-40B4-BE49-F238E27FC236}">
                    <a16:creationId xmlns:a16="http://schemas.microsoft.com/office/drawing/2014/main" id="{419B19FC-AE7C-5A50-1864-0901ED51A737}"/>
                  </a:ext>
                </a:extLst>
              </p:cNvPr>
              <p:cNvSpPr/>
              <p:nvPr/>
            </p:nvSpPr>
            <p:spPr>
              <a:xfrm>
                <a:off x="10867500" y="2122650"/>
                <a:ext cx="376925" cy="639100"/>
              </a:xfrm>
              <a:custGeom>
                <a:avLst/>
                <a:gdLst/>
                <a:ahLst/>
                <a:cxnLst/>
                <a:rect l="l" t="t" r="r" b="b"/>
                <a:pathLst>
                  <a:path w="15077" h="25564" extrusionOk="0">
                    <a:moveTo>
                      <a:pt x="12219" y="24165"/>
                    </a:moveTo>
                    <a:cubicBezTo>
                      <a:pt x="10943" y="25564"/>
                      <a:pt x="4164" y="24743"/>
                      <a:pt x="4164" y="24834"/>
                    </a:cubicBezTo>
                    <a:cubicBezTo>
                      <a:pt x="4164" y="24834"/>
                      <a:pt x="3982" y="24591"/>
                      <a:pt x="3678" y="24074"/>
                    </a:cubicBezTo>
                    <a:cubicBezTo>
                      <a:pt x="2584" y="22372"/>
                      <a:pt x="0" y="18086"/>
                      <a:pt x="30" y="15655"/>
                    </a:cubicBezTo>
                    <a:cubicBezTo>
                      <a:pt x="61" y="13071"/>
                      <a:pt x="3192" y="11004"/>
                      <a:pt x="5471" y="10214"/>
                    </a:cubicBezTo>
                    <a:cubicBezTo>
                      <a:pt x="5866" y="10062"/>
                      <a:pt x="6262" y="9940"/>
                      <a:pt x="6596" y="9910"/>
                    </a:cubicBezTo>
                    <a:cubicBezTo>
                      <a:pt x="6596" y="9910"/>
                      <a:pt x="4894" y="1"/>
                      <a:pt x="6748" y="457"/>
                    </a:cubicBezTo>
                    <a:cubicBezTo>
                      <a:pt x="7842" y="730"/>
                      <a:pt x="10699" y="12798"/>
                      <a:pt x="11003" y="15472"/>
                    </a:cubicBezTo>
                    <a:cubicBezTo>
                      <a:pt x="11003" y="15472"/>
                      <a:pt x="12067" y="10639"/>
                      <a:pt x="13587" y="10822"/>
                    </a:cubicBezTo>
                    <a:cubicBezTo>
                      <a:pt x="15076" y="10974"/>
                      <a:pt x="13465" y="22798"/>
                      <a:pt x="12219" y="24165"/>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653;p40">
                <a:extLst>
                  <a:ext uri="{FF2B5EF4-FFF2-40B4-BE49-F238E27FC236}">
                    <a16:creationId xmlns:a16="http://schemas.microsoft.com/office/drawing/2014/main" id="{FAE035D4-7497-C88F-B16B-406F8DFCA191}"/>
                  </a:ext>
                </a:extLst>
              </p:cNvPr>
              <p:cNvSpPr/>
              <p:nvPr/>
            </p:nvSpPr>
            <p:spPr>
              <a:xfrm>
                <a:off x="10867500" y="2378750"/>
                <a:ext cx="245450" cy="347300"/>
              </a:xfrm>
              <a:custGeom>
                <a:avLst/>
                <a:gdLst/>
                <a:ahLst/>
                <a:cxnLst/>
                <a:rect l="l" t="t" r="r" b="b"/>
                <a:pathLst>
                  <a:path w="9818" h="13892" extrusionOk="0">
                    <a:moveTo>
                      <a:pt x="5471" y="0"/>
                    </a:moveTo>
                    <a:cubicBezTo>
                      <a:pt x="3192" y="821"/>
                      <a:pt x="61" y="2857"/>
                      <a:pt x="30" y="5441"/>
                    </a:cubicBezTo>
                    <a:cubicBezTo>
                      <a:pt x="0" y="7873"/>
                      <a:pt x="2584" y="12159"/>
                      <a:pt x="3678" y="13891"/>
                    </a:cubicBezTo>
                    <a:cubicBezTo>
                      <a:pt x="6262" y="13739"/>
                      <a:pt x="8389" y="11915"/>
                      <a:pt x="8997" y="9210"/>
                    </a:cubicBezTo>
                    <a:cubicBezTo>
                      <a:pt x="9818" y="5259"/>
                      <a:pt x="6748" y="243"/>
                      <a:pt x="6748" y="243"/>
                    </a:cubicBezTo>
                    <a:lnTo>
                      <a:pt x="5471" y="0"/>
                    </a:lnTo>
                    <a:close/>
                  </a:path>
                </a:pathLst>
              </a:custGeom>
              <a:solidFill>
                <a:srgbClr val="7E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654;p40">
                <a:extLst>
                  <a:ext uri="{FF2B5EF4-FFF2-40B4-BE49-F238E27FC236}">
                    <a16:creationId xmlns:a16="http://schemas.microsoft.com/office/drawing/2014/main" id="{712FEEB0-9127-6A10-7739-5C1DA7C3FD6D}"/>
                  </a:ext>
                </a:extLst>
              </p:cNvPr>
              <p:cNvSpPr/>
              <p:nvPr/>
            </p:nvSpPr>
            <p:spPr>
              <a:xfrm>
                <a:off x="10941200" y="2678150"/>
                <a:ext cx="634525" cy="1424050"/>
              </a:xfrm>
              <a:custGeom>
                <a:avLst/>
                <a:gdLst/>
                <a:ahLst/>
                <a:cxnLst/>
                <a:rect l="l" t="t" r="r" b="b"/>
                <a:pathLst>
                  <a:path w="25381" h="56962" extrusionOk="0">
                    <a:moveTo>
                      <a:pt x="10609" y="730"/>
                    </a:moveTo>
                    <a:cubicBezTo>
                      <a:pt x="10609" y="730"/>
                      <a:pt x="25381" y="34985"/>
                      <a:pt x="23192" y="46293"/>
                    </a:cubicBezTo>
                    <a:cubicBezTo>
                      <a:pt x="21125" y="56961"/>
                      <a:pt x="9241" y="56384"/>
                      <a:pt x="5411" y="49211"/>
                    </a:cubicBezTo>
                    <a:cubicBezTo>
                      <a:pt x="1551" y="42037"/>
                      <a:pt x="0" y="2766"/>
                      <a:pt x="0" y="2766"/>
                    </a:cubicBezTo>
                    <a:cubicBezTo>
                      <a:pt x="0" y="2766"/>
                      <a:pt x="5441" y="0"/>
                      <a:pt x="10609" y="73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655;p40">
                <a:extLst>
                  <a:ext uri="{FF2B5EF4-FFF2-40B4-BE49-F238E27FC236}">
                    <a16:creationId xmlns:a16="http://schemas.microsoft.com/office/drawing/2014/main" id="{F63EECE7-A8B3-1817-8B08-67FAC49686BA}"/>
                  </a:ext>
                </a:extLst>
              </p:cNvPr>
              <p:cNvSpPr/>
              <p:nvPr/>
            </p:nvSpPr>
            <p:spPr>
              <a:xfrm>
                <a:off x="13376650" y="2947150"/>
                <a:ext cx="1248525" cy="1071450"/>
              </a:xfrm>
              <a:custGeom>
                <a:avLst/>
                <a:gdLst/>
                <a:ahLst/>
                <a:cxnLst/>
                <a:rect l="l" t="t" r="r" b="b"/>
                <a:pathLst>
                  <a:path w="49941" h="42858" extrusionOk="0">
                    <a:moveTo>
                      <a:pt x="49576" y="18420"/>
                    </a:moveTo>
                    <a:lnTo>
                      <a:pt x="47357" y="19605"/>
                    </a:lnTo>
                    <a:lnTo>
                      <a:pt x="32038" y="27691"/>
                    </a:lnTo>
                    <a:lnTo>
                      <a:pt x="3435" y="42858"/>
                    </a:lnTo>
                    <a:cubicBezTo>
                      <a:pt x="3435" y="42858"/>
                      <a:pt x="1" y="28146"/>
                      <a:pt x="2220" y="17690"/>
                    </a:cubicBezTo>
                    <a:cubicBezTo>
                      <a:pt x="2706" y="15350"/>
                      <a:pt x="3496" y="13222"/>
                      <a:pt x="4651" y="11520"/>
                    </a:cubicBezTo>
                    <a:lnTo>
                      <a:pt x="47114" y="0"/>
                    </a:lnTo>
                    <a:cubicBezTo>
                      <a:pt x="47114" y="0"/>
                      <a:pt x="48816" y="3678"/>
                      <a:pt x="49515" y="9484"/>
                    </a:cubicBezTo>
                    <a:cubicBezTo>
                      <a:pt x="49850" y="12128"/>
                      <a:pt x="49941" y="15107"/>
                      <a:pt x="49576" y="184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656;p40">
                <a:extLst>
                  <a:ext uri="{FF2B5EF4-FFF2-40B4-BE49-F238E27FC236}">
                    <a16:creationId xmlns:a16="http://schemas.microsoft.com/office/drawing/2014/main" id="{D0C210A0-DD90-8ECE-21A8-F4A111944AAB}"/>
                  </a:ext>
                </a:extLst>
              </p:cNvPr>
              <p:cNvSpPr/>
              <p:nvPr/>
            </p:nvSpPr>
            <p:spPr>
              <a:xfrm>
                <a:off x="13492925" y="2947900"/>
                <a:ext cx="1062350" cy="288025"/>
              </a:xfrm>
              <a:custGeom>
                <a:avLst/>
                <a:gdLst/>
                <a:ahLst/>
                <a:cxnLst/>
                <a:rect l="l" t="t" r="r" b="b"/>
                <a:pathLst>
                  <a:path w="42494" h="11521" fill="none" extrusionOk="0">
                    <a:moveTo>
                      <a:pt x="0" y="11521"/>
                    </a:moveTo>
                    <a:lnTo>
                      <a:pt x="42493" y="1"/>
                    </a:ln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657;p40">
                <a:extLst>
                  <a:ext uri="{FF2B5EF4-FFF2-40B4-BE49-F238E27FC236}">
                    <a16:creationId xmlns:a16="http://schemas.microsoft.com/office/drawing/2014/main" id="{B2329A2B-0924-5088-93D0-CB00D8ACD8F1}"/>
                  </a:ext>
                </a:extLst>
              </p:cNvPr>
              <p:cNvSpPr/>
              <p:nvPr/>
            </p:nvSpPr>
            <p:spPr>
              <a:xfrm>
                <a:off x="13376650" y="3390150"/>
                <a:ext cx="800950" cy="629225"/>
              </a:xfrm>
              <a:custGeom>
                <a:avLst/>
                <a:gdLst/>
                <a:ahLst/>
                <a:cxnLst/>
                <a:rect l="l" t="t" r="r" b="b"/>
                <a:pathLst>
                  <a:path w="32038" h="25169" extrusionOk="0">
                    <a:moveTo>
                      <a:pt x="2220" y="1"/>
                    </a:moveTo>
                    <a:lnTo>
                      <a:pt x="2220" y="1"/>
                    </a:lnTo>
                    <a:cubicBezTo>
                      <a:pt x="1" y="10518"/>
                      <a:pt x="3435" y="25168"/>
                      <a:pt x="3435" y="25168"/>
                    </a:cubicBezTo>
                    <a:lnTo>
                      <a:pt x="32038" y="10001"/>
                    </a:lnTo>
                    <a:cubicBezTo>
                      <a:pt x="19758" y="9819"/>
                      <a:pt x="4135" y="1977"/>
                      <a:pt x="2220" y="1"/>
                    </a:cubicBezTo>
                    <a:close/>
                  </a:path>
                </a:pathLst>
              </a:custGeom>
              <a:solidFill>
                <a:srgbClr val="0D092A">
                  <a:alpha val="19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658;p40">
                <a:extLst>
                  <a:ext uri="{FF2B5EF4-FFF2-40B4-BE49-F238E27FC236}">
                    <a16:creationId xmlns:a16="http://schemas.microsoft.com/office/drawing/2014/main" id="{AC8DB5EA-0F9F-C7E4-0151-849CE57816C3}"/>
                  </a:ext>
                </a:extLst>
              </p:cNvPr>
              <p:cNvSpPr/>
              <p:nvPr/>
            </p:nvSpPr>
            <p:spPr>
              <a:xfrm>
                <a:off x="11973900" y="3149275"/>
                <a:ext cx="1646700" cy="2331375"/>
              </a:xfrm>
              <a:custGeom>
                <a:avLst/>
                <a:gdLst/>
                <a:ahLst/>
                <a:cxnLst/>
                <a:rect l="l" t="t" r="r" b="b"/>
                <a:pathLst>
                  <a:path w="65868" h="93255" extrusionOk="0">
                    <a:moveTo>
                      <a:pt x="65868" y="68056"/>
                    </a:moveTo>
                    <a:lnTo>
                      <a:pt x="65868" y="72281"/>
                    </a:lnTo>
                    <a:cubicBezTo>
                      <a:pt x="65868" y="73375"/>
                      <a:pt x="65868" y="74500"/>
                      <a:pt x="65837" y="75655"/>
                    </a:cubicBezTo>
                    <a:cubicBezTo>
                      <a:pt x="65837" y="77053"/>
                      <a:pt x="65807" y="78451"/>
                      <a:pt x="65777" y="79880"/>
                    </a:cubicBezTo>
                    <a:cubicBezTo>
                      <a:pt x="65716" y="80974"/>
                      <a:pt x="65685" y="82099"/>
                      <a:pt x="65655" y="83254"/>
                    </a:cubicBezTo>
                    <a:cubicBezTo>
                      <a:pt x="65533" y="86567"/>
                      <a:pt x="65351" y="89911"/>
                      <a:pt x="65108" y="93254"/>
                    </a:cubicBezTo>
                    <a:lnTo>
                      <a:pt x="304" y="93254"/>
                    </a:lnTo>
                    <a:cubicBezTo>
                      <a:pt x="304" y="93254"/>
                      <a:pt x="152" y="89485"/>
                      <a:pt x="31" y="83254"/>
                    </a:cubicBezTo>
                    <a:cubicBezTo>
                      <a:pt x="31" y="82190"/>
                      <a:pt x="0" y="81096"/>
                      <a:pt x="0" y="79880"/>
                    </a:cubicBezTo>
                    <a:lnTo>
                      <a:pt x="0" y="75655"/>
                    </a:lnTo>
                    <a:lnTo>
                      <a:pt x="0" y="72281"/>
                    </a:lnTo>
                    <a:cubicBezTo>
                      <a:pt x="0" y="70913"/>
                      <a:pt x="0" y="69485"/>
                      <a:pt x="31" y="68056"/>
                    </a:cubicBezTo>
                    <a:cubicBezTo>
                      <a:pt x="31" y="66962"/>
                      <a:pt x="61" y="65837"/>
                      <a:pt x="61" y="64682"/>
                    </a:cubicBezTo>
                    <a:cubicBezTo>
                      <a:pt x="122" y="63314"/>
                      <a:pt x="122" y="61886"/>
                      <a:pt x="152" y="60457"/>
                    </a:cubicBezTo>
                    <a:cubicBezTo>
                      <a:pt x="183" y="59363"/>
                      <a:pt x="183" y="58208"/>
                      <a:pt x="213" y="57083"/>
                    </a:cubicBezTo>
                    <a:cubicBezTo>
                      <a:pt x="274" y="55715"/>
                      <a:pt x="304" y="54287"/>
                      <a:pt x="335" y="52858"/>
                    </a:cubicBezTo>
                    <a:cubicBezTo>
                      <a:pt x="365" y="51764"/>
                      <a:pt x="426" y="50609"/>
                      <a:pt x="487" y="49484"/>
                    </a:cubicBezTo>
                    <a:cubicBezTo>
                      <a:pt x="578" y="48056"/>
                      <a:pt x="608" y="46658"/>
                      <a:pt x="669" y="45259"/>
                    </a:cubicBezTo>
                    <a:cubicBezTo>
                      <a:pt x="730" y="44165"/>
                      <a:pt x="791" y="43010"/>
                      <a:pt x="882" y="41886"/>
                    </a:cubicBezTo>
                    <a:cubicBezTo>
                      <a:pt x="943" y="40457"/>
                      <a:pt x="1034" y="39059"/>
                      <a:pt x="1125" y="37661"/>
                    </a:cubicBezTo>
                    <a:cubicBezTo>
                      <a:pt x="1216" y="36566"/>
                      <a:pt x="1277" y="35411"/>
                      <a:pt x="1368" y="34287"/>
                    </a:cubicBezTo>
                    <a:cubicBezTo>
                      <a:pt x="2158" y="23739"/>
                      <a:pt x="3374" y="12949"/>
                      <a:pt x="5228" y="2888"/>
                    </a:cubicBezTo>
                    <a:cubicBezTo>
                      <a:pt x="5228" y="2888"/>
                      <a:pt x="11855" y="1338"/>
                      <a:pt x="21794" y="578"/>
                    </a:cubicBezTo>
                    <a:cubicBezTo>
                      <a:pt x="22463" y="517"/>
                      <a:pt x="23101" y="456"/>
                      <a:pt x="23739" y="426"/>
                    </a:cubicBezTo>
                    <a:cubicBezTo>
                      <a:pt x="28511" y="122"/>
                      <a:pt x="34013" y="0"/>
                      <a:pt x="39849" y="304"/>
                    </a:cubicBezTo>
                    <a:lnTo>
                      <a:pt x="41794" y="426"/>
                    </a:lnTo>
                    <a:cubicBezTo>
                      <a:pt x="47873" y="851"/>
                      <a:pt x="54287" y="1763"/>
                      <a:pt x="60700" y="3344"/>
                    </a:cubicBezTo>
                    <a:cubicBezTo>
                      <a:pt x="60700" y="3344"/>
                      <a:pt x="62798" y="15837"/>
                      <a:pt x="64318" y="34287"/>
                    </a:cubicBezTo>
                    <a:cubicBezTo>
                      <a:pt x="64409" y="35381"/>
                      <a:pt x="64500" y="36505"/>
                      <a:pt x="64591" y="37661"/>
                    </a:cubicBezTo>
                    <a:cubicBezTo>
                      <a:pt x="64713" y="39028"/>
                      <a:pt x="64774" y="40427"/>
                      <a:pt x="64895" y="41886"/>
                    </a:cubicBezTo>
                    <a:cubicBezTo>
                      <a:pt x="64956" y="42980"/>
                      <a:pt x="65047" y="44104"/>
                      <a:pt x="65108" y="45259"/>
                    </a:cubicBezTo>
                    <a:cubicBezTo>
                      <a:pt x="65199" y="46627"/>
                      <a:pt x="65260" y="48025"/>
                      <a:pt x="65351" y="49484"/>
                    </a:cubicBezTo>
                    <a:cubicBezTo>
                      <a:pt x="65381" y="50579"/>
                      <a:pt x="65442" y="51703"/>
                      <a:pt x="65503" y="52858"/>
                    </a:cubicBezTo>
                    <a:cubicBezTo>
                      <a:pt x="65533" y="54257"/>
                      <a:pt x="65594" y="55624"/>
                      <a:pt x="65655" y="57083"/>
                    </a:cubicBezTo>
                    <a:cubicBezTo>
                      <a:pt x="65685" y="58178"/>
                      <a:pt x="65716" y="59302"/>
                      <a:pt x="65777" y="60457"/>
                    </a:cubicBezTo>
                    <a:cubicBezTo>
                      <a:pt x="65807" y="61855"/>
                      <a:pt x="65837" y="63254"/>
                      <a:pt x="65837" y="64682"/>
                    </a:cubicBezTo>
                    <a:cubicBezTo>
                      <a:pt x="65868" y="65807"/>
                      <a:pt x="65868" y="66962"/>
                      <a:pt x="65868" y="68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659;p40">
                <a:extLst>
                  <a:ext uri="{FF2B5EF4-FFF2-40B4-BE49-F238E27FC236}">
                    <a16:creationId xmlns:a16="http://schemas.microsoft.com/office/drawing/2014/main" id="{BA0603CD-B240-E2F5-2585-3B9F9D8FBF94}"/>
                  </a:ext>
                </a:extLst>
              </p:cNvPr>
              <p:cNvSpPr/>
              <p:nvPr/>
            </p:nvSpPr>
            <p:spPr>
              <a:xfrm>
                <a:off x="12104600" y="3151550"/>
                <a:ext cx="1386825" cy="83625"/>
              </a:xfrm>
              <a:custGeom>
                <a:avLst/>
                <a:gdLst/>
                <a:ahLst/>
                <a:cxnLst/>
                <a:rect l="l" t="t" r="r" b="b"/>
                <a:pathLst>
                  <a:path w="55473" h="3345" fill="none" extrusionOk="0">
                    <a:moveTo>
                      <a:pt x="0" y="2888"/>
                    </a:moveTo>
                    <a:cubicBezTo>
                      <a:pt x="0" y="2888"/>
                      <a:pt x="6627" y="1308"/>
                      <a:pt x="16566" y="548"/>
                    </a:cubicBezTo>
                    <a:cubicBezTo>
                      <a:pt x="17204" y="517"/>
                      <a:pt x="17873" y="426"/>
                      <a:pt x="18511" y="396"/>
                    </a:cubicBezTo>
                    <a:cubicBezTo>
                      <a:pt x="23283" y="92"/>
                      <a:pt x="28755" y="1"/>
                      <a:pt x="34621" y="305"/>
                    </a:cubicBezTo>
                    <a:lnTo>
                      <a:pt x="36566" y="396"/>
                    </a:lnTo>
                    <a:cubicBezTo>
                      <a:pt x="42645" y="821"/>
                      <a:pt x="49059" y="1733"/>
                      <a:pt x="55472" y="3344"/>
                    </a:cubicBez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660;p40">
                <a:extLst>
                  <a:ext uri="{FF2B5EF4-FFF2-40B4-BE49-F238E27FC236}">
                    <a16:creationId xmlns:a16="http://schemas.microsoft.com/office/drawing/2014/main" id="{4E37081C-C3E9-4663-A82F-BA471C7A966A}"/>
                  </a:ext>
                </a:extLst>
              </p:cNvPr>
              <p:cNvSpPr/>
              <p:nvPr/>
            </p:nvSpPr>
            <p:spPr>
              <a:xfrm>
                <a:off x="12520250" y="3151550"/>
                <a:ext cx="499275" cy="305500"/>
              </a:xfrm>
              <a:custGeom>
                <a:avLst/>
                <a:gdLst/>
                <a:ahLst/>
                <a:cxnLst/>
                <a:rect l="l" t="t" r="r" b="b"/>
                <a:pathLst>
                  <a:path w="19971" h="12220" extrusionOk="0">
                    <a:moveTo>
                      <a:pt x="19971" y="426"/>
                    </a:moveTo>
                    <a:lnTo>
                      <a:pt x="19971" y="2219"/>
                    </a:lnTo>
                    <a:cubicBezTo>
                      <a:pt x="19971" y="7721"/>
                      <a:pt x="15503" y="12220"/>
                      <a:pt x="9971" y="12220"/>
                    </a:cubicBezTo>
                    <a:cubicBezTo>
                      <a:pt x="4469" y="12220"/>
                      <a:pt x="1" y="7721"/>
                      <a:pt x="1" y="2219"/>
                    </a:cubicBezTo>
                    <a:lnTo>
                      <a:pt x="1" y="548"/>
                    </a:lnTo>
                    <a:cubicBezTo>
                      <a:pt x="639" y="517"/>
                      <a:pt x="1277" y="426"/>
                      <a:pt x="1916" y="396"/>
                    </a:cubicBezTo>
                    <a:cubicBezTo>
                      <a:pt x="6718" y="92"/>
                      <a:pt x="12189" y="1"/>
                      <a:pt x="18025" y="305"/>
                    </a:cubicBezTo>
                    <a:cubicBezTo>
                      <a:pt x="18694" y="335"/>
                      <a:pt x="19332" y="365"/>
                      <a:pt x="19971" y="4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661;p40">
                <a:extLst>
                  <a:ext uri="{FF2B5EF4-FFF2-40B4-BE49-F238E27FC236}">
                    <a16:creationId xmlns:a16="http://schemas.microsoft.com/office/drawing/2014/main" id="{81BAF070-5828-00F8-A04D-28085DCA918E}"/>
                  </a:ext>
                </a:extLst>
              </p:cNvPr>
              <p:cNvSpPr/>
              <p:nvPr/>
            </p:nvSpPr>
            <p:spPr>
              <a:xfrm>
                <a:off x="12628150" y="2705500"/>
                <a:ext cx="283475" cy="659600"/>
              </a:xfrm>
              <a:custGeom>
                <a:avLst/>
                <a:gdLst/>
                <a:ahLst/>
                <a:cxnLst/>
                <a:rect l="l" t="t" r="r" b="b"/>
                <a:pathLst>
                  <a:path w="11339" h="26384" extrusionOk="0">
                    <a:moveTo>
                      <a:pt x="11339" y="5684"/>
                    </a:moveTo>
                    <a:lnTo>
                      <a:pt x="11339" y="20730"/>
                    </a:lnTo>
                    <a:cubicBezTo>
                      <a:pt x="11339" y="23861"/>
                      <a:pt x="8785" y="26384"/>
                      <a:pt x="5655" y="26384"/>
                    </a:cubicBezTo>
                    <a:cubicBezTo>
                      <a:pt x="2524" y="26384"/>
                      <a:pt x="1" y="23831"/>
                      <a:pt x="1" y="20730"/>
                    </a:cubicBezTo>
                    <a:lnTo>
                      <a:pt x="1" y="5684"/>
                    </a:lnTo>
                    <a:lnTo>
                      <a:pt x="1" y="5593"/>
                    </a:lnTo>
                    <a:cubicBezTo>
                      <a:pt x="31" y="2493"/>
                      <a:pt x="2585" y="0"/>
                      <a:pt x="5655" y="0"/>
                    </a:cubicBezTo>
                    <a:cubicBezTo>
                      <a:pt x="7235" y="0"/>
                      <a:pt x="8664" y="669"/>
                      <a:pt x="9697" y="1672"/>
                    </a:cubicBezTo>
                    <a:cubicBezTo>
                      <a:pt x="10275" y="2250"/>
                      <a:pt x="10670" y="2888"/>
                      <a:pt x="10974" y="3648"/>
                    </a:cubicBezTo>
                    <a:cubicBezTo>
                      <a:pt x="11217" y="4256"/>
                      <a:pt x="11339" y="4985"/>
                      <a:pt x="11339" y="5684"/>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662;p40">
                <a:extLst>
                  <a:ext uri="{FF2B5EF4-FFF2-40B4-BE49-F238E27FC236}">
                    <a16:creationId xmlns:a16="http://schemas.microsoft.com/office/drawing/2014/main" id="{74A76D34-9C21-AF3C-5BB3-ED1F6DB1C396}"/>
                  </a:ext>
                </a:extLst>
              </p:cNvPr>
              <p:cNvSpPr/>
              <p:nvPr/>
            </p:nvSpPr>
            <p:spPr>
              <a:xfrm>
                <a:off x="12627400" y="2798200"/>
                <a:ext cx="284225" cy="344925"/>
              </a:xfrm>
              <a:custGeom>
                <a:avLst/>
                <a:gdLst/>
                <a:ahLst/>
                <a:cxnLst/>
                <a:rect l="l" t="t" r="r" b="b"/>
                <a:pathLst>
                  <a:path w="11369" h="13797" extrusionOk="0">
                    <a:moveTo>
                      <a:pt x="7660" y="1"/>
                    </a:moveTo>
                    <a:lnTo>
                      <a:pt x="1" y="1916"/>
                    </a:lnTo>
                    <a:lnTo>
                      <a:pt x="1" y="2007"/>
                    </a:lnTo>
                    <a:lnTo>
                      <a:pt x="1" y="11490"/>
                    </a:lnTo>
                    <a:cubicBezTo>
                      <a:pt x="1495" y="12518"/>
                      <a:pt x="4030" y="13796"/>
                      <a:pt x="7716" y="13796"/>
                    </a:cubicBezTo>
                    <a:cubicBezTo>
                      <a:pt x="8828" y="13796"/>
                      <a:pt x="10044" y="13680"/>
                      <a:pt x="11369" y="13405"/>
                    </a:cubicBezTo>
                    <a:lnTo>
                      <a:pt x="11369" y="1976"/>
                    </a:lnTo>
                    <a:cubicBezTo>
                      <a:pt x="11369" y="1277"/>
                      <a:pt x="11247" y="548"/>
                      <a:pt x="10943" y="1"/>
                    </a:cubicBezTo>
                    <a:close/>
                  </a:path>
                </a:pathLst>
              </a:custGeom>
              <a:solidFill>
                <a:srgbClr val="7E24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663;p40">
                <a:extLst>
                  <a:ext uri="{FF2B5EF4-FFF2-40B4-BE49-F238E27FC236}">
                    <a16:creationId xmlns:a16="http://schemas.microsoft.com/office/drawing/2014/main" id="{17BD2BFA-AA0F-4925-3D5E-7B3FA1669650}"/>
                  </a:ext>
                </a:extLst>
              </p:cNvPr>
              <p:cNvSpPr/>
              <p:nvPr/>
            </p:nvSpPr>
            <p:spPr>
              <a:xfrm>
                <a:off x="12333325" y="1998800"/>
                <a:ext cx="859450" cy="1039550"/>
              </a:xfrm>
              <a:custGeom>
                <a:avLst/>
                <a:gdLst/>
                <a:ahLst/>
                <a:cxnLst/>
                <a:rect l="l" t="t" r="r" b="b"/>
                <a:pathLst>
                  <a:path w="34378" h="41582" extrusionOk="0">
                    <a:moveTo>
                      <a:pt x="34378" y="20882"/>
                    </a:moveTo>
                    <a:cubicBezTo>
                      <a:pt x="33679" y="28329"/>
                      <a:pt x="31551" y="41035"/>
                      <a:pt x="17296" y="41278"/>
                    </a:cubicBezTo>
                    <a:cubicBezTo>
                      <a:pt x="304" y="41582"/>
                      <a:pt x="0" y="24013"/>
                      <a:pt x="730" y="13982"/>
                    </a:cubicBezTo>
                    <a:cubicBezTo>
                      <a:pt x="1733" y="730"/>
                      <a:pt x="11004" y="1"/>
                      <a:pt x="11004" y="1"/>
                    </a:cubicBezTo>
                    <a:cubicBezTo>
                      <a:pt x="17508" y="2645"/>
                      <a:pt x="18207" y="10913"/>
                      <a:pt x="21916" y="13709"/>
                    </a:cubicBezTo>
                    <a:cubicBezTo>
                      <a:pt x="23314" y="14803"/>
                      <a:pt x="25472" y="15381"/>
                      <a:pt x="27630" y="15776"/>
                    </a:cubicBezTo>
                    <a:cubicBezTo>
                      <a:pt x="28025" y="17843"/>
                      <a:pt x="29423" y="20669"/>
                      <a:pt x="34378" y="2088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664;p40">
                <a:extLst>
                  <a:ext uri="{FF2B5EF4-FFF2-40B4-BE49-F238E27FC236}">
                    <a16:creationId xmlns:a16="http://schemas.microsoft.com/office/drawing/2014/main" id="{DB4C9B08-A50B-10FC-EF4B-DE2EFD371D9B}"/>
                  </a:ext>
                </a:extLst>
              </p:cNvPr>
              <p:cNvSpPr/>
              <p:nvPr/>
            </p:nvSpPr>
            <p:spPr>
              <a:xfrm>
                <a:off x="12616775" y="2792125"/>
                <a:ext cx="325250" cy="108700"/>
              </a:xfrm>
              <a:custGeom>
                <a:avLst/>
                <a:gdLst/>
                <a:ahLst/>
                <a:cxnLst/>
                <a:rect l="l" t="t" r="r" b="b"/>
                <a:pathLst>
                  <a:path w="13010" h="4348" extrusionOk="0">
                    <a:moveTo>
                      <a:pt x="0" y="0"/>
                    </a:moveTo>
                    <a:cubicBezTo>
                      <a:pt x="0" y="2402"/>
                      <a:pt x="2918" y="4347"/>
                      <a:pt x="6505" y="4347"/>
                    </a:cubicBezTo>
                    <a:cubicBezTo>
                      <a:pt x="10061" y="4347"/>
                      <a:pt x="13009" y="2402"/>
                      <a:pt x="13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665;p40">
                <a:extLst>
                  <a:ext uri="{FF2B5EF4-FFF2-40B4-BE49-F238E27FC236}">
                    <a16:creationId xmlns:a16="http://schemas.microsoft.com/office/drawing/2014/main" id="{81307BEC-5944-69E5-E6D7-AA70D3E36522}"/>
                  </a:ext>
                </a:extLst>
              </p:cNvPr>
              <p:cNvSpPr/>
              <p:nvPr/>
            </p:nvSpPr>
            <p:spPr>
              <a:xfrm>
                <a:off x="13853875" y="2165975"/>
                <a:ext cx="943050" cy="1367075"/>
              </a:xfrm>
              <a:custGeom>
                <a:avLst/>
                <a:gdLst/>
                <a:ahLst/>
                <a:cxnLst/>
                <a:rect l="l" t="t" r="r" b="b"/>
                <a:pathLst>
                  <a:path w="37722" h="54683" extrusionOk="0">
                    <a:moveTo>
                      <a:pt x="0" y="5441"/>
                    </a:moveTo>
                    <a:cubicBezTo>
                      <a:pt x="0" y="5441"/>
                      <a:pt x="11459" y="40943"/>
                      <a:pt x="20548" y="47995"/>
                    </a:cubicBezTo>
                    <a:cubicBezTo>
                      <a:pt x="29089" y="54682"/>
                      <a:pt x="37721" y="46415"/>
                      <a:pt x="35806" y="38451"/>
                    </a:cubicBezTo>
                    <a:cubicBezTo>
                      <a:pt x="33952" y="30518"/>
                      <a:pt x="9301" y="1"/>
                      <a:pt x="9301" y="1"/>
                    </a:cubicBezTo>
                    <a:cubicBezTo>
                      <a:pt x="9301" y="1"/>
                      <a:pt x="3435" y="1520"/>
                      <a:pt x="0" y="54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666;p40">
                <a:extLst>
                  <a:ext uri="{FF2B5EF4-FFF2-40B4-BE49-F238E27FC236}">
                    <a16:creationId xmlns:a16="http://schemas.microsoft.com/office/drawing/2014/main" id="{F39D12DF-AE41-44D1-B51A-7C004C28EF9C}"/>
                  </a:ext>
                </a:extLst>
              </p:cNvPr>
              <p:cNvSpPr/>
              <p:nvPr/>
            </p:nvSpPr>
            <p:spPr>
              <a:xfrm>
                <a:off x="10852300" y="2348350"/>
                <a:ext cx="240150" cy="294100"/>
              </a:xfrm>
              <a:custGeom>
                <a:avLst/>
                <a:gdLst/>
                <a:ahLst/>
                <a:cxnLst/>
                <a:rect l="l" t="t" r="r" b="b"/>
                <a:pathLst>
                  <a:path w="9606" h="11764" extrusionOk="0">
                    <a:moveTo>
                      <a:pt x="7204" y="912"/>
                    </a:moveTo>
                    <a:cubicBezTo>
                      <a:pt x="7204" y="912"/>
                      <a:pt x="9605" y="5593"/>
                      <a:pt x="8906" y="8298"/>
                    </a:cubicBezTo>
                    <a:cubicBezTo>
                      <a:pt x="8237" y="10943"/>
                      <a:pt x="6079" y="4225"/>
                      <a:pt x="6079" y="4225"/>
                    </a:cubicBezTo>
                    <a:cubicBezTo>
                      <a:pt x="6079" y="4225"/>
                      <a:pt x="7538" y="9210"/>
                      <a:pt x="6839" y="9879"/>
                    </a:cubicBezTo>
                    <a:cubicBezTo>
                      <a:pt x="6110" y="10578"/>
                      <a:pt x="4134" y="5684"/>
                      <a:pt x="4134" y="5684"/>
                    </a:cubicBezTo>
                    <a:cubicBezTo>
                      <a:pt x="4134" y="5684"/>
                      <a:pt x="5502" y="9879"/>
                      <a:pt x="4620" y="10578"/>
                    </a:cubicBezTo>
                    <a:cubicBezTo>
                      <a:pt x="3739" y="11247"/>
                      <a:pt x="2584" y="7265"/>
                      <a:pt x="2584" y="7265"/>
                    </a:cubicBezTo>
                    <a:cubicBezTo>
                      <a:pt x="2584" y="7265"/>
                      <a:pt x="3830" y="11004"/>
                      <a:pt x="2736" y="11368"/>
                    </a:cubicBezTo>
                    <a:cubicBezTo>
                      <a:pt x="1611" y="11764"/>
                      <a:pt x="335" y="8602"/>
                      <a:pt x="183" y="6171"/>
                    </a:cubicBezTo>
                    <a:cubicBezTo>
                      <a:pt x="0" y="3709"/>
                      <a:pt x="3952" y="0"/>
                      <a:pt x="7204" y="912"/>
                    </a:cubicBezTo>
                    <a:close/>
                  </a:path>
                </a:pathLst>
              </a:custGeom>
              <a:solidFill>
                <a:srgbClr val="DA86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667;p40">
                <a:extLst>
                  <a:ext uri="{FF2B5EF4-FFF2-40B4-BE49-F238E27FC236}">
                    <a16:creationId xmlns:a16="http://schemas.microsoft.com/office/drawing/2014/main" id="{FF95E277-7E0D-B2F4-8836-DE01DC85DB95}"/>
                  </a:ext>
                </a:extLst>
              </p:cNvPr>
              <p:cNvSpPr/>
              <p:nvPr/>
            </p:nvSpPr>
            <p:spPr>
              <a:xfrm>
                <a:off x="12723900" y="2671300"/>
                <a:ext cx="438500" cy="234075"/>
              </a:xfrm>
              <a:custGeom>
                <a:avLst/>
                <a:gdLst/>
                <a:ahLst/>
                <a:cxnLst/>
                <a:rect l="l" t="t" r="r" b="b"/>
                <a:pathLst>
                  <a:path w="17540" h="9363" fill="none" extrusionOk="0">
                    <a:moveTo>
                      <a:pt x="17539" y="1"/>
                    </a:moveTo>
                    <a:cubicBezTo>
                      <a:pt x="17539" y="1"/>
                      <a:pt x="13831" y="9210"/>
                      <a:pt x="1" y="9362"/>
                    </a:cubicBezTo>
                  </a:path>
                </a:pathLst>
              </a:custGeom>
              <a:noFill/>
              <a:ln w="12150"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668;p40">
                <a:extLst>
                  <a:ext uri="{FF2B5EF4-FFF2-40B4-BE49-F238E27FC236}">
                    <a16:creationId xmlns:a16="http://schemas.microsoft.com/office/drawing/2014/main" id="{4A4229D1-1587-02FB-D8A0-496965B66B14}"/>
                  </a:ext>
                </a:extLst>
              </p:cNvPr>
              <p:cNvSpPr/>
              <p:nvPr/>
            </p:nvSpPr>
            <p:spPr>
              <a:xfrm>
                <a:off x="12673750" y="2852150"/>
                <a:ext cx="140600" cy="93500"/>
              </a:xfrm>
              <a:custGeom>
                <a:avLst/>
                <a:gdLst/>
                <a:ahLst/>
                <a:cxnLst/>
                <a:rect l="l" t="t" r="r" b="b"/>
                <a:pathLst>
                  <a:path w="5624" h="3740" extrusionOk="0">
                    <a:moveTo>
                      <a:pt x="5624" y="1885"/>
                    </a:moveTo>
                    <a:cubicBezTo>
                      <a:pt x="5624" y="2919"/>
                      <a:pt x="4378" y="3739"/>
                      <a:pt x="2827" y="3739"/>
                    </a:cubicBezTo>
                    <a:cubicBezTo>
                      <a:pt x="1247" y="3739"/>
                      <a:pt x="1" y="2919"/>
                      <a:pt x="1" y="1885"/>
                    </a:cubicBezTo>
                    <a:cubicBezTo>
                      <a:pt x="1" y="852"/>
                      <a:pt x="1247" y="31"/>
                      <a:pt x="2827" y="31"/>
                    </a:cubicBezTo>
                    <a:cubicBezTo>
                      <a:pt x="4378" y="1"/>
                      <a:pt x="5624" y="821"/>
                      <a:pt x="5624" y="1885"/>
                    </a:cubicBezTo>
                    <a:close/>
                  </a:path>
                </a:pathLst>
              </a:custGeom>
              <a:solidFill>
                <a:srgbClr val="AF9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669;p40">
                <a:extLst>
                  <a:ext uri="{FF2B5EF4-FFF2-40B4-BE49-F238E27FC236}">
                    <a16:creationId xmlns:a16="http://schemas.microsoft.com/office/drawing/2014/main" id="{EE6D86CC-B101-EF7D-4253-D9F627F35289}"/>
                  </a:ext>
                </a:extLst>
              </p:cNvPr>
              <p:cNvSpPr/>
              <p:nvPr/>
            </p:nvSpPr>
            <p:spPr>
              <a:xfrm>
                <a:off x="12680600" y="2860525"/>
                <a:ext cx="133750" cy="85125"/>
              </a:xfrm>
              <a:custGeom>
                <a:avLst/>
                <a:gdLst/>
                <a:ahLst/>
                <a:cxnLst/>
                <a:rect l="l" t="t" r="r" b="b"/>
                <a:pathLst>
                  <a:path w="5350" h="3405" extrusionOk="0">
                    <a:moveTo>
                      <a:pt x="4134" y="0"/>
                    </a:moveTo>
                    <a:lnTo>
                      <a:pt x="4134" y="0"/>
                    </a:lnTo>
                    <a:cubicBezTo>
                      <a:pt x="4286" y="213"/>
                      <a:pt x="4408" y="486"/>
                      <a:pt x="4408" y="790"/>
                    </a:cubicBezTo>
                    <a:cubicBezTo>
                      <a:pt x="4408" y="1824"/>
                      <a:pt x="3131" y="2645"/>
                      <a:pt x="1581" y="2645"/>
                    </a:cubicBezTo>
                    <a:cubicBezTo>
                      <a:pt x="973" y="2645"/>
                      <a:pt x="456" y="2553"/>
                      <a:pt x="0" y="2341"/>
                    </a:cubicBezTo>
                    <a:lnTo>
                      <a:pt x="0" y="2341"/>
                    </a:lnTo>
                    <a:cubicBezTo>
                      <a:pt x="456" y="2948"/>
                      <a:pt x="1398" y="3404"/>
                      <a:pt x="2553" y="3404"/>
                    </a:cubicBezTo>
                    <a:cubicBezTo>
                      <a:pt x="4104" y="3404"/>
                      <a:pt x="5350" y="2584"/>
                      <a:pt x="5350" y="1550"/>
                    </a:cubicBezTo>
                    <a:cubicBezTo>
                      <a:pt x="5350" y="912"/>
                      <a:pt x="4864" y="334"/>
                      <a:pt x="4134" y="0"/>
                    </a:cubicBezTo>
                    <a:close/>
                  </a:path>
                </a:pathLst>
              </a:custGeom>
              <a:solidFill>
                <a:srgbClr val="444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670;p40">
                <a:extLst>
                  <a:ext uri="{FF2B5EF4-FFF2-40B4-BE49-F238E27FC236}">
                    <a16:creationId xmlns:a16="http://schemas.microsoft.com/office/drawing/2014/main" id="{3A7C31BC-9394-C683-263F-2013697F8D26}"/>
                  </a:ext>
                </a:extLst>
              </p:cNvPr>
              <p:cNvSpPr/>
              <p:nvPr/>
            </p:nvSpPr>
            <p:spPr>
              <a:xfrm>
                <a:off x="13105375" y="2435725"/>
                <a:ext cx="174800" cy="303225"/>
              </a:xfrm>
              <a:custGeom>
                <a:avLst/>
                <a:gdLst/>
                <a:ahLst/>
                <a:cxnLst/>
                <a:rect l="l" t="t" r="r" b="b"/>
                <a:pathLst>
                  <a:path w="6992" h="12129" extrusionOk="0">
                    <a:moveTo>
                      <a:pt x="1004" y="5168"/>
                    </a:moveTo>
                    <a:cubicBezTo>
                      <a:pt x="2037" y="2098"/>
                      <a:pt x="4134" y="1"/>
                      <a:pt x="5654" y="518"/>
                    </a:cubicBezTo>
                    <a:lnTo>
                      <a:pt x="6991" y="943"/>
                    </a:lnTo>
                    <a:cubicBezTo>
                      <a:pt x="6748" y="882"/>
                      <a:pt x="6536" y="852"/>
                      <a:pt x="6262" y="913"/>
                    </a:cubicBezTo>
                    <a:cubicBezTo>
                      <a:pt x="4864" y="1126"/>
                      <a:pt x="3253" y="3041"/>
                      <a:pt x="2341" y="5624"/>
                    </a:cubicBezTo>
                    <a:cubicBezTo>
                      <a:pt x="1459" y="8269"/>
                      <a:pt x="1611" y="10761"/>
                      <a:pt x="2614" y="11764"/>
                    </a:cubicBezTo>
                    <a:cubicBezTo>
                      <a:pt x="2797" y="11946"/>
                      <a:pt x="2979" y="12068"/>
                      <a:pt x="3222" y="12129"/>
                    </a:cubicBezTo>
                    <a:lnTo>
                      <a:pt x="1885" y="11673"/>
                    </a:lnTo>
                    <a:cubicBezTo>
                      <a:pt x="365" y="11187"/>
                      <a:pt x="0" y="8269"/>
                      <a:pt x="1004" y="5168"/>
                    </a:cubicBezTo>
                    <a:close/>
                  </a:path>
                </a:pathLst>
              </a:custGeom>
              <a:solidFill>
                <a:srgbClr val="6C1CCC"/>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671;p40">
                <a:extLst>
                  <a:ext uri="{FF2B5EF4-FFF2-40B4-BE49-F238E27FC236}">
                    <a16:creationId xmlns:a16="http://schemas.microsoft.com/office/drawing/2014/main" id="{8068ACCC-5198-4523-00CF-AF3BB287A30E}"/>
                  </a:ext>
                </a:extLst>
              </p:cNvPr>
              <p:cNvSpPr/>
              <p:nvPr/>
            </p:nvSpPr>
            <p:spPr>
              <a:xfrm>
                <a:off x="13141850" y="2457775"/>
                <a:ext cx="143650" cy="272075"/>
              </a:xfrm>
              <a:custGeom>
                <a:avLst/>
                <a:gdLst/>
                <a:ahLst/>
                <a:cxnLst/>
                <a:rect l="l" t="t" r="r" b="b"/>
                <a:pathLst>
                  <a:path w="5746" h="10883" extrusionOk="0">
                    <a:moveTo>
                      <a:pt x="4803" y="0"/>
                    </a:moveTo>
                    <a:cubicBezTo>
                      <a:pt x="3405" y="183"/>
                      <a:pt x="1763" y="2098"/>
                      <a:pt x="882" y="4712"/>
                    </a:cubicBezTo>
                    <a:cubicBezTo>
                      <a:pt x="0" y="7326"/>
                      <a:pt x="152" y="9849"/>
                      <a:pt x="1186" y="10882"/>
                    </a:cubicBezTo>
                    <a:cubicBezTo>
                      <a:pt x="2098" y="10700"/>
                      <a:pt x="3162" y="9788"/>
                      <a:pt x="3982" y="8420"/>
                    </a:cubicBezTo>
                    <a:cubicBezTo>
                      <a:pt x="4408" y="7751"/>
                      <a:pt x="4742" y="6991"/>
                      <a:pt x="5046" y="6110"/>
                    </a:cubicBezTo>
                    <a:cubicBezTo>
                      <a:pt x="5320" y="5289"/>
                      <a:pt x="5502" y="4438"/>
                      <a:pt x="5593" y="3648"/>
                    </a:cubicBezTo>
                    <a:cubicBezTo>
                      <a:pt x="5745" y="2007"/>
                      <a:pt x="5472" y="700"/>
                      <a:pt x="4803" y="0"/>
                    </a:cubicBezTo>
                    <a:close/>
                  </a:path>
                </a:pathLst>
              </a:custGeom>
              <a:solidFill>
                <a:srgbClr val="FFFFFF"/>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672;p40">
                <a:extLst>
                  <a:ext uri="{FF2B5EF4-FFF2-40B4-BE49-F238E27FC236}">
                    <a16:creationId xmlns:a16="http://schemas.microsoft.com/office/drawing/2014/main" id="{19EEA0E3-9FEB-9179-6E38-3A34C442A6CD}"/>
                  </a:ext>
                </a:extLst>
              </p:cNvPr>
              <p:cNvSpPr/>
              <p:nvPr/>
            </p:nvSpPr>
            <p:spPr>
              <a:xfrm>
                <a:off x="13141850" y="2457025"/>
                <a:ext cx="185425" cy="293325"/>
              </a:xfrm>
              <a:custGeom>
                <a:avLst/>
                <a:gdLst/>
                <a:ahLst/>
                <a:cxnLst/>
                <a:rect l="l" t="t" r="r" b="b"/>
                <a:pathLst>
                  <a:path w="7417" h="11733" extrusionOk="0">
                    <a:moveTo>
                      <a:pt x="882" y="4742"/>
                    </a:moveTo>
                    <a:cubicBezTo>
                      <a:pt x="1763" y="2128"/>
                      <a:pt x="3405" y="213"/>
                      <a:pt x="4803" y="30"/>
                    </a:cubicBezTo>
                    <a:cubicBezTo>
                      <a:pt x="5077" y="0"/>
                      <a:pt x="5289" y="0"/>
                      <a:pt x="5532" y="61"/>
                    </a:cubicBezTo>
                    <a:cubicBezTo>
                      <a:pt x="7052" y="578"/>
                      <a:pt x="7417" y="3496"/>
                      <a:pt x="6384" y="6565"/>
                    </a:cubicBezTo>
                    <a:cubicBezTo>
                      <a:pt x="5380" y="9635"/>
                      <a:pt x="3283" y="11733"/>
                      <a:pt x="1763" y="11246"/>
                    </a:cubicBezTo>
                    <a:cubicBezTo>
                      <a:pt x="1520" y="11155"/>
                      <a:pt x="1338" y="11064"/>
                      <a:pt x="1155" y="10851"/>
                    </a:cubicBezTo>
                    <a:cubicBezTo>
                      <a:pt x="152" y="9879"/>
                      <a:pt x="0" y="7356"/>
                      <a:pt x="882" y="47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673;p40">
                <a:extLst>
                  <a:ext uri="{FF2B5EF4-FFF2-40B4-BE49-F238E27FC236}">
                    <a16:creationId xmlns:a16="http://schemas.microsoft.com/office/drawing/2014/main" id="{58535C18-914D-67B4-7A6D-390C7AE42572}"/>
                  </a:ext>
                </a:extLst>
              </p:cNvPr>
              <p:cNvSpPr/>
              <p:nvPr/>
            </p:nvSpPr>
            <p:spPr>
              <a:xfrm>
                <a:off x="13176050" y="2507175"/>
                <a:ext cx="113250" cy="183150"/>
              </a:xfrm>
              <a:custGeom>
                <a:avLst/>
                <a:gdLst/>
                <a:ahLst/>
                <a:cxnLst/>
                <a:rect l="l" t="t" r="r" b="b"/>
                <a:pathLst>
                  <a:path w="4530" h="7326" extrusionOk="0">
                    <a:moveTo>
                      <a:pt x="608" y="3131"/>
                    </a:moveTo>
                    <a:cubicBezTo>
                      <a:pt x="1216" y="1246"/>
                      <a:pt x="2493" y="0"/>
                      <a:pt x="3405" y="304"/>
                    </a:cubicBezTo>
                    <a:cubicBezTo>
                      <a:pt x="4316" y="608"/>
                      <a:pt x="4529" y="2371"/>
                      <a:pt x="3921" y="4225"/>
                    </a:cubicBezTo>
                    <a:cubicBezTo>
                      <a:pt x="3313" y="6079"/>
                      <a:pt x="2067" y="7325"/>
                      <a:pt x="1155" y="7022"/>
                    </a:cubicBezTo>
                    <a:cubicBezTo>
                      <a:pt x="243" y="6718"/>
                      <a:pt x="0" y="4985"/>
                      <a:pt x="608" y="3131"/>
                    </a:cubicBezTo>
                    <a:close/>
                  </a:path>
                </a:pathLst>
              </a:custGeom>
              <a:solidFill>
                <a:schemeClr val="lt1"/>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674;p40">
                <a:extLst>
                  <a:ext uri="{FF2B5EF4-FFF2-40B4-BE49-F238E27FC236}">
                    <a16:creationId xmlns:a16="http://schemas.microsoft.com/office/drawing/2014/main" id="{7BCCE01F-D690-2B05-E886-E8E046F581AC}"/>
                  </a:ext>
                </a:extLst>
              </p:cNvPr>
              <p:cNvSpPr/>
              <p:nvPr/>
            </p:nvSpPr>
            <p:spPr>
              <a:xfrm>
                <a:off x="12232250" y="2435725"/>
                <a:ext cx="174800" cy="303225"/>
              </a:xfrm>
              <a:custGeom>
                <a:avLst/>
                <a:gdLst/>
                <a:ahLst/>
                <a:cxnLst/>
                <a:rect l="l" t="t" r="r" b="b"/>
                <a:pathLst>
                  <a:path w="6992" h="12129" extrusionOk="0">
                    <a:moveTo>
                      <a:pt x="5958" y="5168"/>
                    </a:moveTo>
                    <a:cubicBezTo>
                      <a:pt x="4925" y="2098"/>
                      <a:pt x="2858" y="1"/>
                      <a:pt x="1338" y="518"/>
                    </a:cubicBezTo>
                    <a:lnTo>
                      <a:pt x="1" y="943"/>
                    </a:lnTo>
                    <a:cubicBezTo>
                      <a:pt x="214" y="882"/>
                      <a:pt x="457" y="852"/>
                      <a:pt x="730" y="913"/>
                    </a:cubicBezTo>
                    <a:cubicBezTo>
                      <a:pt x="2128" y="1126"/>
                      <a:pt x="3709" y="3041"/>
                      <a:pt x="4621" y="5624"/>
                    </a:cubicBezTo>
                    <a:cubicBezTo>
                      <a:pt x="5502" y="8269"/>
                      <a:pt x="5350" y="10761"/>
                      <a:pt x="4378" y="11764"/>
                    </a:cubicBezTo>
                    <a:cubicBezTo>
                      <a:pt x="4165" y="11946"/>
                      <a:pt x="3983" y="12068"/>
                      <a:pt x="3770" y="12129"/>
                    </a:cubicBezTo>
                    <a:lnTo>
                      <a:pt x="5077" y="11673"/>
                    </a:lnTo>
                    <a:cubicBezTo>
                      <a:pt x="6597" y="11187"/>
                      <a:pt x="6992" y="8269"/>
                      <a:pt x="5958" y="5168"/>
                    </a:cubicBezTo>
                    <a:close/>
                  </a:path>
                </a:pathLst>
              </a:custGeom>
              <a:solidFill>
                <a:srgbClr val="6C1CCC"/>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675;p40">
                <a:extLst>
                  <a:ext uri="{FF2B5EF4-FFF2-40B4-BE49-F238E27FC236}">
                    <a16:creationId xmlns:a16="http://schemas.microsoft.com/office/drawing/2014/main" id="{88B3D137-6FD3-F352-6179-0DAF3361BF33}"/>
                  </a:ext>
                </a:extLst>
              </p:cNvPr>
              <p:cNvSpPr/>
              <p:nvPr/>
            </p:nvSpPr>
            <p:spPr>
              <a:xfrm>
                <a:off x="12226175" y="2457775"/>
                <a:ext cx="143650" cy="272075"/>
              </a:xfrm>
              <a:custGeom>
                <a:avLst/>
                <a:gdLst/>
                <a:ahLst/>
                <a:cxnLst/>
                <a:rect l="l" t="t" r="r" b="b"/>
                <a:pathLst>
                  <a:path w="5746" h="10883" extrusionOk="0">
                    <a:moveTo>
                      <a:pt x="973" y="0"/>
                    </a:moveTo>
                    <a:cubicBezTo>
                      <a:pt x="274" y="700"/>
                      <a:pt x="1" y="2007"/>
                      <a:pt x="153" y="3648"/>
                    </a:cubicBezTo>
                    <a:cubicBezTo>
                      <a:pt x="244" y="4438"/>
                      <a:pt x="426" y="5289"/>
                      <a:pt x="700" y="6110"/>
                    </a:cubicBezTo>
                    <a:cubicBezTo>
                      <a:pt x="1004" y="6991"/>
                      <a:pt x="1338" y="7751"/>
                      <a:pt x="1764" y="8420"/>
                    </a:cubicBezTo>
                    <a:cubicBezTo>
                      <a:pt x="2584" y="9788"/>
                      <a:pt x="3648" y="10700"/>
                      <a:pt x="4560" y="10882"/>
                    </a:cubicBezTo>
                    <a:cubicBezTo>
                      <a:pt x="5593" y="9849"/>
                      <a:pt x="5745" y="7326"/>
                      <a:pt x="4864" y="4712"/>
                    </a:cubicBezTo>
                    <a:cubicBezTo>
                      <a:pt x="4013" y="2098"/>
                      <a:pt x="2371" y="183"/>
                      <a:pt x="973" y="0"/>
                    </a:cubicBezTo>
                    <a:close/>
                  </a:path>
                </a:pathLst>
              </a:custGeom>
              <a:solidFill>
                <a:srgbClr val="FFFFFF"/>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676;p40">
                <a:extLst>
                  <a:ext uri="{FF2B5EF4-FFF2-40B4-BE49-F238E27FC236}">
                    <a16:creationId xmlns:a16="http://schemas.microsoft.com/office/drawing/2014/main" id="{7A06ED21-0953-8479-AF52-08C281E003DC}"/>
                  </a:ext>
                </a:extLst>
              </p:cNvPr>
              <p:cNvSpPr/>
              <p:nvPr/>
            </p:nvSpPr>
            <p:spPr>
              <a:xfrm>
                <a:off x="12184375" y="2457025"/>
                <a:ext cx="185450" cy="293325"/>
              </a:xfrm>
              <a:custGeom>
                <a:avLst/>
                <a:gdLst/>
                <a:ahLst/>
                <a:cxnLst/>
                <a:rect l="l" t="t" r="r" b="b"/>
                <a:pathLst>
                  <a:path w="7418" h="11733" extrusionOk="0">
                    <a:moveTo>
                      <a:pt x="6536" y="4742"/>
                    </a:moveTo>
                    <a:cubicBezTo>
                      <a:pt x="5685" y="2128"/>
                      <a:pt x="4043" y="213"/>
                      <a:pt x="2645" y="30"/>
                    </a:cubicBezTo>
                    <a:cubicBezTo>
                      <a:pt x="2372" y="0"/>
                      <a:pt x="2129" y="0"/>
                      <a:pt x="1916" y="61"/>
                    </a:cubicBezTo>
                    <a:cubicBezTo>
                      <a:pt x="396" y="578"/>
                      <a:pt x="1" y="3496"/>
                      <a:pt x="1034" y="6565"/>
                    </a:cubicBezTo>
                    <a:cubicBezTo>
                      <a:pt x="2068" y="9635"/>
                      <a:pt x="4165" y="11733"/>
                      <a:pt x="5685" y="11246"/>
                    </a:cubicBezTo>
                    <a:cubicBezTo>
                      <a:pt x="5898" y="11155"/>
                      <a:pt x="6080" y="11064"/>
                      <a:pt x="6293" y="10851"/>
                    </a:cubicBezTo>
                    <a:cubicBezTo>
                      <a:pt x="7265" y="9879"/>
                      <a:pt x="7417" y="7356"/>
                      <a:pt x="6536" y="47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677;p40">
                <a:extLst>
                  <a:ext uri="{FF2B5EF4-FFF2-40B4-BE49-F238E27FC236}">
                    <a16:creationId xmlns:a16="http://schemas.microsoft.com/office/drawing/2014/main" id="{4664B2EB-E40D-454A-BE78-A6B37F593162}"/>
                  </a:ext>
                </a:extLst>
              </p:cNvPr>
              <p:cNvSpPr/>
              <p:nvPr/>
            </p:nvSpPr>
            <p:spPr>
              <a:xfrm>
                <a:off x="12222375" y="2507175"/>
                <a:ext cx="113250" cy="183150"/>
              </a:xfrm>
              <a:custGeom>
                <a:avLst/>
                <a:gdLst/>
                <a:ahLst/>
                <a:cxnLst/>
                <a:rect l="l" t="t" r="r" b="b"/>
                <a:pathLst>
                  <a:path w="4530" h="7326" extrusionOk="0">
                    <a:moveTo>
                      <a:pt x="3922" y="3131"/>
                    </a:moveTo>
                    <a:cubicBezTo>
                      <a:pt x="3314" y="1246"/>
                      <a:pt x="2068" y="0"/>
                      <a:pt x="1156" y="304"/>
                    </a:cubicBezTo>
                    <a:cubicBezTo>
                      <a:pt x="244" y="608"/>
                      <a:pt x="1" y="2371"/>
                      <a:pt x="609" y="4225"/>
                    </a:cubicBezTo>
                    <a:cubicBezTo>
                      <a:pt x="1216" y="6079"/>
                      <a:pt x="2493" y="7325"/>
                      <a:pt x="3375" y="7022"/>
                    </a:cubicBezTo>
                    <a:cubicBezTo>
                      <a:pt x="4317" y="6718"/>
                      <a:pt x="4530" y="4985"/>
                      <a:pt x="3922" y="3131"/>
                    </a:cubicBezTo>
                    <a:close/>
                  </a:path>
                </a:pathLst>
              </a:custGeom>
              <a:solidFill>
                <a:srgbClr val="2D1B6A"/>
              </a:solidFill>
              <a:ln w="2275"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678;p40">
                <a:extLst>
                  <a:ext uri="{FF2B5EF4-FFF2-40B4-BE49-F238E27FC236}">
                    <a16:creationId xmlns:a16="http://schemas.microsoft.com/office/drawing/2014/main" id="{9A7DD15A-8889-C30D-D77A-534E216CF14F}"/>
                  </a:ext>
                </a:extLst>
              </p:cNvPr>
              <p:cNvSpPr/>
              <p:nvPr/>
            </p:nvSpPr>
            <p:spPr>
              <a:xfrm>
                <a:off x="12274050" y="2248050"/>
                <a:ext cx="952925" cy="421750"/>
              </a:xfrm>
              <a:custGeom>
                <a:avLst/>
                <a:gdLst/>
                <a:ahLst/>
                <a:cxnLst/>
                <a:rect l="l" t="t" r="r" b="b"/>
                <a:pathLst>
                  <a:path w="38117" h="16870" extrusionOk="0">
                    <a:moveTo>
                      <a:pt x="8420" y="16870"/>
                    </a:moveTo>
                    <a:cubicBezTo>
                      <a:pt x="3800" y="16870"/>
                      <a:pt x="1" y="13070"/>
                      <a:pt x="1" y="8420"/>
                    </a:cubicBezTo>
                    <a:cubicBezTo>
                      <a:pt x="1" y="3800"/>
                      <a:pt x="3800" y="0"/>
                      <a:pt x="8420" y="0"/>
                    </a:cubicBezTo>
                    <a:lnTo>
                      <a:pt x="29667" y="0"/>
                    </a:lnTo>
                    <a:cubicBezTo>
                      <a:pt x="34317" y="0"/>
                      <a:pt x="38117" y="3800"/>
                      <a:pt x="38117" y="8420"/>
                    </a:cubicBezTo>
                    <a:cubicBezTo>
                      <a:pt x="38117" y="13070"/>
                      <a:pt x="34317" y="16870"/>
                      <a:pt x="29667" y="168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679;p40">
                <a:extLst>
                  <a:ext uri="{FF2B5EF4-FFF2-40B4-BE49-F238E27FC236}">
                    <a16:creationId xmlns:a16="http://schemas.microsoft.com/office/drawing/2014/main" id="{2DDF917D-0E99-10DB-26E7-9768DB586953}"/>
                  </a:ext>
                </a:extLst>
              </p:cNvPr>
              <p:cNvSpPr/>
              <p:nvPr/>
            </p:nvSpPr>
            <p:spPr>
              <a:xfrm>
                <a:off x="12274050" y="2248050"/>
                <a:ext cx="952925" cy="210500"/>
              </a:xfrm>
              <a:custGeom>
                <a:avLst/>
                <a:gdLst/>
                <a:ahLst/>
                <a:cxnLst/>
                <a:rect l="l" t="t" r="r" b="b"/>
                <a:pathLst>
                  <a:path w="38117" h="8420" fill="none" extrusionOk="0">
                    <a:moveTo>
                      <a:pt x="1" y="8420"/>
                    </a:moveTo>
                    <a:cubicBezTo>
                      <a:pt x="1" y="3800"/>
                      <a:pt x="3800" y="0"/>
                      <a:pt x="8420" y="0"/>
                    </a:cubicBezTo>
                    <a:lnTo>
                      <a:pt x="29667" y="0"/>
                    </a:lnTo>
                    <a:cubicBezTo>
                      <a:pt x="34317" y="0"/>
                      <a:pt x="38117" y="3800"/>
                      <a:pt x="38117" y="8420"/>
                    </a:cubicBezTo>
                  </a:path>
                </a:pathLst>
              </a:custGeom>
              <a:noFill/>
              <a:ln w="9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680;p40">
                <a:extLst>
                  <a:ext uri="{FF2B5EF4-FFF2-40B4-BE49-F238E27FC236}">
                    <a16:creationId xmlns:a16="http://schemas.microsoft.com/office/drawing/2014/main" id="{3564312D-1DDE-EE3D-4699-E9EC9F611B04}"/>
                  </a:ext>
                </a:extLst>
              </p:cNvPr>
              <p:cNvSpPr/>
              <p:nvPr/>
            </p:nvSpPr>
            <p:spPr>
              <a:xfrm>
                <a:off x="12305975" y="2281475"/>
                <a:ext cx="886800" cy="354900"/>
              </a:xfrm>
              <a:custGeom>
                <a:avLst/>
                <a:gdLst/>
                <a:ahLst/>
                <a:cxnLst/>
                <a:rect l="l" t="t" r="r" b="b"/>
                <a:pathLst>
                  <a:path w="35472" h="14196" extrusionOk="0">
                    <a:moveTo>
                      <a:pt x="28359" y="14195"/>
                    </a:moveTo>
                    <a:lnTo>
                      <a:pt x="7113" y="14195"/>
                    </a:lnTo>
                    <a:cubicBezTo>
                      <a:pt x="3192" y="14195"/>
                      <a:pt x="0" y="11004"/>
                      <a:pt x="0" y="7083"/>
                    </a:cubicBezTo>
                    <a:lnTo>
                      <a:pt x="0" y="7083"/>
                    </a:lnTo>
                    <a:cubicBezTo>
                      <a:pt x="0" y="3192"/>
                      <a:pt x="3192" y="1"/>
                      <a:pt x="7113" y="1"/>
                    </a:cubicBezTo>
                    <a:lnTo>
                      <a:pt x="28359" y="1"/>
                    </a:lnTo>
                    <a:cubicBezTo>
                      <a:pt x="32280" y="1"/>
                      <a:pt x="35472" y="3192"/>
                      <a:pt x="35472" y="7083"/>
                    </a:cubicBezTo>
                    <a:lnTo>
                      <a:pt x="35472" y="7083"/>
                    </a:lnTo>
                    <a:cubicBezTo>
                      <a:pt x="35472" y="11004"/>
                      <a:pt x="32280" y="14195"/>
                      <a:pt x="28359" y="14195"/>
                    </a:cubicBezTo>
                    <a:close/>
                  </a:path>
                </a:pathLst>
              </a:custGeom>
              <a:solidFill>
                <a:schemeClr val="dk2"/>
              </a:solidFill>
              <a:ln w="3050" cap="flat" cmpd="sng">
                <a:solidFill>
                  <a:srgbClr val="1F1E2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681;p40">
                <a:extLst>
                  <a:ext uri="{FF2B5EF4-FFF2-40B4-BE49-F238E27FC236}">
                    <a16:creationId xmlns:a16="http://schemas.microsoft.com/office/drawing/2014/main" id="{7D06FCAD-05A4-A5D2-888F-9ECB87A26364}"/>
                  </a:ext>
                </a:extLst>
              </p:cNvPr>
              <p:cNvSpPr/>
              <p:nvPr/>
            </p:nvSpPr>
            <p:spPr>
              <a:xfrm>
                <a:off x="12328775" y="2287550"/>
                <a:ext cx="864000" cy="348825"/>
              </a:xfrm>
              <a:custGeom>
                <a:avLst/>
                <a:gdLst/>
                <a:ahLst/>
                <a:cxnLst/>
                <a:rect l="l" t="t" r="r" b="b"/>
                <a:pathLst>
                  <a:path w="34560" h="13953" extrusionOk="0">
                    <a:moveTo>
                      <a:pt x="29332" y="1"/>
                    </a:moveTo>
                    <a:cubicBezTo>
                      <a:pt x="29909" y="1034"/>
                      <a:pt x="30213" y="2220"/>
                      <a:pt x="30213" y="3466"/>
                    </a:cubicBezTo>
                    <a:cubicBezTo>
                      <a:pt x="30213" y="5442"/>
                      <a:pt x="29423" y="7205"/>
                      <a:pt x="28116" y="8481"/>
                    </a:cubicBezTo>
                    <a:cubicBezTo>
                      <a:pt x="26839" y="9788"/>
                      <a:pt x="25076" y="10578"/>
                      <a:pt x="23101" y="10578"/>
                    </a:cubicBezTo>
                    <a:lnTo>
                      <a:pt x="1885" y="10578"/>
                    </a:lnTo>
                    <a:cubicBezTo>
                      <a:pt x="1216" y="10578"/>
                      <a:pt x="608" y="10457"/>
                      <a:pt x="0" y="10305"/>
                    </a:cubicBezTo>
                    <a:lnTo>
                      <a:pt x="0" y="10305"/>
                    </a:lnTo>
                    <a:cubicBezTo>
                      <a:pt x="1216" y="12463"/>
                      <a:pt x="3526" y="13952"/>
                      <a:pt x="6201" y="13952"/>
                    </a:cubicBezTo>
                    <a:lnTo>
                      <a:pt x="27447" y="13952"/>
                    </a:lnTo>
                    <a:cubicBezTo>
                      <a:pt x="29423" y="13952"/>
                      <a:pt x="31156" y="13162"/>
                      <a:pt x="32463" y="11855"/>
                    </a:cubicBezTo>
                    <a:cubicBezTo>
                      <a:pt x="33739" y="10578"/>
                      <a:pt x="34560" y="8816"/>
                      <a:pt x="34560" y="6840"/>
                    </a:cubicBezTo>
                    <a:cubicBezTo>
                      <a:pt x="34560" y="3588"/>
                      <a:pt x="32341" y="852"/>
                      <a:pt x="29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682;p40">
                <a:extLst>
                  <a:ext uri="{FF2B5EF4-FFF2-40B4-BE49-F238E27FC236}">
                    <a16:creationId xmlns:a16="http://schemas.microsoft.com/office/drawing/2014/main" id="{9356FD87-5B15-EC99-37DC-6EA2FF84F702}"/>
                  </a:ext>
                </a:extLst>
              </p:cNvPr>
              <p:cNvSpPr/>
              <p:nvPr/>
            </p:nvSpPr>
            <p:spPr>
              <a:xfrm>
                <a:off x="12002000" y="4007950"/>
                <a:ext cx="1587450" cy="84375"/>
              </a:xfrm>
              <a:custGeom>
                <a:avLst/>
                <a:gdLst/>
                <a:ahLst/>
                <a:cxnLst/>
                <a:rect l="l" t="t" r="r" b="b"/>
                <a:pathLst>
                  <a:path w="63498" h="3375" extrusionOk="0">
                    <a:moveTo>
                      <a:pt x="244" y="0"/>
                    </a:moveTo>
                    <a:cubicBezTo>
                      <a:pt x="153" y="1155"/>
                      <a:pt x="92" y="2280"/>
                      <a:pt x="1" y="3374"/>
                    </a:cubicBezTo>
                    <a:lnTo>
                      <a:pt x="63498" y="3374"/>
                    </a:lnTo>
                    <a:cubicBezTo>
                      <a:pt x="63437" y="2250"/>
                      <a:pt x="63346" y="1095"/>
                      <a:pt x="63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683;p40">
                <a:extLst>
                  <a:ext uri="{FF2B5EF4-FFF2-40B4-BE49-F238E27FC236}">
                    <a16:creationId xmlns:a16="http://schemas.microsoft.com/office/drawing/2014/main" id="{709ED4A8-7282-C5A5-CE90-27DA819D83EE}"/>
                  </a:ext>
                </a:extLst>
              </p:cNvPr>
              <p:cNvSpPr/>
              <p:nvPr/>
            </p:nvSpPr>
            <p:spPr>
              <a:xfrm>
                <a:off x="11992125" y="4197925"/>
                <a:ext cx="1611000" cy="84375"/>
              </a:xfrm>
              <a:custGeom>
                <a:avLst/>
                <a:gdLst/>
                <a:ahLst/>
                <a:cxnLst/>
                <a:rect l="l" t="t" r="r" b="b"/>
                <a:pathLst>
                  <a:path w="64440" h="3375" extrusionOk="0">
                    <a:moveTo>
                      <a:pt x="183" y="0"/>
                    </a:moveTo>
                    <a:cubicBezTo>
                      <a:pt x="92" y="1155"/>
                      <a:pt x="31" y="2280"/>
                      <a:pt x="1" y="3374"/>
                    </a:cubicBezTo>
                    <a:lnTo>
                      <a:pt x="64440" y="3374"/>
                    </a:lnTo>
                    <a:cubicBezTo>
                      <a:pt x="64348" y="2250"/>
                      <a:pt x="64288" y="1095"/>
                      <a:pt x="642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684;p40">
                <a:extLst>
                  <a:ext uri="{FF2B5EF4-FFF2-40B4-BE49-F238E27FC236}">
                    <a16:creationId xmlns:a16="http://schemas.microsoft.com/office/drawing/2014/main" id="{2AC1D5EF-E821-FFDA-9204-A2D20126AD9C}"/>
                  </a:ext>
                </a:extLst>
              </p:cNvPr>
              <p:cNvSpPr/>
              <p:nvPr/>
            </p:nvSpPr>
            <p:spPr>
              <a:xfrm>
                <a:off x="11983000" y="4387125"/>
                <a:ext cx="1629250" cy="84375"/>
              </a:xfrm>
              <a:custGeom>
                <a:avLst/>
                <a:gdLst/>
                <a:ahLst/>
                <a:cxnLst/>
                <a:rect l="l" t="t" r="r" b="b"/>
                <a:pathLst>
                  <a:path w="65170" h="3375" extrusionOk="0">
                    <a:moveTo>
                      <a:pt x="153" y="1"/>
                    </a:moveTo>
                    <a:cubicBezTo>
                      <a:pt x="92" y="1125"/>
                      <a:pt x="31" y="2280"/>
                      <a:pt x="1" y="3375"/>
                    </a:cubicBezTo>
                    <a:lnTo>
                      <a:pt x="65169" y="3375"/>
                    </a:lnTo>
                    <a:cubicBezTo>
                      <a:pt x="65109" y="2250"/>
                      <a:pt x="65048" y="1125"/>
                      <a:pt x="65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685;p40">
                <a:extLst>
                  <a:ext uri="{FF2B5EF4-FFF2-40B4-BE49-F238E27FC236}">
                    <a16:creationId xmlns:a16="http://schemas.microsoft.com/office/drawing/2014/main" id="{78D346FC-915C-7439-D73F-2599C4420295}"/>
                  </a:ext>
                </a:extLst>
              </p:cNvPr>
              <p:cNvSpPr/>
              <p:nvPr/>
            </p:nvSpPr>
            <p:spPr>
              <a:xfrm>
                <a:off x="11976925" y="4577100"/>
                <a:ext cx="1641400" cy="84375"/>
              </a:xfrm>
              <a:custGeom>
                <a:avLst/>
                <a:gdLst/>
                <a:ahLst/>
                <a:cxnLst/>
                <a:rect l="l" t="t" r="r" b="b"/>
                <a:pathLst>
                  <a:path w="65656" h="3375" extrusionOk="0">
                    <a:moveTo>
                      <a:pt x="62" y="1"/>
                    </a:moveTo>
                    <a:cubicBezTo>
                      <a:pt x="31" y="1125"/>
                      <a:pt x="31" y="2280"/>
                      <a:pt x="1" y="3375"/>
                    </a:cubicBezTo>
                    <a:lnTo>
                      <a:pt x="65656" y="3375"/>
                    </a:lnTo>
                    <a:cubicBezTo>
                      <a:pt x="65656" y="2250"/>
                      <a:pt x="65595" y="1095"/>
                      <a:pt x="65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686;p40">
                <a:extLst>
                  <a:ext uri="{FF2B5EF4-FFF2-40B4-BE49-F238E27FC236}">
                    <a16:creationId xmlns:a16="http://schemas.microsoft.com/office/drawing/2014/main" id="{E73E30DD-CD09-403F-B529-F427F293E5CB}"/>
                  </a:ext>
                </a:extLst>
              </p:cNvPr>
              <p:cNvSpPr/>
              <p:nvPr/>
            </p:nvSpPr>
            <p:spPr>
              <a:xfrm>
                <a:off x="11973900" y="4766325"/>
                <a:ext cx="1646700" cy="84375"/>
              </a:xfrm>
              <a:custGeom>
                <a:avLst/>
                <a:gdLst/>
                <a:ahLst/>
                <a:cxnLst/>
                <a:rect l="l" t="t" r="r" b="b"/>
                <a:pathLst>
                  <a:path w="65868" h="3375" extrusionOk="0">
                    <a:moveTo>
                      <a:pt x="31" y="0"/>
                    </a:moveTo>
                    <a:cubicBezTo>
                      <a:pt x="31" y="1155"/>
                      <a:pt x="0" y="2280"/>
                      <a:pt x="0" y="3374"/>
                    </a:cubicBezTo>
                    <a:lnTo>
                      <a:pt x="65868" y="3374"/>
                    </a:lnTo>
                    <a:cubicBezTo>
                      <a:pt x="65868" y="2280"/>
                      <a:pt x="65868" y="1125"/>
                      <a:pt x="658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687;p40">
                <a:extLst>
                  <a:ext uri="{FF2B5EF4-FFF2-40B4-BE49-F238E27FC236}">
                    <a16:creationId xmlns:a16="http://schemas.microsoft.com/office/drawing/2014/main" id="{874EE3F7-97DB-8F7D-2723-36EF05B8D871}"/>
                  </a:ext>
                </a:extLst>
              </p:cNvPr>
              <p:cNvSpPr/>
              <p:nvPr/>
            </p:nvSpPr>
            <p:spPr>
              <a:xfrm>
                <a:off x="11973125" y="4956300"/>
                <a:ext cx="1647475" cy="84350"/>
              </a:xfrm>
              <a:custGeom>
                <a:avLst/>
                <a:gdLst/>
                <a:ahLst/>
                <a:cxnLst/>
                <a:rect l="l" t="t" r="r" b="b"/>
                <a:pathLst>
                  <a:path w="65899" h="3374" extrusionOk="0">
                    <a:moveTo>
                      <a:pt x="1" y="0"/>
                    </a:moveTo>
                    <a:lnTo>
                      <a:pt x="1" y="3374"/>
                    </a:lnTo>
                    <a:lnTo>
                      <a:pt x="65868" y="3374"/>
                    </a:lnTo>
                    <a:cubicBezTo>
                      <a:pt x="65899" y="2219"/>
                      <a:pt x="65899" y="1094"/>
                      <a:pt x="65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688;p40">
                <a:extLst>
                  <a:ext uri="{FF2B5EF4-FFF2-40B4-BE49-F238E27FC236}">
                    <a16:creationId xmlns:a16="http://schemas.microsoft.com/office/drawing/2014/main" id="{17A38782-9425-3974-3102-8C0DAE79A627}"/>
                  </a:ext>
                </a:extLst>
              </p:cNvPr>
              <p:cNvSpPr/>
              <p:nvPr/>
            </p:nvSpPr>
            <p:spPr>
              <a:xfrm>
                <a:off x="11973900" y="5146250"/>
                <a:ext cx="1644425" cy="84375"/>
              </a:xfrm>
              <a:custGeom>
                <a:avLst/>
                <a:gdLst/>
                <a:ahLst/>
                <a:cxnLst/>
                <a:rect l="l" t="t" r="r" b="b"/>
                <a:pathLst>
                  <a:path w="65777" h="3375" extrusionOk="0">
                    <a:moveTo>
                      <a:pt x="0" y="1"/>
                    </a:moveTo>
                    <a:cubicBezTo>
                      <a:pt x="0" y="1217"/>
                      <a:pt x="31" y="2311"/>
                      <a:pt x="31" y="3375"/>
                    </a:cubicBezTo>
                    <a:lnTo>
                      <a:pt x="65655" y="3375"/>
                    </a:lnTo>
                    <a:cubicBezTo>
                      <a:pt x="65685" y="2220"/>
                      <a:pt x="65716" y="1095"/>
                      <a:pt x="657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689;p40">
                <a:extLst>
                  <a:ext uri="{FF2B5EF4-FFF2-40B4-BE49-F238E27FC236}">
                    <a16:creationId xmlns:a16="http://schemas.microsoft.com/office/drawing/2014/main" id="{13C0009E-794E-4994-8A30-A94335F31F2D}"/>
                  </a:ext>
                </a:extLst>
              </p:cNvPr>
              <p:cNvSpPr/>
              <p:nvPr/>
            </p:nvSpPr>
            <p:spPr>
              <a:xfrm>
                <a:off x="10881925" y="1238900"/>
                <a:ext cx="3526700" cy="2480325"/>
              </a:xfrm>
              <a:custGeom>
                <a:avLst/>
                <a:gdLst/>
                <a:ahLst/>
                <a:cxnLst/>
                <a:rect l="l" t="t" r="r" b="b"/>
                <a:pathLst>
                  <a:path w="141068" h="99213" extrusionOk="0">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gradFill>
                <a:gsLst>
                  <a:gs pos="0">
                    <a:srgbClr val="84BDE7">
                      <a:alpha val="63921"/>
                    </a:srgbClr>
                  </a:gs>
                  <a:gs pos="100000">
                    <a:srgbClr val="84BDE7">
                      <a:alpha val="1019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690;p40">
                <a:extLst>
                  <a:ext uri="{FF2B5EF4-FFF2-40B4-BE49-F238E27FC236}">
                    <a16:creationId xmlns:a16="http://schemas.microsoft.com/office/drawing/2014/main" id="{48889A42-3F3F-AE45-C245-C46534115E65}"/>
                  </a:ext>
                </a:extLst>
              </p:cNvPr>
              <p:cNvSpPr/>
              <p:nvPr/>
            </p:nvSpPr>
            <p:spPr>
              <a:xfrm>
                <a:off x="10881925" y="1238900"/>
                <a:ext cx="3526700" cy="2480325"/>
              </a:xfrm>
              <a:custGeom>
                <a:avLst/>
                <a:gdLst/>
                <a:ahLst/>
                <a:cxnLst/>
                <a:rect l="l" t="t" r="r" b="b"/>
                <a:pathLst>
                  <a:path w="141068" h="99213" fill="none" extrusionOk="0">
                    <a:moveTo>
                      <a:pt x="132344" y="99212"/>
                    </a:moveTo>
                    <a:lnTo>
                      <a:pt x="8724" y="99212"/>
                    </a:lnTo>
                    <a:cubicBezTo>
                      <a:pt x="3922" y="99212"/>
                      <a:pt x="1" y="95291"/>
                      <a:pt x="1" y="90519"/>
                    </a:cubicBezTo>
                    <a:lnTo>
                      <a:pt x="1" y="8724"/>
                    </a:lnTo>
                    <a:cubicBezTo>
                      <a:pt x="1" y="3922"/>
                      <a:pt x="3922" y="1"/>
                      <a:pt x="8724" y="1"/>
                    </a:cubicBezTo>
                    <a:lnTo>
                      <a:pt x="132344" y="1"/>
                    </a:lnTo>
                    <a:cubicBezTo>
                      <a:pt x="137146" y="1"/>
                      <a:pt x="141067" y="3922"/>
                      <a:pt x="141067" y="8724"/>
                    </a:cubicBezTo>
                    <a:lnTo>
                      <a:pt x="141067" y="90519"/>
                    </a:lnTo>
                    <a:cubicBezTo>
                      <a:pt x="141067" y="95352"/>
                      <a:pt x="137176" y="99212"/>
                      <a:pt x="132344" y="99212"/>
                    </a:cubicBezTo>
                    <a:close/>
                  </a:path>
                </a:pathLst>
              </a:custGeom>
              <a:noFill/>
              <a:ln w="2202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691;p40">
                <a:extLst>
                  <a:ext uri="{FF2B5EF4-FFF2-40B4-BE49-F238E27FC236}">
                    <a16:creationId xmlns:a16="http://schemas.microsoft.com/office/drawing/2014/main" id="{ECDCCD4A-9411-625F-6023-FF470F4C7F15}"/>
                  </a:ext>
                </a:extLst>
              </p:cNvPr>
              <p:cNvSpPr/>
              <p:nvPr/>
            </p:nvSpPr>
            <p:spPr>
              <a:xfrm>
                <a:off x="10381150" y="1526150"/>
                <a:ext cx="632275" cy="1265250"/>
              </a:xfrm>
              <a:custGeom>
                <a:avLst/>
                <a:gdLst/>
                <a:ahLst/>
                <a:cxnLst/>
                <a:rect l="l" t="t" r="r" b="b"/>
                <a:pathLst>
                  <a:path w="25291" h="50610" fill="none" extrusionOk="0">
                    <a:moveTo>
                      <a:pt x="25290" y="50609"/>
                    </a:moveTo>
                    <a:cubicBezTo>
                      <a:pt x="11308" y="50609"/>
                      <a:pt x="1" y="39272"/>
                      <a:pt x="1" y="25290"/>
                    </a:cubicBezTo>
                    <a:cubicBezTo>
                      <a:pt x="1" y="11308"/>
                      <a:pt x="11308" y="0"/>
                      <a:pt x="25290" y="0"/>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692;p40">
                <a:extLst>
                  <a:ext uri="{FF2B5EF4-FFF2-40B4-BE49-F238E27FC236}">
                    <a16:creationId xmlns:a16="http://schemas.microsoft.com/office/drawing/2014/main" id="{44B5143D-37A1-0065-5281-83D0D1E1D1CE}"/>
                  </a:ext>
                </a:extLst>
              </p:cNvPr>
              <p:cNvSpPr/>
              <p:nvPr/>
            </p:nvSpPr>
            <p:spPr>
              <a:xfrm>
                <a:off x="11013400" y="1637850"/>
                <a:ext cx="520550" cy="1041075"/>
              </a:xfrm>
              <a:custGeom>
                <a:avLst/>
                <a:gdLst/>
                <a:ahLst/>
                <a:cxnLst/>
                <a:rect l="l" t="t" r="r" b="b"/>
                <a:pathLst>
                  <a:path w="20822" h="41643" fill="none" extrusionOk="0">
                    <a:moveTo>
                      <a:pt x="0" y="1"/>
                    </a:moveTo>
                    <a:cubicBezTo>
                      <a:pt x="11520" y="1"/>
                      <a:pt x="20821" y="9362"/>
                      <a:pt x="20821" y="20822"/>
                    </a:cubicBezTo>
                    <a:cubicBezTo>
                      <a:pt x="20821" y="32341"/>
                      <a:pt x="11490" y="41643"/>
                      <a:pt x="0" y="41643"/>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693;p40">
                <a:extLst>
                  <a:ext uri="{FF2B5EF4-FFF2-40B4-BE49-F238E27FC236}">
                    <a16:creationId xmlns:a16="http://schemas.microsoft.com/office/drawing/2014/main" id="{CDE23EEA-2887-96D0-320D-FB13D3097A97}"/>
                  </a:ext>
                </a:extLst>
              </p:cNvPr>
              <p:cNvSpPr/>
              <p:nvPr/>
            </p:nvSpPr>
            <p:spPr>
              <a:xfrm>
                <a:off x="10603800" y="1749550"/>
                <a:ext cx="409625" cy="818425"/>
              </a:xfrm>
              <a:custGeom>
                <a:avLst/>
                <a:gdLst/>
                <a:ahLst/>
                <a:cxnLst/>
                <a:rect l="l" t="t" r="r" b="b"/>
                <a:pathLst>
                  <a:path w="16385" h="32737" fill="none" extrusionOk="0">
                    <a:moveTo>
                      <a:pt x="16384" y="32737"/>
                    </a:moveTo>
                    <a:cubicBezTo>
                      <a:pt x="7357" y="32737"/>
                      <a:pt x="1" y="25411"/>
                      <a:pt x="1" y="16354"/>
                    </a:cubicBezTo>
                    <a:cubicBezTo>
                      <a:pt x="1" y="7326"/>
                      <a:pt x="7357" y="1"/>
                      <a:pt x="16384" y="1"/>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694;p40">
                <a:extLst>
                  <a:ext uri="{FF2B5EF4-FFF2-40B4-BE49-F238E27FC236}">
                    <a16:creationId xmlns:a16="http://schemas.microsoft.com/office/drawing/2014/main" id="{353A26B3-6390-ED44-0DA4-24DFDAC0C14B}"/>
                  </a:ext>
                </a:extLst>
              </p:cNvPr>
              <p:cNvSpPr/>
              <p:nvPr/>
            </p:nvSpPr>
            <p:spPr>
              <a:xfrm>
                <a:off x="11013400" y="1861250"/>
                <a:ext cx="297125" cy="595025"/>
              </a:xfrm>
              <a:custGeom>
                <a:avLst/>
                <a:gdLst/>
                <a:ahLst/>
                <a:cxnLst/>
                <a:rect l="l" t="t" r="r" b="b"/>
                <a:pathLst>
                  <a:path w="11885" h="23801" fill="none" extrusionOk="0">
                    <a:moveTo>
                      <a:pt x="0" y="1"/>
                    </a:moveTo>
                    <a:cubicBezTo>
                      <a:pt x="6566" y="1"/>
                      <a:pt x="11885" y="5320"/>
                      <a:pt x="11885" y="11886"/>
                    </a:cubicBezTo>
                    <a:cubicBezTo>
                      <a:pt x="11885" y="18481"/>
                      <a:pt x="6566" y="23801"/>
                      <a:pt x="0" y="23801"/>
                    </a:cubicBezTo>
                  </a:path>
                </a:pathLst>
              </a:custGeom>
              <a:noFill/>
              <a:ln w="2887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695;p40">
                <a:extLst>
                  <a:ext uri="{FF2B5EF4-FFF2-40B4-BE49-F238E27FC236}">
                    <a16:creationId xmlns:a16="http://schemas.microsoft.com/office/drawing/2014/main" id="{1B9768DD-4060-E62F-0509-52AC349CE833}"/>
                  </a:ext>
                </a:extLst>
              </p:cNvPr>
              <p:cNvSpPr/>
              <p:nvPr/>
            </p:nvSpPr>
            <p:spPr>
              <a:xfrm>
                <a:off x="10808975" y="1953975"/>
                <a:ext cx="409600" cy="410350"/>
              </a:xfrm>
              <a:custGeom>
                <a:avLst/>
                <a:gdLst/>
                <a:ahLst/>
                <a:cxnLst/>
                <a:rect l="l" t="t" r="r" b="b"/>
                <a:pathLst>
                  <a:path w="16384" h="16414" fill="none" extrusionOk="0">
                    <a:moveTo>
                      <a:pt x="9910" y="973"/>
                    </a:moveTo>
                    <a:cubicBezTo>
                      <a:pt x="13891" y="1915"/>
                      <a:pt x="16384" y="5927"/>
                      <a:pt x="15442" y="9909"/>
                    </a:cubicBezTo>
                    <a:cubicBezTo>
                      <a:pt x="14499" y="13921"/>
                      <a:pt x="10487" y="16414"/>
                      <a:pt x="6475" y="15441"/>
                    </a:cubicBezTo>
                    <a:cubicBezTo>
                      <a:pt x="2463" y="14499"/>
                      <a:pt x="1" y="10487"/>
                      <a:pt x="943" y="6505"/>
                    </a:cubicBezTo>
                    <a:cubicBezTo>
                      <a:pt x="1885" y="2493"/>
                      <a:pt x="5897" y="0"/>
                      <a:pt x="9910" y="973"/>
                    </a:cubicBezTo>
                    <a:close/>
                  </a:path>
                </a:pathLst>
              </a:custGeom>
              <a:noFill/>
              <a:ln w="28125" cap="flat" cmpd="sng">
                <a:solidFill>
                  <a:srgbClr val="FFFFF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696;p40">
                <a:extLst>
                  <a:ext uri="{FF2B5EF4-FFF2-40B4-BE49-F238E27FC236}">
                    <a16:creationId xmlns:a16="http://schemas.microsoft.com/office/drawing/2014/main" id="{A21B7B46-806D-9B06-840C-6D2A830F824F}"/>
                  </a:ext>
                </a:extLst>
              </p:cNvPr>
              <p:cNvSpPr/>
              <p:nvPr/>
            </p:nvSpPr>
            <p:spPr>
              <a:xfrm>
                <a:off x="10907000" y="2062325"/>
                <a:ext cx="213550" cy="193650"/>
              </a:xfrm>
              <a:custGeom>
                <a:avLst/>
                <a:gdLst/>
                <a:ahLst/>
                <a:cxnLst/>
                <a:rect l="l" t="t" r="r" b="b"/>
                <a:pathLst>
                  <a:path w="8542" h="7746" extrusionOk="0">
                    <a:moveTo>
                      <a:pt x="4272" y="1"/>
                    </a:moveTo>
                    <a:cubicBezTo>
                      <a:pt x="2510" y="1"/>
                      <a:pt x="930" y="1195"/>
                      <a:pt x="487" y="2991"/>
                    </a:cubicBezTo>
                    <a:cubicBezTo>
                      <a:pt x="1" y="5058"/>
                      <a:pt x="1308" y="7156"/>
                      <a:pt x="3375" y="7642"/>
                    </a:cubicBezTo>
                    <a:cubicBezTo>
                      <a:pt x="3675" y="7712"/>
                      <a:pt x="3976" y="7745"/>
                      <a:pt x="4271" y="7745"/>
                    </a:cubicBezTo>
                    <a:cubicBezTo>
                      <a:pt x="6033" y="7745"/>
                      <a:pt x="7613" y="6551"/>
                      <a:pt x="8056" y="4754"/>
                    </a:cubicBezTo>
                    <a:cubicBezTo>
                      <a:pt x="8542" y="2688"/>
                      <a:pt x="7235" y="590"/>
                      <a:pt x="5168" y="104"/>
                    </a:cubicBezTo>
                    <a:cubicBezTo>
                      <a:pt x="4867" y="34"/>
                      <a:pt x="4567" y="1"/>
                      <a:pt x="4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697;p40">
                <a:extLst>
                  <a:ext uri="{FF2B5EF4-FFF2-40B4-BE49-F238E27FC236}">
                    <a16:creationId xmlns:a16="http://schemas.microsoft.com/office/drawing/2014/main" id="{5ED04839-4617-171D-97DA-5C5319E086A0}"/>
                  </a:ext>
                </a:extLst>
              </p:cNvPr>
              <p:cNvSpPr/>
              <p:nvPr/>
            </p:nvSpPr>
            <p:spPr>
              <a:xfrm>
                <a:off x="10524775" y="1662175"/>
                <a:ext cx="991700" cy="991675"/>
              </a:xfrm>
              <a:custGeom>
                <a:avLst/>
                <a:gdLst/>
                <a:ahLst/>
                <a:cxnLst/>
                <a:rect l="l" t="t" r="r" b="b"/>
                <a:pathLst>
                  <a:path w="39668" h="39667" extrusionOk="0">
                    <a:moveTo>
                      <a:pt x="39667" y="19818"/>
                    </a:moveTo>
                    <a:cubicBezTo>
                      <a:pt x="39667" y="30761"/>
                      <a:pt x="30791" y="39666"/>
                      <a:pt x="19849" y="39666"/>
                    </a:cubicBezTo>
                    <a:cubicBezTo>
                      <a:pt x="8907" y="39666"/>
                      <a:pt x="1" y="30761"/>
                      <a:pt x="1" y="19818"/>
                    </a:cubicBezTo>
                    <a:cubicBezTo>
                      <a:pt x="1" y="8876"/>
                      <a:pt x="8907" y="0"/>
                      <a:pt x="19849" y="0"/>
                    </a:cubicBezTo>
                    <a:cubicBezTo>
                      <a:pt x="30791" y="0"/>
                      <a:pt x="39667" y="8876"/>
                      <a:pt x="39667" y="19818"/>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698;p40">
                <a:extLst>
                  <a:ext uri="{FF2B5EF4-FFF2-40B4-BE49-F238E27FC236}">
                    <a16:creationId xmlns:a16="http://schemas.microsoft.com/office/drawing/2014/main" id="{60E166A5-A188-4ABF-2B73-CF14A1618FEE}"/>
                  </a:ext>
                </a:extLst>
              </p:cNvPr>
              <p:cNvSpPr/>
              <p:nvPr/>
            </p:nvSpPr>
            <p:spPr>
              <a:xfrm>
                <a:off x="10729950" y="1867350"/>
                <a:ext cx="581350" cy="581325"/>
              </a:xfrm>
              <a:custGeom>
                <a:avLst/>
                <a:gdLst/>
                <a:ahLst/>
                <a:cxnLst/>
                <a:rect l="l" t="t" r="r" b="b"/>
                <a:pathLst>
                  <a:path w="23254" h="23253" extrusionOk="0">
                    <a:moveTo>
                      <a:pt x="23253" y="11611"/>
                    </a:moveTo>
                    <a:cubicBezTo>
                      <a:pt x="23253" y="18025"/>
                      <a:pt x="18056" y="23253"/>
                      <a:pt x="11642" y="23253"/>
                    </a:cubicBezTo>
                    <a:cubicBezTo>
                      <a:pt x="5229" y="23253"/>
                      <a:pt x="0" y="18025"/>
                      <a:pt x="0" y="11611"/>
                    </a:cubicBezTo>
                    <a:cubicBezTo>
                      <a:pt x="0" y="5198"/>
                      <a:pt x="5229" y="0"/>
                      <a:pt x="11642" y="0"/>
                    </a:cubicBezTo>
                    <a:cubicBezTo>
                      <a:pt x="18056" y="0"/>
                      <a:pt x="23253" y="5198"/>
                      <a:pt x="23253" y="11611"/>
                    </a:cubicBez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699;p40">
                <a:extLst>
                  <a:ext uri="{FF2B5EF4-FFF2-40B4-BE49-F238E27FC236}">
                    <a16:creationId xmlns:a16="http://schemas.microsoft.com/office/drawing/2014/main" id="{F5858C2F-542F-A3E6-B3EE-B9FAA5E7E80C}"/>
                  </a:ext>
                </a:extLst>
              </p:cNvPr>
              <p:cNvSpPr/>
              <p:nvPr/>
            </p:nvSpPr>
            <p:spPr>
              <a:xfrm>
                <a:off x="13163875" y="1450150"/>
                <a:ext cx="1215100" cy="829075"/>
              </a:xfrm>
              <a:custGeom>
                <a:avLst/>
                <a:gdLst/>
                <a:ahLst/>
                <a:cxnLst/>
                <a:rect l="l" t="t" r="r" b="b"/>
                <a:pathLst>
                  <a:path w="48604" h="33163" extrusionOk="0">
                    <a:moveTo>
                      <a:pt x="3679" y="1"/>
                    </a:moveTo>
                    <a:cubicBezTo>
                      <a:pt x="1673" y="1"/>
                      <a:pt x="1" y="1642"/>
                      <a:pt x="1" y="3679"/>
                    </a:cubicBezTo>
                    <a:lnTo>
                      <a:pt x="1" y="29485"/>
                    </a:lnTo>
                    <a:cubicBezTo>
                      <a:pt x="1" y="31491"/>
                      <a:pt x="1642" y="33162"/>
                      <a:pt x="3679" y="33162"/>
                    </a:cubicBezTo>
                    <a:lnTo>
                      <a:pt x="44926" y="33162"/>
                    </a:lnTo>
                    <a:cubicBezTo>
                      <a:pt x="46932" y="33162"/>
                      <a:pt x="48604" y="31521"/>
                      <a:pt x="48604" y="29485"/>
                    </a:cubicBezTo>
                    <a:lnTo>
                      <a:pt x="48604" y="3679"/>
                    </a:lnTo>
                    <a:cubicBezTo>
                      <a:pt x="48604" y="1673"/>
                      <a:pt x="46962" y="1"/>
                      <a:pt x="44926"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00;p40">
                <a:extLst>
                  <a:ext uri="{FF2B5EF4-FFF2-40B4-BE49-F238E27FC236}">
                    <a16:creationId xmlns:a16="http://schemas.microsoft.com/office/drawing/2014/main" id="{04728706-08B8-7211-DB12-E44FF190E467}"/>
                  </a:ext>
                </a:extLst>
              </p:cNvPr>
              <p:cNvSpPr/>
              <p:nvPr/>
            </p:nvSpPr>
            <p:spPr>
              <a:xfrm>
                <a:off x="13163875" y="1450150"/>
                <a:ext cx="1215100" cy="829075"/>
              </a:xfrm>
              <a:custGeom>
                <a:avLst/>
                <a:gdLst/>
                <a:ahLst/>
                <a:cxnLst/>
                <a:rect l="l" t="t" r="r" b="b"/>
                <a:pathLst>
                  <a:path w="48604" h="33163" fill="none" extrusionOk="0">
                    <a:moveTo>
                      <a:pt x="44926" y="33162"/>
                    </a:moveTo>
                    <a:lnTo>
                      <a:pt x="3679" y="33162"/>
                    </a:lnTo>
                    <a:cubicBezTo>
                      <a:pt x="1642" y="33162"/>
                      <a:pt x="1" y="31491"/>
                      <a:pt x="1" y="29485"/>
                    </a:cubicBezTo>
                    <a:lnTo>
                      <a:pt x="1" y="3679"/>
                    </a:lnTo>
                    <a:cubicBezTo>
                      <a:pt x="1" y="1642"/>
                      <a:pt x="1673" y="1"/>
                      <a:pt x="3679" y="1"/>
                    </a:cubicBezTo>
                    <a:lnTo>
                      <a:pt x="44926" y="1"/>
                    </a:lnTo>
                    <a:cubicBezTo>
                      <a:pt x="46962" y="1"/>
                      <a:pt x="48604" y="1673"/>
                      <a:pt x="48604" y="3679"/>
                    </a:cubicBezTo>
                    <a:lnTo>
                      <a:pt x="48604" y="29485"/>
                    </a:lnTo>
                    <a:cubicBezTo>
                      <a:pt x="48604" y="31521"/>
                      <a:pt x="46932" y="33162"/>
                      <a:pt x="44926" y="33162"/>
                    </a:cubicBezTo>
                    <a:close/>
                  </a:path>
                </a:pathLst>
              </a:custGeom>
              <a:noFill/>
              <a:ln w="9875"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01;p40">
                <a:extLst>
                  <a:ext uri="{FF2B5EF4-FFF2-40B4-BE49-F238E27FC236}">
                    <a16:creationId xmlns:a16="http://schemas.microsoft.com/office/drawing/2014/main" id="{A2F7DABD-3F05-15F2-D9AC-C4C9ECA15B58}"/>
                  </a:ext>
                </a:extLst>
              </p:cNvPr>
              <p:cNvSpPr/>
              <p:nvPr/>
            </p:nvSpPr>
            <p:spPr>
              <a:xfrm>
                <a:off x="14128950" y="1584650"/>
                <a:ext cx="95000" cy="95025"/>
              </a:xfrm>
              <a:custGeom>
                <a:avLst/>
                <a:gdLst/>
                <a:ahLst/>
                <a:cxnLst/>
                <a:rect l="l" t="t" r="r" b="b"/>
                <a:pathLst>
                  <a:path w="3800" h="3801" extrusionOk="0">
                    <a:moveTo>
                      <a:pt x="1915" y="1"/>
                    </a:moveTo>
                    <a:cubicBezTo>
                      <a:pt x="852" y="1"/>
                      <a:pt x="0" y="882"/>
                      <a:pt x="0" y="1916"/>
                    </a:cubicBezTo>
                    <a:cubicBezTo>
                      <a:pt x="0" y="2980"/>
                      <a:pt x="852" y="3800"/>
                      <a:pt x="1915" y="3800"/>
                    </a:cubicBezTo>
                    <a:cubicBezTo>
                      <a:pt x="2979" y="3800"/>
                      <a:pt x="3800" y="2949"/>
                      <a:pt x="3800" y="1916"/>
                    </a:cubicBezTo>
                    <a:cubicBezTo>
                      <a:pt x="3800" y="882"/>
                      <a:pt x="2979" y="1"/>
                      <a:pt x="1915"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02;p40">
                <a:extLst>
                  <a:ext uri="{FF2B5EF4-FFF2-40B4-BE49-F238E27FC236}">
                    <a16:creationId xmlns:a16="http://schemas.microsoft.com/office/drawing/2014/main" id="{26A18E36-F453-DA2C-6F32-9C36DA10DF03}"/>
                  </a:ext>
                </a:extLst>
              </p:cNvPr>
              <p:cNvSpPr/>
              <p:nvPr/>
            </p:nvSpPr>
            <p:spPr>
              <a:xfrm>
                <a:off x="13377425" y="2058075"/>
                <a:ext cx="53200" cy="53225"/>
              </a:xfrm>
              <a:custGeom>
                <a:avLst/>
                <a:gdLst/>
                <a:ahLst/>
                <a:cxnLst/>
                <a:rect l="l" t="t" r="r" b="b"/>
                <a:pathLst>
                  <a:path w="2128" h="2129" extrusionOk="0">
                    <a:moveTo>
                      <a:pt x="1064" y="0"/>
                    </a:moveTo>
                    <a:cubicBezTo>
                      <a:pt x="517" y="0"/>
                      <a:pt x="0" y="456"/>
                      <a:pt x="0" y="1064"/>
                    </a:cubicBezTo>
                    <a:cubicBezTo>
                      <a:pt x="0" y="1642"/>
                      <a:pt x="456" y="2128"/>
                      <a:pt x="1064" y="2128"/>
                    </a:cubicBezTo>
                    <a:cubicBezTo>
                      <a:pt x="1641" y="2128"/>
                      <a:pt x="2128" y="1672"/>
                      <a:pt x="2128" y="1064"/>
                    </a:cubicBezTo>
                    <a:cubicBezTo>
                      <a:pt x="2128" y="487"/>
                      <a:pt x="1641" y="0"/>
                      <a:pt x="1064"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03;p40">
                <a:extLst>
                  <a:ext uri="{FF2B5EF4-FFF2-40B4-BE49-F238E27FC236}">
                    <a16:creationId xmlns:a16="http://schemas.microsoft.com/office/drawing/2014/main" id="{686B14D2-01B0-379E-E458-8A6A93185C98}"/>
                  </a:ext>
                </a:extLst>
              </p:cNvPr>
              <p:cNvSpPr/>
              <p:nvPr/>
            </p:nvSpPr>
            <p:spPr>
              <a:xfrm>
                <a:off x="14119825" y="2095300"/>
                <a:ext cx="41825" cy="41075"/>
              </a:xfrm>
              <a:custGeom>
                <a:avLst/>
                <a:gdLst/>
                <a:ahLst/>
                <a:cxnLst/>
                <a:rect l="l" t="t" r="r" b="b"/>
                <a:pathLst>
                  <a:path w="1673" h="1643" extrusionOk="0">
                    <a:moveTo>
                      <a:pt x="821" y="1"/>
                    </a:moveTo>
                    <a:cubicBezTo>
                      <a:pt x="365" y="1"/>
                      <a:pt x="1" y="365"/>
                      <a:pt x="1" y="821"/>
                    </a:cubicBezTo>
                    <a:cubicBezTo>
                      <a:pt x="1" y="1277"/>
                      <a:pt x="365" y="1642"/>
                      <a:pt x="821" y="1642"/>
                    </a:cubicBezTo>
                    <a:cubicBezTo>
                      <a:pt x="1277" y="1642"/>
                      <a:pt x="1672" y="1277"/>
                      <a:pt x="1672" y="821"/>
                    </a:cubicBezTo>
                    <a:cubicBezTo>
                      <a:pt x="1672" y="365"/>
                      <a:pt x="1277" y="1"/>
                      <a:pt x="82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704;p40">
                <a:extLst>
                  <a:ext uri="{FF2B5EF4-FFF2-40B4-BE49-F238E27FC236}">
                    <a16:creationId xmlns:a16="http://schemas.microsoft.com/office/drawing/2014/main" id="{8AE40C59-7F69-DB6C-C248-760BFA583AC5}"/>
                  </a:ext>
                </a:extLst>
              </p:cNvPr>
              <p:cNvSpPr/>
              <p:nvPr/>
            </p:nvSpPr>
            <p:spPr>
              <a:xfrm>
                <a:off x="13502800" y="1639375"/>
                <a:ext cx="95000" cy="95000"/>
              </a:xfrm>
              <a:custGeom>
                <a:avLst/>
                <a:gdLst/>
                <a:ahLst/>
                <a:cxnLst/>
                <a:rect l="l" t="t" r="r" b="b"/>
                <a:pathLst>
                  <a:path w="3800" h="3800" extrusionOk="0">
                    <a:moveTo>
                      <a:pt x="1915" y="0"/>
                    </a:moveTo>
                    <a:cubicBezTo>
                      <a:pt x="851" y="0"/>
                      <a:pt x="0" y="821"/>
                      <a:pt x="0" y="1885"/>
                    </a:cubicBezTo>
                    <a:cubicBezTo>
                      <a:pt x="0" y="2949"/>
                      <a:pt x="851" y="3800"/>
                      <a:pt x="1915" y="3800"/>
                    </a:cubicBezTo>
                    <a:cubicBezTo>
                      <a:pt x="2949" y="3800"/>
                      <a:pt x="3800" y="2949"/>
                      <a:pt x="3800" y="1885"/>
                    </a:cubicBezTo>
                    <a:cubicBezTo>
                      <a:pt x="3800" y="821"/>
                      <a:pt x="2949" y="0"/>
                      <a:pt x="1915"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705;p40">
                <a:extLst>
                  <a:ext uri="{FF2B5EF4-FFF2-40B4-BE49-F238E27FC236}">
                    <a16:creationId xmlns:a16="http://schemas.microsoft.com/office/drawing/2014/main" id="{25307B55-A5F9-EB38-0F5B-91ECC34F6662}"/>
                  </a:ext>
                </a:extLst>
              </p:cNvPr>
              <p:cNvSpPr/>
              <p:nvPr/>
            </p:nvSpPr>
            <p:spPr>
              <a:xfrm>
                <a:off x="14080325" y="1283750"/>
                <a:ext cx="496975" cy="340450"/>
              </a:xfrm>
              <a:custGeom>
                <a:avLst/>
                <a:gdLst/>
                <a:ahLst/>
                <a:cxnLst/>
                <a:rect l="l" t="t" r="r" b="b"/>
                <a:pathLst>
                  <a:path w="19879" h="13618" extrusionOk="0">
                    <a:moveTo>
                      <a:pt x="1520" y="0"/>
                    </a:moveTo>
                    <a:cubicBezTo>
                      <a:pt x="699" y="0"/>
                      <a:pt x="0" y="699"/>
                      <a:pt x="0" y="1520"/>
                    </a:cubicBezTo>
                    <a:lnTo>
                      <a:pt x="0" y="12098"/>
                    </a:lnTo>
                    <a:cubicBezTo>
                      <a:pt x="0" y="12918"/>
                      <a:pt x="699" y="13617"/>
                      <a:pt x="1520" y="13617"/>
                    </a:cubicBezTo>
                    <a:lnTo>
                      <a:pt x="18359" y="13617"/>
                    </a:lnTo>
                    <a:cubicBezTo>
                      <a:pt x="19210" y="13617"/>
                      <a:pt x="19879" y="12918"/>
                      <a:pt x="19879" y="12098"/>
                    </a:cubicBezTo>
                    <a:lnTo>
                      <a:pt x="19879" y="1520"/>
                    </a:lnTo>
                    <a:cubicBezTo>
                      <a:pt x="19879" y="699"/>
                      <a:pt x="19210" y="0"/>
                      <a:pt x="18359" y="0"/>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706;p40">
                <a:extLst>
                  <a:ext uri="{FF2B5EF4-FFF2-40B4-BE49-F238E27FC236}">
                    <a16:creationId xmlns:a16="http://schemas.microsoft.com/office/drawing/2014/main" id="{768812AC-4B8B-1C6F-7D11-C7C8E1EEB690}"/>
                  </a:ext>
                </a:extLst>
              </p:cNvPr>
              <p:cNvSpPr/>
              <p:nvPr/>
            </p:nvSpPr>
            <p:spPr>
              <a:xfrm>
                <a:off x="14080325" y="1283750"/>
                <a:ext cx="496975" cy="340450"/>
              </a:xfrm>
              <a:custGeom>
                <a:avLst/>
                <a:gdLst/>
                <a:ahLst/>
                <a:cxnLst/>
                <a:rect l="l" t="t" r="r" b="b"/>
                <a:pathLst>
                  <a:path w="19879" h="13618" fill="none" extrusionOk="0">
                    <a:moveTo>
                      <a:pt x="18359" y="13617"/>
                    </a:moveTo>
                    <a:lnTo>
                      <a:pt x="1520" y="13617"/>
                    </a:lnTo>
                    <a:cubicBezTo>
                      <a:pt x="699" y="13617"/>
                      <a:pt x="0" y="12918"/>
                      <a:pt x="0" y="12098"/>
                    </a:cubicBezTo>
                    <a:lnTo>
                      <a:pt x="0" y="1520"/>
                    </a:lnTo>
                    <a:cubicBezTo>
                      <a:pt x="0" y="699"/>
                      <a:pt x="699" y="0"/>
                      <a:pt x="1520" y="0"/>
                    </a:cubicBezTo>
                    <a:lnTo>
                      <a:pt x="18359" y="0"/>
                    </a:lnTo>
                    <a:cubicBezTo>
                      <a:pt x="19210" y="0"/>
                      <a:pt x="19879" y="699"/>
                      <a:pt x="19879" y="1520"/>
                    </a:cubicBezTo>
                    <a:lnTo>
                      <a:pt x="19879" y="12098"/>
                    </a:lnTo>
                    <a:cubicBezTo>
                      <a:pt x="19879" y="12918"/>
                      <a:pt x="19210" y="13617"/>
                      <a:pt x="18359" y="13617"/>
                    </a:cubicBezTo>
                    <a:close/>
                  </a:path>
                </a:pathLst>
              </a:custGeom>
              <a:solidFill>
                <a:srgbClr val="92F7FF">
                  <a:alpha val="40650"/>
                </a:srgbClr>
              </a:solidFill>
              <a:ln w="3800"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707;p40">
                <a:extLst>
                  <a:ext uri="{FF2B5EF4-FFF2-40B4-BE49-F238E27FC236}">
                    <a16:creationId xmlns:a16="http://schemas.microsoft.com/office/drawing/2014/main" id="{97D08447-5C47-2ACF-D4FF-6F225C6B6D70}"/>
                  </a:ext>
                </a:extLst>
              </p:cNvPr>
              <p:cNvSpPr/>
              <p:nvPr/>
            </p:nvSpPr>
            <p:spPr>
              <a:xfrm>
                <a:off x="14475450" y="1339975"/>
                <a:ext cx="38025" cy="38025"/>
              </a:xfrm>
              <a:custGeom>
                <a:avLst/>
                <a:gdLst/>
                <a:ahLst/>
                <a:cxnLst/>
                <a:rect l="l" t="t" r="r" b="b"/>
                <a:pathLst>
                  <a:path w="1521" h="1521" extrusionOk="0">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708;p40">
                <a:extLst>
                  <a:ext uri="{FF2B5EF4-FFF2-40B4-BE49-F238E27FC236}">
                    <a16:creationId xmlns:a16="http://schemas.microsoft.com/office/drawing/2014/main" id="{8C74A87F-677E-BDE6-66D1-FC19C07AB4D6}"/>
                  </a:ext>
                </a:extLst>
              </p:cNvPr>
              <p:cNvSpPr/>
              <p:nvPr/>
            </p:nvSpPr>
            <p:spPr>
              <a:xfrm>
                <a:off x="14166950" y="1533000"/>
                <a:ext cx="22825" cy="22800"/>
              </a:xfrm>
              <a:custGeom>
                <a:avLst/>
                <a:gdLst/>
                <a:ahLst/>
                <a:cxnLst/>
                <a:rect l="l" t="t" r="r" b="b"/>
                <a:pathLst>
                  <a:path w="913" h="912" extrusionOk="0">
                    <a:moveTo>
                      <a:pt x="456" y="0"/>
                    </a:moveTo>
                    <a:cubicBezTo>
                      <a:pt x="183" y="0"/>
                      <a:pt x="0" y="213"/>
                      <a:pt x="0" y="456"/>
                    </a:cubicBezTo>
                    <a:cubicBezTo>
                      <a:pt x="0" y="699"/>
                      <a:pt x="243" y="912"/>
                      <a:pt x="456" y="912"/>
                    </a:cubicBezTo>
                    <a:cubicBezTo>
                      <a:pt x="730" y="912"/>
                      <a:pt x="912" y="669"/>
                      <a:pt x="912" y="456"/>
                    </a:cubicBezTo>
                    <a:cubicBezTo>
                      <a:pt x="912" y="182"/>
                      <a:pt x="699" y="0"/>
                      <a:pt x="456"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709;p40">
                <a:extLst>
                  <a:ext uri="{FF2B5EF4-FFF2-40B4-BE49-F238E27FC236}">
                    <a16:creationId xmlns:a16="http://schemas.microsoft.com/office/drawing/2014/main" id="{E676AA25-0309-5D50-BC18-653FC4CDCB3B}"/>
                  </a:ext>
                </a:extLst>
              </p:cNvPr>
              <p:cNvSpPr/>
              <p:nvPr/>
            </p:nvSpPr>
            <p:spPr>
              <a:xfrm>
                <a:off x="14470900" y="1548175"/>
                <a:ext cx="17500" cy="16750"/>
              </a:xfrm>
              <a:custGeom>
                <a:avLst/>
                <a:gdLst/>
                <a:ahLst/>
                <a:cxnLst/>
                <a:rect l="l" t="t" r="r" b="b"/>
                <a:pathLst>
                  <a:path w="700" h="670" extrusionOk="0">
                    <a:moveTo>
                      <a:pt x="335" y="1"/>
                    </a:moveTo>
                    <a:cubicBezTo>
                      <a:pt x="153" y="1"/>
                      <a:pt x="1" y="153"/>
                      <a:pt x="1" y="335"/>
                    </a:cubicBezTo>
                    <a:cubicBezTo>
                      <a:pt x="1" y="518"/>
                      <a:pt x="153" y="670"/>
                      <a:pt x="335" y="670"/>
                    </a:cubicBezTo>
                    <a:cubicBezTo>
                      <a:pt x="548" y="670"/>
                      <a:pt x="700" y="518"/>
                      <a:pt x="700" y="335"/>
                    </a:cubicBezTo>
                    <a:cubicBezTo>
                      <a:pt x="700" y="153"/>
                      <a:pt x="548" y="31"/>
                      <a:pt x="335"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710;p40">
                <a:extLst>
                  <a:ext uri="{FF2B5EF4-FFF2-40B4-BE49-F238E27FC236}">
                    <a16:creationId xmlns:a16="http://schemas.microsoft.com/office/drawing/2014/main" id="{ACB328C1-03E7-9E0F-B8C4-9E199A4581B2}"/>
                  </a:ext>
                </a:extLst>
              </p:cNvPr>
              <p:cNvSpPr/>
              <p:nvPr/>
            </p:nvSpPr>
            <p:spPr>
              <a:xfrm>
                <a:off x="14219375" y="1362025"/>
                <a:ext cx="38025" cy="38000"/>
              </a:xfrm>
              <a:custGeom>
                <a:avLst/>
                <a:gdLst/>
                <a:ahLst/>
                <a:cxnLst/>
                <a:rect l="l" t="t" r="r" b="b"/>
                <a:pathLst>
                  <a:path w="1521" h="1520" extrusionOk="0">
                    <a:moveTo>
                      <a:pt x="760" y="0"/>
                    </a:moveTo>
                    <a:cubicBezTo>
                      <a:pt x="335" y="0"/>
                      <a:pt x="1" y="334"/>
                      <a:pt x="1" y="760"/>
                    </a:cubicBezTo>
                    <a:cubicBezTo>
                      <a:pt x="1" y="1155"/>
                      <a:pt x="335" y="1520"/>
                      <a:pt x="760" y="1520"/>
                    </a:cubicBezTo>
                    <a:cubicBezTo>
                      <a:pt x="1186" y="1520"/>
                      <a:pt x="1520" y="1155"/>
                      <a:pt x="1520" y="760"/>
                    </a:cubicBezTo>
                    <a:cubicBezTo>
                      <a:pt x="1520" y="334"/>
                      <a:pt x="1186" y="0"/>
                      <a:pt x="760"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711;p40">
                <a:extLst>
                  <a:ext uri="{FF2B5EF4-FFF2-40B4-BE49-F238E27FC236}">
                    <a16:creationId xmlns:a16="http://schemas.microsoft.com/office/drawing/2014/main" id="{E72212FB-D09F-4979-B124-9560BCB607EA}"/>
                  </a:ext>
                </a:extLst>
              </p:cNvPr>
              <p:cNvSpPr/>
              <p:nvPr/>
            </p:nvSpPr>
            <p:spPr>
              <a:xfrm>
                <a:off x="12908550" y="2032225"/>
                <a:ext cx="497000" cy="340475"/>
              </a:xfrm>
              <a:custGeom>
                <a:avLst/>
                <a:gdLst/>
                <a:ahLst/>
                <a:cxnLst/>
                <a:rect l="l" t="t" r="r" b="b"/>
                <a:pathLst>
                  <a:path w="19880" h="13619" extrusionOk="0">
                    <a:moveTo>
                      <a:pt x="1521" y="1"/>
                    </a:moveTo>
                    <a:cubicBezTo>
                      <a:pt x="670" y="1"/>
                      <a:pt x="1" y="700"/>
                      <a:pt x="1" y="1521"/>
                    </a:cubicBezTo>
                    <a:lnTo>
                      <a:pt x="1" y="12098"/>
                    </a:lnTo>
                    <a:cubicBezTo>
                      <a:pt x="1" y="12919"/>
                      <a:pt x="670" y="13618"/>
                      <a:pt x="1521" y="13618"/>
                    </a:cubicBezTo>
                    <a:lnTo>
                      <a:pt x="18360" y="13618"/>
                    </a:lnTo>
                    <a:cubicBezTo>
                      <a:pt x="19181" y="13618"/>
                      <a:pt x="19819" y="12919"/>
                      <a:pt x="19880" y="12098"/>
                    </a:cubicBezTo>
                    <a:lnTo>
                      <a:pt x="19880" y="1521"/>
                    </a:lnTo>
                    <a:cubicBezTo>
                      <a:pt x="19880" y="700"/>
                      <a:pt x="19181" y="1"/>
                      <a:pt x="18360" y="1"/>
                    </a:cubicBezTo>
                    <a:close/>
                  </a:path>
                </a:pathLst>
              </a:custGeom>
              <a:solidFill>
                <a:srgbClr val="92F7FF">
                  <a:alpha val="40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712;p40">
                <a:extLst>
                  <a:ext uri="{FF2B5EF4-FFF2-40B4-BE49-F238E27FC236}">
                    <a16:creationId xmlns:a16="http://schemas.microsoft.com/office/drawing/2014/main" id="{7C7B1A40-99D4-72DB-55C8-F15430CACA42}"/>
                  </a:ext>
                </a:extLst>
              </p:cNvPr>
              <p:cNvSpPr/>
              <p:nvPr/>
            </p:nvSpPr>
            <p:spPr>
              <a:xfrm>
                <a:off x="12908550" y="2032225"/>
                <a:ext cx="497000" cy="340475"/>
              </a:xfrm>
              <a:custGeom>
                <a:avLst/>
                <a:gdLst/>
                <a:ahLst/>
                <a:cxnLst/>
                <a:rect l="l" t="t" r="r" b="b"/>
                <a:pathLst>
                  <a:path w="19880" h="13619" fill="none" extrusionOk="0">
                    <a:moveTo>
                      <a:pt x="18360" y="13618"/>
                    </a:moveTo>
                    <a:lnTo>
                      <a:pt x="1521" y="13618"/>
                    </a:lnTo>
                    <a:cubicBezTo>
                      <a:pt x="670" y="13618"/>
                      <a:pt x="1" y="12919"/>
                      <a:pt x="1" y="12098"/>
                    </a:cubicBezTo>
                    <a:lnTo>
                      <a:pt x="1" y="1521"/>
                    </a:lnTo>
                    <a:cubicBezTo>
                      <a:pt x="1" y="700"/>
                      <a:pt x="670" y="1"/>
                      <a:pt x="1521" y="1"/>
                    </a:cubicBezTo>
                    <a:lnTo>
                      <a:pt x="18360" y="1"/>
                    </a:lnTo>
                    <a:cubicBezTo>
                      <a:pt x="19181" y="1"/>
                      <a:pt x="19880" y="700"/>
                      <a:pt x="19880" y="1521"/>
                    </a:cubicBezTo>
                    <a:lnTo>
                      <a:pt x="19880" y="12098"/>
                    </a:lnTo>
                    <a:cubicBezTo>
                      <a:pt x="19819" y="12919"/>
                      <a:pt x="19181" y="13618"/>
                      <a:pt x="18360" y="13618"/>
                    </a:cubicBezTo>
                    <a:close/>
                  </a:path>
                </a:pathLst>
              </a:custGeom>
              <a:noFill/>
              <a:ln w="3800" cap="flat" cmpd="sng">
                <a:solidFill>
                  <a:srgbClr val="C9D9FA"/>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713;p40">
                <a:extLst>
                  <a:ext uri="{FF2B5EF4-FFF2-40B4-BE49-F238E27FC236}">
                    <a16:creationId xmlns:a16="http://schemas.microsoft.com/office/drawing/2014/main" id="{68DB48D3-A9E2-5D52-A7D8-331ADB59AAB2}"/>
                  </a:ext>
                </a:extLst>
              </p:cNvPr>
              <p:cNvSpPr/>
              <p:nvPr/>
            </p:nvSpPr>
            <p:spPr>
              <a:xfrm>
                <a:off x="13303700" y="2089225"/>
                <a:ext cx="38025" cy="38025"/>
              </a:xfrm>
              <a:custGeom>
                <a:avLst/>
                <a:gdLst/>
                <a:ahLst/>
                <a:cxnLst/>
                <a:rect l="l" t="t" r="r" b="b"/>
                <a:pathLst>
                  <a:path w="1521" h="1521" extrusionOk="0">
                    <a:moveTo>
                      <a:pt x="761" y="1"/>
                    </a:moveTo>
                    <a:cubicBezTo>
                      <a:pt x="335" y="1"/>
                      <a:pt x="1" y="335"/>
                      <a:pt x="1" y="760"/>
                    </a:cubicBezTo>
                    <a:cubicBezTo>
                      <a:pt x="1" y="1186"/>
                      <a:pt x="335" y="1520"/>
                      <a:pt x="761" y="1520"/>
                    </a:cubicBezTo>
                    <a:cubicBezTo>
                      <a:pt x="1186" y="1520"/>
                      <a:pt x="1521" y="1186"/>
                      <a:pt x="1521" y="760"/>
                    </a:cubicBezTo>
                    <a:cubicBezTo>
                      <a:pt x="1521" y="335"/>
                      <a:pt x="1186" y="1"/>
                      <a:pt x="761"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714;p40">
                <a:extLst>
                  <a:ext uri="{FF2B5EF4-FFF2-40B4-BE49-F238E27FC236}">
                    <a16:creationId xmlns:a16="http://schemas.microsoft.com/office/drawing/2014/main" id="{A1A6683F-46EF-C6A5-B453-1601C3889621}"/>
                  </a:ext>
                </a:extLst>
              </p:cNvPr>
              <p:cNvSpPr/>
              <p:nvPr/>
            </p:nvSpPr>
            <p:spPr>
              <a:xfrm>
                <a:off x="12993675" y="2281475"/>
                <a:ext cx="22825" cy="22825"/>
              </a:xfrm>
              <a:custGeom>
                <a:avLst/>
                <a:gdLst/>
                <a:ahLst/>
                <a:cxnLst/>
                <a:rect l="l" t="t" r="r" b="b"/>
                <a:pathLst>
                  <a:path w="913" h="913" extrusionOk="0">
                    <a:moveTo>
                      <a:pt x="456" y="1"/>
                    </a:moveTo>
                    <a:cubicBezTo>
                      <a:pt x="213" y="1"/>
                      <a:pt x="0" y="213"/>
                      <a:pt x="0" y="457"/>
                    </a:cubicBezTo>
                    <a:cubicBezTo>
                      <a:pt x="0" y="700"/>
                      <a:pt x="213" y="913"/>
                      <a:pt x="456" y="913"/>
                    </a:cubicBezTo>
                    <a:cubicBezTo>
                      <a:pt x="730" y="913"/>
                      <a:pt x="912" y="669"/>
                      <a:pt x="912" y="457"/>
                    </a:cubicBezTo>
                    <a:cubicBezTo>
                      <a:pt x="912" y="213"/>
                      <a:pt x="730" y="1"/>
                      <a:pt x="456"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715;p40">
                <a:extLst>
                  <a:ext uri="{FF2B5EF4-FFF2-40B4-BE49-F238E27FC236}">
                    <a16:creationId xmlns:a16="http://schemas.microsoft.com/office/drawing/2014/main" id="{EA921880-0EB4-E655-9991-89E20F6F3246}"/>
                  </a:ext>
                </a:extLst>
              </p:cNvPr>
              <p:cNvSpPr/>
              <p:nvPr/>
            </p:nvSpPr>
            <p:spPr>
              <a:xfrm>
                <a:off x="13298375" y="2297425"/>
                <a:ext cx="17525" cy="16750"/>
              </a:xfrm>
              <a:custGeom>
                <a:avLst/>
                <a:gdLst/>
                <a:ahLst/>
                <a:cxnLst/>
                <a:rect l="l" t="t" r="r" b="b"/>
                <a:pathLst>
                  <a:path w="701" h="670" extrusionOk="0">
                    <a:moveTo>
                      <a:pt x="366" y="1"/>
                    </a:moveTo>
                    <a:cubicBezTo>
                      <a:pt x="183" y="1"/>
                      <a:pt x="1" y="153"/>
                      <a:pt x="1" y="335"/>
                    </a:cubicBezTo>
                    <a:cubicBezTo>
                      <a:pt x="1" y="518"/>
                      <a:pt x="183" y="670"/>
                      <a:pt x="366" y="670"/>
                    </a:cubicBezTo>
                    <a:cubicBezTo>
                      <a:pt x="548" y="670"/>
                      <a:pt x="700" y="518"/>
                      <a:pt x="700" y="335"/>
                    </a:cubicBezTo>
                    <a:cubicBezTo>
                      <a:pt x="700" y="153"/>
                      <a:pt x="548" y="1"/>
                      <a:pt x="366" y="1"/>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716;p40">
                <a:extLst>
                  <a:ext uri="{FF2B5EF4-FFF2-40B4-BE49-F238E27FC236}">
                    <a16:creationId xmlns:a16="http://schemas.microsoft.com/office/drawing/2014/main" id="{78477751-3A28-0382-3A82-D3873EEF1053}"/>
                  </a:ext>
                </a:extLst>
              </p:cNvPr>
              <p:cNvSpPr/>
              <p:nvPr/>
            </p:nvSpPr>
            <p:spPr>
              <a:xfrm>
                <a:off x="13046850" y="2111275"/>
                <a:ext cx="38025" cy="38000"/>
              </a:xfrm>
              <a:custGeom>
                <a:avLst/>
                <a:gdLst/>
                <a:ahLst/>
                <a:cxnLst/>
                <a:rect l="l" t="t" r="r" b="b"/>
                <a:pathLst>
                  <a:path w="1521" h="1520" extrusionOk="0">
                    <a:moveTo>
                      <a:pt x="761" y="0"/>
                    </a:moveTo>
                    <a:cubicBezTo>
                      <a:pt x="335" y="0"/>
                      <a:pt x="1" y="334"/>
                      <a:pt x="1" y="760"/>
                    </a:cubicBezTo>
                    <a:cubicBezTo>
                      <a:pt x="1" y="1185"/>
                      <a:pt x="335" y="1520"/>
                      <a:pt x="761" y="1520"/>
                    </a:cubicBezTo>
                    <a:cubicBezTo>
                      <a:pt x="1186" y="1520"/>
                      <a:pt x="1521" y="1185"/>
                      <a:pt x="1521" y="760"/>
                    </a:cubicBezTo>
                    <a:cubicBezTo>
                      <a:pt x="1521" y="334"/>
                      <a:pt x="1186" y="0"/>
                      <a:pt x="761" y="0"/>
                    </a:cubicBezTo>
                    <a:close/>
                  </a:path>
                </a:pathLst>
              </a:custGeom>
              <a:solidFill>
                <a:srgbClr val="C9D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17;p40">
              <a:extLst>
                <a:ext uri="{FF2B5EF4-FFF2-40B4-BE49-F238E27FC236}">
                  <a16:creationId xmlns:a16="http://schemas.microsoft.com/office/drawing/2014/main" id="{DBEA0498-87F0-2F98-0766-862E251D7492}"/>
                </a:ext>
              </a:extLst>
            </p:cNvPr>
            <p:cNvGrpSpPr/>
            <p:nvPr/>
          </p:nvGrpSpPr>
          <p:grpSpPr>
            <a:xfrm>
              <a:off x="6265785" y="1346404"/>
              <a:ext cx="518269" cy="328105"/>
              <a:chOff x="783960" y="4261704"/>
              <a:chExt cx="518269" cy="328105"/>
            </a:xfrm>
          </p:grpSpPr>
          <p:sp>
            <p:nvSpPr>
              <p:cNvPr id="1734" name="Google Shape;1718;p40">
                <a:extLst>
                  <a:ext uri="{FF2B5EF4-FFF2-40B4-BE49-F238E27FC236}">
                    <a16:creationId xmlns:a16="http://schemas.microsoft.com/office/drawing/2014/main" id="{80B5CC90-3E07-2DF9-E02C-FB6A51CBCF77}"/>
                  </a:ext>
                </a:extLst>
              </p:cNvPr>
              <p:cNvSpPr/>
              <p:nvPr/>
            </p:nvSpPr>
            <p:spPr>
              <a:xfrm>
                <a:off x="1072397" y="4333585"/>
                <a:ext cx="69145" cy="69145"/>
              </a:xfrm>
              <a:custGeom>
                <a:avLst/>
                <a:gdLst/>
                <a:ahLst/>
                <a:cxnLst/>
                <a:rect l="l" t="t" r="r" b="b"/>
                <a:pathLst>
                  <a:path w="2503" h="2503" extrusionOk="0">
                    <a:moveTo>
                      <a:pt x="1234" y="1"/>
                    </a:moveTo>
                    <a:cubicBezTo>
                      <a:pt x="534" y="1"/>
                      <a:pt x="0" y="535"/>
                      <a:pt x="0" y="1268"/>
                    </a:cubicBezTo>
                    <a:cubicBezTo>
                      <a:pt x="0" y="1969"/>
                      <a:pt x="534" y="2503"/>
                      <a:pt x="1234" y="2503"/>
                    </a:cubicBezTo>
                    <a:cubicBezTo>
                      <a:pt x="1968" y="2503"/>
                      <a:pt x="2502" y="1969"/>
                      <a:pt x="2502" y="1268"/>
                    </a:cubicBezTo>
                    <a:cubicBezTo>
                      <a:pt x="2502" y="601"/>
                      <a:pt x="1902" y="1"/>
                      <a:pt x="12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5" name="Google Shape;1719;p40">
                <a:extLst>
                  <a:ext uri="{FF2B5EF4-FFF2-40B4-BE49-F238E27FC236}">
                    <a16:creationId xmlns:a16="http://schemas.microsoft.com/office/drawing/2014/main" id="{FE67C8EA-3C04-E5A6-0512-B8EBA45046EB}"/>
                  </a:ext>
                </a:extLst>
              </p:cNvPr>
              <p:cNvGrpSpPr/>
              <p:nvPr/>
            </p:nvGrpSpPr>
            <p:grpSpPr>
              <a:xfrm>
                <a:off x="783960" y="4261704"/>
                <a:ext cx="518269" cy="328105"/>
                <a:chOff x="783960" y="4261704"/>
                <a:chExt cx="518269" cy="328105"/>
              </a:xfrm>
            </p:grpSpPr>
            <p:sp>
              <p:nvSpPr>
                <p:cNvPr id="1736" name="Google Shape;1720;p40">
                  <a:extLst>
                    <a:ext uri="{FF2B5EF4-FFF2-40B4-BE49-F238E27FC236}">
                      <a16:creationId xmlns:a16="http://schemas.microsoft.com/office/drawing/2014/main" id="{73B6C147-49E1-3829-96C5-704CDF40FF79}"/>
                    </a:ext>
                  </a:extLst>
                </p:cNvPr>
                <p:cNvSpPr/>
                <p:nvPr/>
              </p:nvSpPr>
              <p:spPr>
                <a:xfrm>
                  <a:off x="1216509" y="4325297"/>
                  <a:ext cx="85720" cy="85720"/>
                </a:xfrm>
                <a:custGeom>
                  <a:avLst/>
                  <a:gdLst/>
                  <a:ahLst/>
                  <a:cxnLst/>
                  <a:rect l="l" t="t" r="r" b="b"/>
                  <a:pathLst>
                    <a:path w="3103" h="3103" extrusionOk="0">
                      <a:moveTo>
                        <a:pt x="1534" y="601"/>
                      </a:moveTo>
                      <a:cubicBezTo>
                        <a:pt x="2035" y="601"/>
                        <a:pt x="2502" y="1001"/>
                        <a:pt x="2502" y="1568"/>
                      </a:cubicBezTo>
                      <a:cubicBezTo>
                        <a:pt x="2502" y="2102"/>
                        <a:pt x="2102" y="2502"/>
                        <a:pt x="1534" y="2502"/>
                      </a:cubicBezTo>
                      <a:cubicBezTo>
                        <a:pt x="1001" y="2502"/>
                        <a:pt x="600" y="2102"/>
                        <a:pt x="600" y="1568"/>
                      </a:cubicBezTo>
                      <a:cubicBezTo>
                        <a:pt x="600" y="1001"/>
                        <a:pt x="1001" y="601"/>
                        <a:pt x="1534" y="601"/>
                      </a:cubicBezTo>
                      <a:close/>
                      <a:moveTo>
                        <a:pt x="1534" y="1"/>
                      </a:moveTo>
                      <a:cubicBezTo>
                        <a:pt x="701" y="1"/>
                        <a:pt x="0" y="734"/>
                        <a:pt x="0" y="1568"/>
                      </a:cubicBezTo>
                      <a:cubicBezTo>
                        <a:pt x="0" y="2402"/>
                        <a:pt x="701" y="3103"/>
                        <a:pt x="1534" y="3103"/>
                      </a:cubicBezTo>
                      <a:cubicBezTo>
                        <a:pt x="2368" y="3103"/>
                        <a:pt x="3036" y="2436"/>
                        <a:pt x="3102" y="1568"/>
                      </a:cubicBezTo>
                      <a:cubicBezTo>
                        <a:pt x="3102" y="734"/>
                        <a:pt x="2368" y="1"/>
                        <a:pt x="1534"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21;p40">
                  <a:extLst>
                    <a:ext uri="{FF2B5EF4-FFF2-40B4-BE49-F238E27FC236}">
                      <a16:creationId xmlns:a16="http://schemas.microsoft.com/office/drawing/2014/main" id="{6849AEB1-C184-E4C0-4C63-30E85E9A1DC9}"/>
                    </a:ext>
                  </a:extLst>
                </p:cNvPr>
                <p:cNvSpPr/>
                <p:nvPr/>
              </p:nvSpPr>
              <p:spPr>
                <a:xfrm>
                  <a:off x="1057995" y="4504061"/>
                  <a:ext cx="84809" cy="85748"/>
                </a:xfrm>
                <a:custGeom>
                  <a:avLst/>
                  <a:gdLst/>
                  <a:ahLst/>
                  <a:cxnLst/>
                  <a:rect l="l" t="t" r="r" b="b"/>
                  <a:pathLst>
                    <a:path w="3070" h="3104" extrusionOk="0">
                      <a:moveTo>
                        <a:pt x="1535" y="601"/>
                      </a:moveTo>
                      <a:cubicBezTo>
                        <a:pt x="2069" y="601"/>
                        <a:pt x="2536" y="1035"/>
                        <a:pt x="2502" y="1535"/>
                      </a:cubicBezTo>
                      <a:cubicBezTo>
                        <a:pt x="2502" y="2069"/>
                        <a:pt x="2069" y="2503"/>
                        <a:pt x="1535" y="2503"/>
                      </a:cubicBezTo>
                      <a:cubicBezTo>
                        <a:pt x="1001" y="2503"/>
                        <a:pt x="568" y="2069"/>
                        <a:pt x="568" y="1535"/>
                      </a:cubicBezTo>
                      <a:cubicBezTo>
                        <a:pt x="568" y="1002"/>
                        <a:pt x="1001" y="601"/>
                        <a:pt x="1535" y="601"/>
                      </a:cubicBezTo>
                      <a:close/>
                      <a:moveTo>
                        <a:pt x="1535" y="1"/>
                      </a:moveTo>
                      <a:cubicBezTo>
                        <a:pt x="701" y="1"/>
                        <a:pt x="1" y="701"/>
                        <a:pt x="1" y="1535"/>
                      </a:cubicBezTo>
                      <a:cubicBezTo>
                        <a:pt x="1" y="2369"/>
                        <a:pt x="701" y="3103"/>
                        <a:pt x="1535" y="3103"/>
                      </a:cubicBezTo>
                      <a:cubicBezTo>
                        <a:pt x="2402" y="3103"/>
                        <a:pt x="3069" y="2369"/>
                        <a:pt x="3069" y="1535"/>
                      </a:cubicBezTo>
                      <a:cubicBezTo>
                        <a:pt x="3069" y="701"/>
                        <a:pt x="2369" y="1"/>
                        <a:pt x="1535"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22;p40">
                  <a:extLst>
                    <a:ext uri="{FF2B5EF4-FFF2-40B4-BE49-F238E27FC236}">
                      <a16:creationId xmlns:a16="http://schemas.microsoft.com/office/drawing/2014/main" id="{4CF72DD6-9CEC-D23C-0B9C-589C9192AB05}"/>
                    </a:ext>
                  </a:extLst>
                </p:cNvPr>
                <p:cNvSpPr/>
                <p:nvPr/>
              </p:nvSpPr>
              <p:spPr>
                <a:xfrm>
                  <a:off x="883495" y="4261704"/>
                  <a:ext cx="15691" cy="213818"/>
                </a:xfrm>
                <a:custGeom>
                  <a:avLst/>
                  <a:gdLst/>
                  <a:ahLst/>
                  <a:cxnLst/>
                  <a:rect l="l" t="t" r="r" b="b"/>
                  <a:pathLst>
                    <a:path w="568" h="7740" extrusionOk="0">
                      <a:moveTo>
                        <a:pt x="300" y="1"/>
                      </a:moveTo>
                      <a:cubicBezTo>
                        <a:pt x="133" y="1"/>
                        <a:pt x="0" y="134"/>
                        <a:pt x="0" y="301"/>
                      </a:cubicBezTo>
                      <a:lnTo>
                        <a:pt x="0" y="7440"/>
                      </a:lnTo>
                      <a:cubicBezTo>
                        <a:pt x="0" y="7606"/>
                        <a:pt x="133" y="7740"/>
                        <a:pt x="300" y="7740"/>
                      </a:cubicBezTo>
                      <a:cubicBezTo>
                        <a:pt x="400" y="7740"/>
                        <a:pt x="534" y="7606"/>
                        <a:pt x="567" y="7440"/>
                      </a:cubicBezTo>
                      <a:lnTo>
                        <a:pt x="567" y="301"/>
                      </a:lnTo>
                      <a:cubicBezTo>
                        <a:pt x="567" y="134"/>
                        <a:pt x="467" y="1"/>
                        <a:pt x="300" y="1"/>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23;p40">
                  <a:extLst>
                    <a:ext uri="{FF2B5EF4-FFF2-40B4-BE49-F238E27FC236}">
                      <a16:creationId xmlns:a16="http://schemas.microsoft.com/office/drawing/2014/main" id="{7188EE94-FB8A-4B1F-6223-F53162313AD0}"/>
                    </a:ext>
                  </a:extLst>
                </p:cNvPr>
                <p:cNvSpPr/>
                <p:nvPr/>
              </p:nvSpPr>
              <p:spPr>
                <a:xfrm>
                  <a:off x="783960" y="4360326"/>
                  <a:ext cx="213818" cy="15691"/>
                </a:xfrm>
                <a:custGeom>
                  <a:avLst/>
                  <a:gdLst/>
                  <a:ahLst/>
                  <a:cxnLst/>
                  <a:rect l="l" t="t" r="r" b="b"/>
                  <a:pathLst>
                    <a:path w="7740" h="568" extrusionOk="0">
                      <a:moveTo>
                        <a:pt x="301" y="0"/>
                      </a:moveTo>
                      <a:cubicBezTo>
                        <a:pt x="134" y="0"/>
                        <a:pt x="0" y="134"/>
                        <a:pt x="0" y="300"/>
                      </a:cubicBezTo>
                      <a:cubicBezTo>
                        <a:pt x="0" y="467"/>
                        <a:pt x="134" y="567"/>
                        <a:pt x="301" y="567"/>
                      </a:cubicBezTo>
                      <a:lnTo>
                        <a:pt x="7439" y="567"/>
                      </a:lnTo>
                      <a:cubicBezTo>
                        <a:pt x="7606" y="567"/>
                        <a:pt x="7739" y="467"/>
                        <a:pt x="7739" y="300"/>
                      </a:cubicBezTo>
                      <a:cubicBezTo>
                        <a:pt x="7739" y="100"/>
                        <a:pt x="7606" y="0"/>
                        <a:pt x="7439" y="0"/>
                      </a:cubicBezTo>
                      <a:close/>
                    </a:path>
                  </a:pathLst>
                </a:custGeom>
                <a:solidFill>
                  <a:srgbClr val="B6F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6" name="Google Shape;1724;p40">
              <a:extLst>
                <a:ext uri="{FF2B5EF4-FFF2-40B4-BE49-F238E27FC236}">
                  <a16:creationId xmlns:a16="http://schemas.microsoft.com/office/drawing/2014/main" id="{441B2B31-053E-F40F-B98B-716835162B52}"/>
                </a:ext>
              </a:extLst>
            </p:cNvPr>
            <p:cNvGrpSpPr/>
            <p:nvPr/>
          </p:nvGrpSpPr>
          <p:grpSpPr>
            <a:xfrm flipH="1">
              <a:off x="7976238" y="605862"/>
              <a:ext cx="850753" cy="850724"/>
              <a:chOff x="780950" y="891300"/>
              <a:chExt cx="727575" cy="727550"/>
            </a:xfrm>
          </p:grpSpPr>
          <p:sp>
            <p:nvSpPr>
              <p:cNvPr id="1727" name="Google Shape;1725;p40">
                <a:extLst>
                  <a:ext uri="{FF2B5EF4-FFF2-40B4-BE49-F238E27FC236}">
                    <a16:creationId xmlns:a16="http://schemas.microsoft.com/office/drawing/2014/main" id="{BF9E4EFA-03BA-8DD1-02B7-6FBF1E624EC9}"/>
                  </a:ext>
                </a:extLst>
              </p:cNvPr>
              <p:cNvSpPr/>
              <p:nvPr/>
            </p:nvSpPr>
            <p:spPr>
              <a:xfrm>
                <a:off x="1354900" y="976875"/>
                <a:ext cx="153625" cy="278200"/>
              </a:xfrm>
              <a:custGeom>
                <a:avLst/>
                <a:gdLst/>
                <a:ahLst/>
                <a:cxnLst/>
                <a:rect l="l" t="t" r="r" b="b"/>
                <a:pathLst>
                  <a:path w="6145" h="11128" extrusionOk="0">
                    <a:moveTo>
                      <a:pt x="952" y="1"/>
                    </a:moveTo>
                    <a:lnTo>
                      <a:pt x="1" y="1123"/>
                    </a:lnTo>
                    <a:cubicBezTo>
                      <a:pt x="2968" y="3615"/>
                      <a:pt x="4661" y="7286"/>
                      <a:pt x="4661" y="11128"/>
                    </a:cubicBezTo>
                    <a:lnTo>
                      <a:pt x="6144" y="11128"/>
                    </a:lnTo>
                    <a:cubicBezTo>
                      <a:pt x="6144" y="6829"/>
                      <a:pt x="4261" y="2759"/>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6;p40">
                <a:extLst>
                  <a:ext uri="{FF2B5EF4-FFF2-40B4-BE49-F238E27FC236}">
                    <a16:creationId xmlns:a16="http://schemas.microsoft.com/office/drawing/2014/main" id="{3AA1C47E-20E3-BD58-5282-18C19A94268C}"/>
                  </a:ext>
                </a:extLst>
              </p:cNvPr>
              <p:cNvSpPr/>
              <p:nvPr/>
            </p:nvSpPr>
            <p:spPr>
              <a:xfrm>
                <a:off x="1410075" y="1329250"/>
                <a:ext cx="88925" cy="137925"/>
              </a:xfrm>
              <a:custGeom>
                <a:avLst/>
                <a:gdLst/>
                <a:ahLst/>
                <a:cxnLst/>
                <a:rect l="l" t="t" r="r" b="b"/>
                <a:pathLst>
                  <a:path w="3557" h="5517" extrusionOk="0">
                    <a:moveTo>
                      <a:pt x="2130" y="0"/>
                    </a:moveTo>
                    <a:cubicBezTo>
                      <a:pt x="1750" y="1693"/>
                      <a:pt x="1027" y="3272"/>
                      <a:pt x="0" y="4660"/>
                    </a:cubicBezTo>
                    <a:lnTo>
                      <a:pt x="1198" y="5516"/>
                    </a:lnTo>
                    <a:cubicBezTo>
                      <a:pt x="2321" y="3957"/>
                      <a:pt x="3120" y="2226"/>
                      <a:pt x="3557" y="343"/>
                    </a:cubicBezTo>
                    <a:lnTo>
                      <a:pt x="21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7;p40">
                <a:extLst>
                  <a:ext uri="{FF2B5EF4-FFF2-40B4-BE49-F238E27FC236}">
                    <a16:creationId xmlns:a16="http://schemas.microsoft.com/office/drawing/2014/main" id="{E5787A82-0A36-BA26-EC57-3CDD057A2726}"/>
                  </a:ext>
                </a:extLst>
              </p:cNvPr>
              <p:cNvSpPr/>
              <p:nvPr/>
            </p:nvSpPr>
            <p:spPr>
              <a:xfrm>
                <a:off x="888900" y="1488075"/>
                <a:ext cx="437975" cy="130775"/>
              </a:xfrm>
              <a:custGeom>
                <a:avLst/>
                <a:gdLst/>
                <a:ahLst/>
                <a:cxnLst/>
                <a:rect l="l" t="t" r="r" b="b"/>
                <a:pathLst>
                  <a:path w="17519" h="5231" extrusionOk="0">
                    <a:moveTo>
                      <a:pt x="1027" y="0"/>
                    </a:moveTo>
                    <a:lnTo>
                      <a:pt x="0" y="1046"/>
                    </a:lnTo>
                    <a:cubicBezTo>
                      <a:pt x="2739" y="3766"/>
                      <a:pt x="6372" y="5231"/>
                      <a:pt x="10233" y="5231"/>
                    </a:cubicBezTo>
                    <a:cubicBezTo>
                      <a:pt x="12801" y="5231"/>
                      <a:pt x="15312" y="4565"/>
                      <a:pt x="17518" y="3291"/>
                    </a:cubicBezTo>
                    <a:lnTo>
                      <a:pt x="16796" y="2016"/>
                    </a:lnTo>
                    <a:cubicBezTo>
                      <a:pt x="14818" y="3158"/>
                      <a:pt x="12535" y="3785"/>
                      <a:pt x="10233" y="3785"/>
                    </a:cubicBezTo>
                    <a:cubicBezTo>
                      <a:pt x="6753" y="3785"/>
                      <a:pt x="3500" y="2454"/>
                      <a:pt x="1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28;p40">
                <a:extLst>
                  <a:ext uri="{FF2B5EF4-FFF2-40B4-BE49-F238E27FC236}">
                    <a16:creationId xmlns:a16="http://schemas.microsoft.com/office/drawing/2014/main" id="{4ED218DB-751A-A916-160B-0735AB74596D}"/>
                  </a:ext>
                </a:extLst>
              </p:cNvPr>
              <p:cNvSpPr/>
              <p:nvPr/>
            </p:nvSpPr>
            <p:spPr>
              <a:xfrm>
                <a:off x="780950" y="999700"/>
                <a:ext cx="131750" cy="397575"/>
              </a:xfrm>
              <a:custGeom>
                <a:avLst/>
                <a:gdLst/>
                <a:ahLst/>
                <a:cxnLst/>
                <a:rect l="l" t="t" r="r" b="b"/>
                <a:pathLst>
                  <a:path w="5270" h="15903" extrusionOk="0">
                    <a:moveTo>
                      <a:pt x="4223" y="1"/>
                    </a:moveTo>
                    <a:cubicBezTo>
                      <a:pt x="1484" y="2721"/>
                      <a:pt x="1" y="6392"/>
                      <a:pt x="1" y="10272"/>
                    </a:cubicBezTo>
                    <a:cubicBezTo>
                      <a:pt x="1" y="12193"/>
                      <a:pt x="381" y="14095"/>
                      <a:pt x="1142" y="15902"/>
                    </a:cubicBezTo>
                    <a:lnTo>
                      <a:pt x="2492" y="15332"/>
                    </a:lnTo>
                    <a:cubicBezTo>
                      <a:pt x="1808" y="13715"/>
                      <a:pt x="1465" y="12003"/>
                      <a:pt x="1465" y="10234"/>
                    </a:cubicBezTo>
                    <a:cubicBezTo>
                      <a:pt x="1465" y="6772"/>
                      <a:pt x="2816" y="3482"/>
                      <a:pt x="5269" y="1009"/>
                    </a:cubicBezTo>
                    <a:lnTo>
                      <a:pt x="4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29;p40">
                <a:extLst>
                  <a:ext uri="{FF2B5EF4-FFF2-40B4-BE49-F238E27FC236}">
                    <a16:creationId xmlns:a16="http://schemas.microsoft.com/office/drawing/2014/main" id="{8818803A-337D-24CE-0841-E9D8E17B7510}"/>
                  </a:ext>
                </a:extLst>
              </p:cNvPr>
              <p:cNvSpPr/>
              <p:nvPr/>
            </p:nvSpPr>
            <p:spPr>
              <a:xfrm>
                <a:off x="976875" y="891300"/>
                <a:ext cx="166925" cy="73250"/>
              </a:xfrm>
              <a:custGeom>
                <a:avLst/>
                <a:gdLst/>
                <a:ahLst/>
                <a:cxnLst/>
                <a:rect l="l" t="t" r="r" b="b"/>
                <a:pathLst>
                  <a:path w="6677" h="2930" extrusionOk="0">
                    <a:moveTo>
                      <a:pt x="6676" y="0"/>
                    </a:moveTo>
                    <a:cubicBezTo>
                      <a:pt x="4356" y="0"/>
                      <a:pt x="2054" y="571"/>
                      <a:pt x="0" y="1617"/>
                    </a:cubicBezTo>
                    <a:lnTo>
                      <a:pt x="685" y="2929"/>
                    </a:lnTo>
                    <a:cubicBezTo>
                      <a:pt x="2549" y="1959"/>
                      <a:pt x="4565" y="1484"/>
                      <a:pt x="6676" y="1484"/>
                    </a:cubicBezTo>
                    <a:lnTo>
                      <a:pt x="66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0;p40">
                <a:extLst>
                  <a:ext uri="{FF2B5EF4-FFF2-40B4-BE49-F238E27FC236}">
                    <a16:creationId xmlns:a16="http://schemas.microsoft.com/office/drawing/2014/main" id="{6F6135DC-061C-9461-73DE-89AF80EAA5B5}"/>
                  </a:ext>
                </a:extLst>
              </p:cNvPr>
              <p:cNvSpPr/>
              <p:nvPr/>
            </p:nvSpPr>
            <p:spPr>
              <a:xfrm>
                <a:off x="922175" y="1033000"/>
                <a:ext cx="444650" cy="444625"/>
              </a:xfrm>
              <a:custGeom>
                <a:avLst/>
                <a:gdLst/>
                <a:ahLst/>
                <a:cxnLst/>
                <a:rect l="l" t="t" r="r" b="b"/>
                <a:pathLst>
                  <a:path w="17786" h="17785" extrusionOk="0">
                    <a:moveTo>
                      <a:pt x="8902" y="0"/>
                    </a:moveTo>
                    <a:cubicBezTo>
                      <a:pt x="3976" y="0"/>
                      <a:pt x="1" y="3976"/>
                      <a:pt x="1" y="8883"/>
                    </a:cubicBezTo>
                    <a:cubicBezTo>
                      <a:pt x="1" y="13790"/>
                      <a:pt x="3976" y="17785"/>
                      <a:pt x="8902" y="17785"/>
                    </a:cubicBezTo>
                    <a:cubicBezTo>
                      <a:pt x="13810" y="17785"/>
                      <a:pt x="17785" y="13790"/>
                      <a:pt x="17785" y="8883"/>
                    </a:cubicBezTo>
                    <a:cubicBezTo>
                      <a:pt x="17785" y="3976"/>
                      <a:pt x="13810" y="0"/>
                      <a:pt x="8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1;p40">
                <a:extLst>
                  <a:ext uri="{FF2B5EF4-FFF2-40B4-BE49-F238E27FC236}">
                    <a16:creationId xmlns:a16="http://schemas.microsoft.com/office/drawing/2014/main" id="{9F9D4E71-18A8-65E2-DB64-1D93888D8DDD}"/>
                  </a:ext>
                </a:extLst>
              </p:cNvPr>
              <p:cNvSpPr/>
              <p:nvPr/>
            </p:nvSpPr>
            <p:spPr>
              <a:xfrm flipH="1">
                <a:off x="1028700" y="1107650"/>
                <a:ext cx="233500" cy="287725"/>
              </a:xfrm>
              <a:custGeom>
                <a:avLst/>
                <a:gdLst/>
                <a:ahLst/>
                <a:cxnLst/>
                <a:rect l="l" t="t" r="r" b="b"/>
                <a:pathLst>
                  <a:path w="9340" h="11509" extrusionOk="0">
                    <a:moveTo>
                      <a:pt x="4109" y="3082"/>
                    </a:moveTo>
                    <a:lnTo>
                      <a:pt x="4109" y="4927"/>
                    </a:lnTo>
                    <a:cubicBezTo>
                      <a:pt x="3976" y="4927"/>
                      <a:pt x="3843" y="4927"/>
                      <a:pt x="3728" y="4946"/>
                    </a:cubicBezTo>
                    <a:cubicBezTo>
                      <a:pt x="3614" y="4965"/>
                      <a:pt x="3500" y="4965"/>
                      <a:pt x="3405" y="4965"/>
                    </a:cubicBezTo>
                    <a:cubicBezTo>
                      <a:pt x="2949" y="4965"/>
                      <a:pt x="2606" y="4870"/>
                      <a:pt x="2397" y="4737"/>
                    </a:cubicBezTo>
                    <a:cubicBezTo>
                      <a:pt x="2188" y="4585"/>
                      <a:pt x="2074" y="4375"/>
                      <a:pt x="2074" y="4147"/>
                    </a:cubicBezTo>
                    <a:cubicBezTo>
                      <a:pt x="2074" y="4014"/>
                      <a:pt x="2112" y="3900"/>
                      <a:pt x="2188" y="3805"/>
                    </a:cubicBezTo>
                    <a:cubicBezTo>
                      <a:pt x="2264" y="3691"/>
                      <a:pt x="2359" y="3557"/>
                      <a:pt x="2511" y="3481"/>
                    </a:cubicBezTo>
                    <a:cubicBezTo>
                      <a:pt x="2663" y="3348"/>
                      <a:pt x="2873" y="3291"/>
                      <a:pt x="3139" y="3215"/>
                    </a:cubicBezTo>
                    <a:cubicBezTo>
                      <a:pt x="3405" y="3139"/>
                      <a:pt x="3728" y="3120"/>
                      <a:pt x="4109" y="3082"/>
                    </a:cubicBezTo>
                    <a:close/>
                    <a:moveTo>
                      <a:pt x="6030" y="6277"/>
                    </a:moveTo>
                    <a:cubicBezTo>
                      <a:pt x="6563" y="6277"/>
                      <a:pt x="6943" y="6373"/>
                      <a:pt x="7171" y="6544"/>
                    </a:cubicBezTo>
                    <a:cubicBezTo>
                      <a:pt x="7438" y="6715"/>
                      <a:pt x="7552" y="6943"/>
                      <a:pt x="7552" y="7228"/>
                    </a:cubicBezTo>
                    <a:cubicBezTo>
                      <a:pt x="7552" y="7400"/>
                      <a:pt x="7514" y="7571"/>
                      <a:pt x="7438" y="7704"/>
                    </a:cubicBezTo>
                    <a:cubicBezTo>
                      <a:pt x="7361" y="7875"/>
                      <a:pt x="7247" y="7989"/>
                      <a:pt x="7057" y="8103"/>
                    </a:cubicBezTo>
                    <a:cubicBezTo>
                      <a:pt x="6867" y="8237"/>
                      <a:pt x="6658" y="8332"/>
                      <a:pt x="6372" y="8389"/>
                    </a:cubicBezTo>
                    <a:cubicBezTo>
                      <a:pt x="6087" y="8465"/>
                      <a:pt x="5745" y="8522"/>
                      <a:pt x="5345" y="8541"/>
                    </a:cubicBezTo>
                    <a:lnTo>
                      <a:pt x="5326" y="8541"/>
                    </a:lnTo>
                    <a:lnTo>
                      <a:pt x="5326" y="6334"/>
                    </a:lnTo>
                    <a:cubicBezTo>
                      <a:pt x="5440" y="6334"/>
                      <a:pt x="5554" y="6334"/>
                      <a:pt x="5688" y="6296"/>
                    </a:cubicBezTo>
                    <a:cubicBezTo>
                      <a:pt x="5802" y="6277"/>
                      <a:pt x="5916" y="6277"/>
                      <a:pt x="6030" y="6277"/>
                    </a:cubicBezTo>
                    <a:close/>
                    <a:moveTo>
                      <a:pt x="4109" y="1"/>
                    </a:moveTo>
                    <a:lnTo>
                      <a:pt x="4109" y="1560"/>
                    </a:lnTo>
                    <a:cubicBezTo>
                      <a:pt x="3424" y="1598"/>
                      <a:pt x="2835" y="1693"/>
                      <a:pt x="2359" y="1846"/>
                    </a:cubicBezTo>
                    <a:cubicBezTo>
                      <a:pt x="1883" y="2017"/>
                      <a:pt x="1503" y="2226"/>
                      <a:pt x="1180" y="2473"/>
                    </a:cubicBezTo>
                    <a:cubicBezTo>
                      <a:pt x="894" y="2701"/>
                      <a:pt x="685" y="2987"/>
                      <a:pt x="552" y="3310"/>
                    </a:cubicBezTo>
                    <a:cubicBezTo>
                      <a:pt x="419" y="3614"/>
                      <a:pt x="362" y="3938"/>
                      <a:pt x="362" y="4261"/>
                    </a:cubicBezTo>
                    <a:cubicBezTo>
                      <a:pt x="362" y="4604"/>
                      <a:pt x="457" y="4946"/>
                      <a:pt x="590" y="5231"/>
                    </a:cubicBezTo>
                    <a:cubicBezTo>
                      <a:pt x="742" y="5517"/>
                      <a:pt x="951" y="5745"/>
                      <a:pt x="1218" y="5935"/>
                    </a:cubicBezTo>
                    <a:cubicBezTo>
                      <a:pt x="1446" y="6144"/>
                      <a:pt x="1750" y="6277"/>
                      <a:pt x="2093" y="6373"/>
                    </a:cubicBezTo>
                    <a:cubicBezTo>
                      <a:pt x="2416" y="6468"/>
                      <a:pt x="2777" y="6525"/>
                      <a:pt x="3139" y="6525"/>
                    </a:cubicBezTo>
                    <a:cubicBezTo>
                      <a:pt x="3310" y="6525"/>
                      <a:pt x="3443" y="6525"/>
                      <a:pt x="3614" y="6487"/>
                    </a:cubicBezTo>
                    <a:cubicBezTo>
                      <a:pt x="3748" y="6487"/>
                      <a:pt x="3938" y="6468"/>
                      <a:pt x="4109" y="6449"/>
                    </a:cubicBezTo>
                    <a:lnTo>
                      <a:pt x="4109" y="8484"/>
                    </a:lnTo>
                    <a:cubicBezTo>
                      <a:pt x="3805" y="8465"/>
                      <a:pt x="3500" y="8446"/>
                      <a:pt x="3215" y="8370"/>
                    </a:cubicBezTo>
                    <a:cubicBezTo>
                      <a:pt x="2930" y="8332"/>
                      <a:pt x="2644" y="8256"/>
                      <a:pt x="2378" y="8160"/>
                    </a:cubicBezTo>
                    <a:cubicBezTo>
                      <a:pt x="2112" y="8065"/>
                      <a:pt x="1845" y="7970"/>
                      <a:pt x="1598" y="7856"/>
                    </a:cubicBezTo>
                    <a:cubicBezTo>
                      <a:pt x="1332" y="7723"/>
                      <a:pt x="1085" y="7609"/>
                      <a:pt x="837" y="7476"/>
                    </a:cubicBezTo>
                    <a:lnTo>
                      <a:pt x="0" y="8769"/>
                    </a:lnTo>
                    <a:cubicBezTo>
                      <a:pt x="571" y="9073"/>
                      <a:pt x="1180" y="9340"/>
                      <a:pt x="1902" y="9549"/>
                    </a:cubicBezTo>
                    <a:cubicBezTo>
                      <a:pt x="2587" y="9777"/>
                      <a:pt x="3348" y="9891"/>
                      <a:pt x="4166" y="9929"/>
                    </a:cubicBezTo>
                    <a:lnTo>
                      <a:pt x="4166" y="11508"/>
                    </a:lnTo>
                    <a:lnTo>
                      <a:pt x="5402" y="11508"/>
                    </a:lnTo>
                    <a:lnTo>
                      <a:pt x="5402" y="9910"/>
                    </a:lnTo>
                    <a:cubicBezTo>
                      <a:pt x="6011" y="9891"/>
                      <a:pt x="6563" y="9777"/>
                      <a:pt x="7038" y="9625"/>
                    </a:cubicBezTo>
                    <a:cubicBezTo>
                      <a:pt x="7514" y="9454"/>
                      <a:pt x="7932" y="9264"/>
                      <a:pt x="8274" y="9016"/>
                    </a:cubicBezTo>
                    <a:cubicBezTo>
                      <a:pt x="8598" y="8750"/>
                      <a:pt x="8864" y="8465"/>
                      <a:pt x="9054" y="8103"/>
                    </a:cubicBezTo>
                    <a:cubicBezTo>
                      <a:pt x="9245" y="7780"/>
                      <a:pt x="9340" y="7362"/>
                      <a:pt x="9340" y="6943"/>
                    </a:cubicBezTo>
                    <a:cubicBezTo>
                      <a:pt x="9340" y="6582"/>
                      <a:pt x="9264" y="6277"/>
                      <a:pt x="9149" y="5992"/>
                    </a:cubicBezTo>
                    <a:cubicBezTo>
                      <a:pt x="9016" y="5726"/>
                      <a:pt x="8845" y="5460"/>
                      <a:pt x="8579" y="5269"/>
                    </a:cubicBezTo>
                    <a:cubicBezTo>
                      <a:pt x="8351" y="5079"/>
                      <a:pt x="8027" y="4946"/>
                      <a:pt x="7647" y="4832"/>
                    </a:cubicBezTo>
                    <a:cubicBezTo>
                      <a:pt x="7266" y="4699"/>
                      <a:pt x="6848" y="4661"/>
                      <a:pt x="6372" y="4661"/>
                    </a:cubicBezTo>
                    <a:cubicBezTo>
                      <a:pt x="6201" y="4661"/>
                      <a:pt x="6030" y="4661"/>
                      <a:pt x="5878" y="4680"/>
                    </a:cubicBezTo>
                    <a:cubicBezTo>
                      <a:pt x="5707" y="4699"/>
                      <a:pt x="5535" y="4699"/>
                      <a:pt x="5364" y="4737"/>
                    </a:cubicBezTo>
                    <a:lnTo>
                      <a:pt x="5364" y="3063"/>
                    </a:lnTo>
                    <a:cubicBezTo>
                      <a:pt x="5821" y="3139"/>
                      <a:pt x="6258" y="3215"/>
                      <a:pt x="6658" y="3329"/>
                    </a:cubicBezTo>
                    <a:cubicBezTo>
                      <a:pt x="7057" y="3443"/>
                      <a:pt x="7419" y="3595"/>
                      <a:pt x="7780" y="3729"/>
                    </a:cubicBezTo>
                    <a:lnTo>
                      <a:pt x="8484" y="2397"/>
                    </a:lnTo>
                    <a:cubicBezTo>
                      <a:pt x="8027" y="2207"/>
                      <a:pt x="7533" y="2036"/>
                      <a:pt x="7019" y="1903"/>
                    </a:cubicBezTo>
                    <a:cubicBezTo>
                      <a:pt x="6487" y="1750"/>
                      <a:pt x="5916" y="1655"/>
                      <a:pt x="5345" y="1617"/>
                    </a:cubicBezTo>
                    <a:lnTo>
                      <a:pt x="53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32;p40">
              <a:extLst>
                <a:ext uri="{FF2B5EF4-FFF2-40B4-BE49-F238E27FC236}">
                  <a16:creationId xmlns:a16="http://schemas.microsoft.com/office/drawing/2014/main" id="{CEB78357-15A0-B25F-3215-5042D39801CD}"/>
                </a:ext>
              </a:extLst>
            </p:cNvPr>
            <p:cNvGrpSpPr/>
            <p:nvPr/>
          </p:nvGrpSpPr>
          <p:grpSpPr>
            <a:xfrm flipH="1">
              <a:off x="7025714" y="1287024"/>
              <a:ext cx="376456" cy="657790"/>
              <a:chOff x="983525" y="1693500"/>
              <a:chExt cx="321950" cy="562550"/>
            </a:xfrm>
          </p:grpSpPr>
          <p:sp>
            <p:nvSpPr>
              <p:cNvPr id="1717" name="Google Shape;1733;p40">
                <a:extLst>
                  <a:ext uri="{FF2B5EF4-FFF2-40B4-BE49-F238E27FC236}">
                    <a16:creationId xmlns:a16="http://schemas.microsoft.com/office/drawing/2014/main" id="{A878AA38-6DBB-9518-A507-2B4C61193054}"/>
                  </a:ext>
                </a:extLst>
              </p:cNvPr>
              <p:cNvSpPr/>
              <p:nvPr/>
            </p:nvSpPr>
            <p:spPr>
              <a:xfrm>
                <a:off x="983525" y="1693500"/>
                <a:ext cx="321950" cy="25700"/>
              </a:xfrm>
              <a:custGeom>
                <a:avLst/>
                <a:gdLst/>
                <a:ahLst/>
                <a:cxnLst/>
                <a:rect l="l" t="t" r="r" b="b"/>
                <a:pathLst>
                  <a:path w="12878" h="1028" extrusionOk="0">
                    <a:moveTo>
                      <a:pt x="0" y="0"/>
                    </a:moveTo>
                    <a:lnTo>
                      <a:pt x="0" y="1027"/>
                    </a:lnTo>
                    <a:lnTo>
                      <a:pt x="12878" y="1027"/>
                    </a:lnTo>
                    <a:lnTo>
                      <a:pt x="128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34;p40">
                <a:extLst>
                  <a:ext uri="{FF2B5EF4-FFF2-40B4-BE49-F238E27FC236}">
                    <a16:creationId xmlns:a16="http://schemas.microsoft.com/office/drawing/2014/main" id="{3C8E1695-1413-101F-187D-704ABAE4DCD2}"/>
                  </a:ext>
                </a:extLst>
              </p:cNvPr>
              <p:cNvSpPr/>
              <p:nvPr/>
            </p:nvSpPr>
            <p:spPr>
              <a:xfrm>
                <a:off x="984000" y="1761500"/>
                <a:ext cx="181675" cy="25700"/>
              </a:xfrm>
              <a:custGeom>
                <a:avLst/>
                <a:gdLst/>
                <a:ahLst/>
                <a:cxnLst/>
                <a:rect l="l" t="t" r="r" b="b"/>
                <a:pathLst>
                  <a:path w="7267" h="1028" extrusionOk="0">
                    <a:moveTo>
                      <a:pt x="0" y="0"/>
                    </a:moveTo>
                    <a:lnTo>
                      <a:pt x="0" y="1027"/>
                    </a:lnTo>
                    <a:lnTo>
                      <a:pt x="7266" y="1027"/>
                    </a:lnTo>
                    <a:lnTo>
                      <a:pt x="72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35;p40">
                <a:extLst>
                  <a:ext uri="{FF2B5EF4-FFF2-40B4-BE49-F238E27FC236}">
                    <a16:creationId xmlns:a16="http://schemas.microsoft.com/office/drawing/2014/main" id="{D6C1BFAD-5DFA-5839-D992-664DDD5960B4}"/>
                  </a:ext>
                </a:extLst>
              </p:cNvPr>
              <p:cNvSpPr/>
              <p:nvPr/>
            </p:nvSpPr>
            <p:spPr>
              <a:xfrm>
                <a:off x="1207025" y="1761500"/>
                <a:ext cx="97975" cy="25700"/>
              </a:xfrm>
              <a:custGeom>
                <a:avLst/>
                <a:gdLst/>
                <a:ahLst/>
                <a:cxnLst/>
                <a:rect l="l" t="t" r="r" b="b"/>
                <a:pathLst>
                  <a:path w="3919" h="1028" extrusionOk="0">
                    <a:moveTo>
                      <a:pt x="0" y="0"/>
                    </a:moveTo>
                    <a:lnTo>
                      <a:pt x="0" y="1027"/>
                    </a:lnTo>
                    <a:lnTo>
                      <a:pt x="3919" y="1027"/>
                    </a:lnTo>
                    <a:lnTo>
                      <a:pt x="39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36;p40">
                <a:extLst>
                  <a:ext uri="{FF2B5EF4-FFF2-40B4-BE49-F238E27FC236}">
                    <a16:creationId xmlns:a16="http://schemas.microsoft.com/office/drawing/2014/main" id="{DE088A1F-90E9-6498-2F5B-98B069CBC55B}"/>
                  </a:ext>
                </a:extLst>
              </p:cNvPr>
              <p:cNvSpPr/>
              <p:nvPr/>
            </p:nvSpPr>
            <p:spPr>
              <a:xfrm>
                <a:off x="1234125" y="1828550"/>
                <a:ext cx="70875" cy="25700"/>
              </a:xfrm>
              <a:custGeom>
                <a:avLst/>
                <a:gdLst/>
                <a:ahLst/>
                <a:cxnLst/>
                <a:rect l="l" t="t" r="r" b="b"/>
                <a:pathLst>
                  <a:path w="2835" h="1028" extrusionOk="0">
                    <a:moveTo>
                      <a:pt x="0" y="0"/>
                    </a:moveTo>
                    <a:lnTo>
                      <a:pt x="0" y="1027"/>
                    </a:lnTo>
                    <a:lnTo>
                      <a:pt x="2835" y="1027"/>
                    </a:lnTo>
                    <a:lnTo>
                      <a:pt x="2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37;p40">
                <a:extLst>
                  <a:ext uri="{FF2B5EF4-FFF2-40B4-BE49-F238E27FC236}">
                    <a16:creationId xmlns:a16="http://schemas.microsoft.com/office/drawing/2014/main" id="{0D8441A5-9965-5F3E-FD85-B79AA98B7B9B}"/>
                  </a:ext>
                </a:extLst>
              </p:cNvPr>
              <p:cNvSpPr/>
              <p:nvPr/>
            </p:nvSpPr>
            <p:spPr>
              <a:xfrm>
                <a:off x="984000" y="1828550"/>
                <a:ext cx="195925" cy="25700"/>
              </a:xfrm>
              <a:custGeom>
                <a:avLst/>
                <a:gdLst/>
                <a:ahLst/>
                <a:cxnLst/>
                <a:rect l="l" t="t" r="r" b="b"/>
                <a:pathLst>
                  <a:path w="7837" h="1028" extrusionOk="0">
                    <a:moveTo>
                      <a:pt x="0" y="0"/>
                    </a:moveTo>
                    <a:lnTo>
                      <a:pt x="0" y="1027"/>
                    </a:lnTo>
                    <a:lnTo>
                      <a:pt x="7837" y="1027"/>
                    </a:lnTo>
                    <a:lnTo>
                      <a:pt x="7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38;p40">
                <a:extLst>
                  <a:ext uri="{FF2B5EF4-FFF2-40B4-BE49-F238E27FC236}">
                    <a16:creationId xmlns:a16="http://schemas.microsoft.com/office/drawing/2014/main" id="{1D5AC930-FCDC-D93B-571B-D824B1DB6ED5}"/>
                  </a:ext>
                </a:extLst>
              </p:cNvPr>
              <p:cNvSpPr/>
              <p:nvPr/>
            </p:nvSpPr>
            <p:spPr>
              <a:xfrm>
                <a:off x="1096700" y="1897025"/>
                <a:ext cx="208775" cy="25700"/>
              </a:xfrm>
              <a:custGeom>
                <a:avLst/>
                <a:gdLst/>
                <a:ahLst/>
                <a:cxnLst/>
                <a:rect l="l" t="t" r="r" b="b"/>
                <a:pathLst>
                  <a:path w="8351" h="1028" extrusionOk="0">
                    <a:moveTo>
                      <a:pt x="0" y="0"/>
                    </a:moveTo>
                    <a:lnTo>
                      <a:pt x="0" y="1027"/>
                    </a:lnTo>
                    <a:lnTo>
                      <a:pt x="8351" y="1027"/>
                    </a:lnTo>
                    <a:lnTo>
                      <a:pt x="83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39;p40">
                <a:extLst>
                  <a:ext uri="{FF2B5EF4-FFF2-40B4-BE49-F238E27FC236}">
                    <a16:creationId xmlns:a16="http://schemas.microsoft.com/office/drawing/2014/main" id="{2892F352-EE73-C8EA-85CA-7E6E99822AE9}"/>
                  </a:ext>
                </a:extLst>
              </p:cNvPr>
              <p:cNvSpPr/>
              <p:nvPr/>
            </p:nvSpPr>
            <p:spPr>
              <a:xfrm>
                <a:off x="1137125" y="1968825"/>
                <a:ext cx="167875" cy="25700"/>
              </a:xfrm>
              <a:custGeom>
                <a:avLst/>
                <a:gdLst/>
                <a:ahLst/>
                <a:cxnLst/>
                <a:rect l="l" t="t" r="r" b="b"/>
                <a:pathLst>
                  <a:path w="6715" h="1028" extrusionOk="0">
                    <a:moveTo>
                      <a:pt x="0" y="0"/>
                    </a:moveTo>
                    <a:lnTo>
                      <a:pt x="0" y="1027"/>
                    </a:lnTo>
                    <a:lnTo>
                      <a:pt x="6715" y="1027"/>
                    </a:lnTo>
                    <a:lnTo>
                      <a:pt x="67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40;p40">
                <a:extLst>
                  <a:ext uri="{FF2B5EF4-FFF2-40B4-BE49-F238E27FC236}">
                    <a16:creationId xmlns:a16="http://schemas.microsoft.com/office/drawing/2014/main" id="{C2BE4474-CCBF-F559-ADBD-EB85824FB635}"/>
                  </a:ext>
                </a:extLst>
              </p:cNvPr>
              <p:cNvSpPr/>
              <p:nvPr/>
            </p:nvSpPr>
            <p:spPr>
              <a:xfrm>
                <a:off x="1060075" y="2111950"/>
                <a:ext cx="244925" cy="25225"/>
              </a:xfrm>
              <a:custGeom>
                <a:avLst/>
                <a:gdLst/>
                <a:ahLst/>
                <a:cxnLst/>
                <a:rect l="l" t="t" r="r" b="b"/>
                <a:pathLst>
                  <a:path w="9797" h="1009" extrusionOk="0">
                    <a:moveTo>
                      <a:pt x="1" y="0"/>
                    </a:moveTo>
                    <a:lnTo>
                      <a:pt x="1" y="1009"/>
                    </a:lnTo>
                    <a:lnTo>
                      <a:pt x="9797" y="1009"/>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41;p40">
                <a:extLst>
                  <a:ext uri="{FF2B5EF4-FFF2-40B4-BE49-F238E27FC236}">
                    <a16:creationId xmlns:a16="http://schemas.microsoft.com/office/drawing/2014/main" id="{C245E449-7433-0507-702A-A98BB82E47DA}"/>
                  </a:ext>
                </a:extLst>
              </p:cNvPr>
              <p:cNvSpPr/>
              <p:nvPr/>
            </p:nvSpPr>
            <p:spPr>
              <a:xfrm>
                <a:off x="1060075" y="2170925"/>
                <a:ext cx="244925" cy="25700"/>
              </a:xfrm>
              <a:custGeom>
                <a:avLst/>
                <a:gdLst/>
                <a:ahLst/>
                <a:cxnLst/>
                <a:rect l="l" t="t" r="r" b="b"/>
                <a:pathLst>
                  <a:path w="9797" h="1028" extrusionOk="0">
                    <a:moveTo>
                      <a:pt x="1" y="0"/>
                    </a:moveTo>
                    <a:lnTo>
                      <a:pt x="1" y="1027"/>
                    </a:lnTo>
                    <a:lnTo>
                      <a:pt x="9797" y="1027"/>
                    </a:lnTo>
                    <a:lnTo>
                      <a:pt x="97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42;p40">
                <a:extLst>
                  <a:ext uri="{FF2B5EF4-FFF2-40B4-BE49-F238E27FC236}">
                    <a16:creationId xmlns:a16="http://schemas.microsoft.com/office/drawing/2014/main" id="{F5CB5F6E-FC26-DAD1-6148-D9A1665BCFAC}"/>
                  </a:ext>
                </a:extLst>
              </p:cNvPr>
              <p:cNvSpPr/>
              <p:nvPr/>
            </p:nvSpPr>
            <p:spPr>
              <a:xfrm>
                <a:off x="1137125" y="2230350"/>
                <a:ext cx="167875" cy="25700"/>
              </a:xfrm>
              <a:custGeom>
                <a:avLst/>
                <a:gdLst/>
                <a:ahLst/>
                <a:cxnLst/>
                <a:rect l="l" t="t" r="r" b="b"/>
                <a:pathLst>
                  <a:path w="6715" h="1028" extrusionOk="0">
                    <a:moveTo>
                      <a:pt x="0" y="1"/>
                    </a:moveTo>
                    <a:lnTo>
                      <a:pt x="0" y="1028"/>
                    </a:lnTo>
                    <a:lnTo>
                      <a:pt x="6715" y="1028"/>
                    </a:lnTo>
                    <a:lnTo>
                      <a:pt x="67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43;p40">
              <a:extLst>
                <a:ext uri="{FF2B5EF4-FFF2-40B4-BE49-F238E27FC236}">
                  <a16:creationId xmlns:a16="http://schemas.microsoft.com/office/drawing/2014/main" id="{B7115A0C-81B8-673D-A690-CD5774531E14}"/>
                </a:ext>
              </a:extLst>
            </p:cNvPr>
            <p:cNvGrpSpPr/>
            <p:nvPr/>
          </p:nvGrpSpPr>
          <p:grpSpPr>
            <a:xfrm>
              <a:off x="4689056" y="170858"/>
              <a:ext cx="2199587" cy="1906939"/>
              <a:chOff x="7383006" y="651608"/>
              <a:chExt cx="2199587" cy="1906939"/>
            </a:xfrm>
          </p:grpSpPr>
          <p:sp>
            <p:nvSpPr>
              <p:cNvPr id="1709" name="Google Shape;1744;p40">
                <a:extLst>
                  <a:ext uri="{FF2B5EF4-FFF2-40B4-BE49-F238E27FC236}">
                    <a16:creationId xmlns:a16="http://schemas.microsoft.com/office/drawing/2014/main" id="{DE408F70-630A-EB55-5B96-AD62C6A920DA}"/>
                  </a:ext>
                </a:extLst>
              </p:cNvPr>
              <p:cNvSpPr/>
              <p:nvPr/>
            </p:nvSpPr>
            <p:spPr>
              <a:xfrm>
                <a:off x="7383006" y="1647171"/>
                <a:ext cx="773168" cy="911376"/>
              </a:xfrm>
              <a:custGeom>
                <a:avLst/>
                <a:gdLst/>
                <a:ahLst/>
                <a:cxnLst/>
                <a:rect l="l" t="t" r="r" b="b"/>
                <a:pathLst>
                  <a:path w="27988" h="32991" extrusionOk="0">
                    <a:moveTo>
                      <a:pt x="2302" y="0"/>
                    </a:moveTo>
                    <a:cubicBezTo>
                      <a:pt x="1035" y="0"/>
                      <a:pt x="1" y="1068"/>
                      <a:pt x="1" y="2302"/>
                    </a:cubicBezTo>
                    <a:lnTo>
                      <a:pt x="1" y="30689"/>
                    </a:lnTo>
                    <a:cubicBezTo>
                      <a:pt x="1" y="31956"/>
                      <a:pt x="1035" y="32990"/>
                      <a:pt x="2302" y="32990"/>
                    </a:cubicBezTo>
                    <a:lnTo>
                      <a:pt x="25686" y="32990"/>
                    </a:lnTo>
                    <a:cubicBezTo>
                      <a:pt x="26953" y="32990"/>
                      <a:pt x="27987" y="31990"/>
                      <a:pt x="27987" y="30689"/>
                    </a:cubicBezTo>
                    <a:lnTo>
                      <a:pt x="27987" y="2302"/>
                    </a:lnTo>
                    <a:cubicBezTo>
                      <a:pt x="27987" y="1068"/>
                      <a:pt x="26953" y="0"/>
                      <a:pt x="256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45;p40">
                <a:extLst>
                  <a:ext uri="{FF2B5EF4-FFF2-40B4-BE49-F238E27FC236}">
                    <a16:creationId xmlns:a16="http://schemas.microsoft.com/office/drawing/2014/main" id="{FC6F8AA3-EF48-F0EE-62CA-8E451253998A}"/>
                  </a:ext>
                </a:extLst>
              </p:cNvPr>
              <p:cNvSpPr/>
              <p:nvPr/>
            </p:nvSpPr>
            <p:spPr>
              <a:xfrm>
                <a:off x="7441074" y="1595567"/>
                <a:ext cx="772229" cy="911376"/>
              </a:xfrm>
              <a:custGeom>
                <a:avLst/>
                <a:gdLst/>
                <a:ahLst/>
                <a:cxnLst/>
                <a:rect l="l" t="t" r="r" b="b"/>
                <a:pathLst>
                  <a:path w="27954" h="32991" extrusionOk="0">
                    <a:moveTo>
                      <a:pt x="2268" y="0"/>
                    </a:moveTo>
                    <a:cubicBezTo>
                      <a:pt x="1034" y="0"/>
                      <a:pt x="0" y="1034"/>
                      <a:pt x="0" y="2302"/>
                    </a:cubicBezTo>
                    <a:lnTo>
                      <a:pt x="0" y="30689"/>
                    </a:lnTo>
                    <a:cubicBezTo>
                      <a:pt x="0" y="31956"/>
                      <a:pt x="1034" y="32990"/>
                      <a:pt x="2268" y="32990"/>
                    </a:cubicBezTo>
                    <a:lnTo>
                      <a:pt x="25685" y="32990"/>
                    </a:lnTo>
                    <a:cubicBezTo>
                      <a:pt x="26919" y="32990"/>
                      <a:pt x="27953" y="31956"/>
                      <a:pt x="27953" y="30689"/>
                    </a:cubicBezTo>
                    <a:lnTo>
                      <a:pt x="27953" y="2302"/>
                    </a:lnTo>
                    <a:cubicBezTo>
                      <a:pt x="27953" y="1034"/>
                      <a:pt x="26919" y="0"/>
                      <a:pt x="25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46;p40">
                <a:extLst>
                  <a:ext uri="{FF2B5EF4-FFF2-40B4-BE49-F238E27FC236}">
                    <a16:creationId xmlns:a16="http://schemas.microsoft.com/office/drawing/2014/main" id="{F1078927-361D-4F43-5869-9A6B78AF6D41}"/>
                  </a:ext>
                </a:extLst>
              </p:cNvPr>
              <p:cNvSpPr/>
              <p:nvPr/>
            </p:nvSpPr>
            <p:spPr>
              <a:xfrm>
                <a:off x="7658541" y="1180884"/>
                <a:ext cx="998920" cy="957455"/>
              </a:xfrm>
              <a:custGeom>
                <a:avLst/>
                <a:gdLst/>
                <a:ahLst/>
                <a:cxnLst/>
                <a:rect l="l" t="t" r="r" b="b"/>
                <a:pathLst>
                  <a:path w="36160" h="34659" extrusionOk="0">
                    <a:moveTo>
                      <a:pt x="4003" y="0"/>
                    </a:moveTo>
                    <a:cubicBezTo>
                      <a:pt x="1802" y="0"/>
                      <a:pt x="0" y="1802"/>
                      <a:pt x="0" y="4003"/>
                    </a:cubicBezTo>
                    <a:lnTo>
                      <a:pt x="0" y="30656"/>
                    </a:lnTo>
                    <a:cubicBezTo>
                      <a:pt x="0" y="32857"/>
                      <a:pt x="1802" y="34659"/>
                      <a:pt x="4003" y="34659"/>
                    </a:cubicBezTo>
                    <a:lnTo>
                      <a:pt x="32157" y="34659"/>
                    </a:lnTo>
                    <a:cubicBezTo>
                      <a:pt x="34358" y="34659"/>
                      <a:pt x="36160" y="32857"/>
                      <a:pt x="36160" y="30656"/>
                    </a:cubicBezTo>
                    <a:lnTo>
                      <a:pt x="36160" y="4003"/>
                    </a:lnTo>
                    <a:cubicBezTo>
                      <a:pt x="36160" y="1802"/>
                      <a:pt x="34358" y="0"/>
                      <a:pt x="32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47;p40">
                <a:extLst>
                  <a:ext uri="{FF2B5EF4-FFF2-40B4-BE49-F238E27FC236}">
                    <a16:creationId xmlns:a16="http://schemas.microsoft.com/office/drawing/2014/main" id="{72A7CED0-560D-4FEE-E071-6F277DF3D831}"/>
                  </a:ext>
                </a:extLst>
              </p:cNvPr>
              <p:cNvSpPr/>
              <p:nvPr/>
            </p:nvSpPr>
            <p:spPr>
              <a:xfrm>
                <a:off x="7713820" y="1129280"/>
                <a:ext cx="999859" cy="957455"/>
              </a:xfrm>
              <a:custGeom>
                <a:avLst/>
                <a:gdLst/>
                <a:ahLst/>
                <a:cxnLst/>
                <a:rect l="l" t="t" r="r" b="b"/>
                <a:pathLst>
                  <a:path w="36194" h="34659" extrusionOk="0">
                    <a:moveTo>
                      <a:pt x="4004" y="0"/>
                    </a:moveTo>
                    <a:cubicBezTo>
                      <a:pt x="1802" y="0"/>
                      <a:pt x="1" y="1802"/>
                      <a:pt x="1" y="4003"/>
                    </a:cubicBezTo>
                    <a:lnTo>
                      <a:pt x="1" y="30656"/>
                    </a:lnTo>
                    <a:cubicBezTo>
                      <a:pt x="1" y="32857"/>
                      <a:pt x="1802" y="34659"/>
                      <a:pt x="4004" y="34659"/>
                    </a:cubicBezTo>
                    <a:lnTo>
                      <a:pt x="32157" y="34659"/>
                    </a:lnTo>
                    <a:cubicBezTo>
                      <a:pt x="34392" y="34659"/>
                      <a:pt x="36193" y="32857"/>
                      <a:pt x="36160" y="30656"/>
                    </a:cubicBezTo>
                    <a:lnTo>
                      <a:pt x="36160" y="4003"/>
                    </a:lnTo>
                    <a:cubicBezTo>
                      <a:pt x="36160" y="1768"/>
                      <a:pt x="34359" y="0"/>
                      <a:pt x="32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48;p40">
                <a:extLst>
                  <a:ext uri="{FF2B5EF4-FFF2-40B4-BE49-F238E27FC236}">
                    <a16:creationId xmlns:a16="http://schemas.microsoft.com/office/drawing/2014/main" id="{4934D48A-476B-E4BD-6883-7C0A1946BFA3}"/>
                  </a:ext>
                </a:extLst>
              </p:cNvPr>
              <p:cNvSpPr/>
              <p:nvPr/>
            </p:nvSpPr>
            <p:spPr>
              <a:xfrm>
                <a:off x="7793989" y="1189172"/>
                <a:ext cx="838585" cy="838584"/>
              </a:xfrm>
              <a:custGeom>
                <a:avLst/>
                <a:gdLst/>
                <a:ahLst/>
                <a:cxnLst/>
                <a:rect l="l" t="t" r="r" b="b"/>
                <a:pathLst>
                  <a:path w="30356" h="30356" extrusionOk="0">
                    <a:moveTo>
                      <a:pt x="15178" y="4437"/>
                    </a:moveTo>
                    <a:cubicBezTo>
                      <a:pt x="21116" y="4437"/>
                      <a:pt x="25919" y="9241"/>
                      <a:pt x="25919" y="15178"/>
                    </a:cubicBezTo>
                    <a:cubicBezTo>
                      <a:pt x="25919" y="21082"/>
                      <a:pt x="21116" y="25886"/>
                      <a:pt x="15178" y="25886"/>
                    </a:cubicBezTo>
                    <a:cubicBezTo>
                      <a:pt x="9274" y="25886"/>
                      <a:pt x="4471" y="21082"/>
                      <a:pt x="4471" y="15178"/>
                    </a:cubicBezTo>
                    <a:cubicBezTo>
                      <a:pt x="4471" y="9241"/>
                      <a:pt x="9274" y="4437"/>
                      <a:pt x="15178" y="4437"/>
                    </a:cubicBezTo>
                    <a:close/>
                    <a:moveTo>
                      <a:pt x="15178" y="1"/>
                    </a:moveTo>
                    <a:cubicBezTo>
                      <a:pt x="6806" y="1"/>
                      <a:pt x="1" y="6805"/>
                      <a:pt x="1" y="15178"/>
                    </a:cubicBezTo>
                    <a:cubicBezTo>
                      <a:pt x="1" y="23551"/>
                      <a:pt x="6806" y="30356"/>
                      <a:pt x="15178" y="30356"/>
                    </a:cubicBezTo>
                    <a:cubicBezTo>
                      <a:pt x="23584" y="30356"/>
                      <a:pt x="30356" y="23551"/>
                      <a:pt x="30356" y="15178"/>
                    </a:cubicBezTo>
                    <a:cubicBezTo>
                      <a:pt x="30323" y="6805"/>
                      <a:pt x="23584" y="1"/>
                      <a:pt x="15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49;p40">
                <a:extLst>
                  <a:ext uri="{FF2B5EF4-FFF2-40B4-BE49-F238E27FC236}">
                    <a16:creationId xmlns:a16="http://schemas.microsoft.com/office/drawing/2014/main" id="{EDC67755-CC2E-F889-67D0-CAD2A271403F}"/>
                  </a:ext>
                </a:extLst>
              </p:cNvPr>
              <p:cNvSpPr/>
              <p:nvPr/>
            </p:nvSpPr>
            <p:spPr>
              <a:xfrm>
                <a:off x="8234476" y="1189172"/>
                <a:ext cx="394430" cy="411005"/>
              </a:xfrm>
              <a:custGeom>
                <a:avLst/>
                <a:gdLst/>
                <a:ahLst/>
                <a:cxnLst/>
                <a:rect l="l" t="t" r="r" b="b"/>
                <a:pathLst>
                  <a:path w="14278" h="14878" extrusionOk="0">
                    <a:moveTo>
                      <a:pt x="1" y="1"/>
                    </a:moveTo>
                    <a:lnTo>
                      <a:pt x="1" y="4470"/>
                    </a:lnTo>
                    <a:cubicBezTo>
                      <a:pt x="5471" y="4837"/>
                      <a:pt x="9808" y="9341"/>
                      <a:pt x="9941" y="14878"/>
                    </a:cubicBezTo>
                    <a:lnTo>
                      <a:pt x="14277" y="13377"/>
                    </a:lnTo>
                    <a:cubicBezTo>
                      <a:pt x="13410" y="6072"/>
                      <a:pt x="7406" y="368"/>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50;p40">
                <a:extLst>
                  <a:ext uri="{FF2B5EF4-FFF2-40B4-BE49-F238E27FC236}">
                    <a16:creationId xmlns:a16="http://schemas.microsoft.com/office/drawing/2014/main" id="{C35A836F-67E3-91A9-7931-C92D86FA4CBC}"/>
                  </a:ext>
                </a:extLst>
              </p:cNvPr>
              <p:cNvSpPr/>
              <p:nvPr/>
            </p:nvSpPr>
            <p:spPr>
              <a:xfrm>
                <a:off x="7844681" y="1189172"/>
                <a:ext cx="389816" cy="310560"/>
              </a:xfrm>
              <a:custGeom>
                <a:avLst/>
                <a:gdLst/>
                <a:ahLst/>
                <a:cxnLst/>
                <a:rect l="l" t="t" r="r" b="b"/>
                <a:pathLst>
                  <a:path w="14111" h="11242" extrusionOk="0">
                    <a:moveTo>
                      <a:pt x="13343" y="1"/>
                    </a:moveTo>
                    <a:cubicBezTo>
                      <a:pt x="7606" y="1"/>
                      <a:pt x="2602" y="3203"/>
                      <a:pt x="1" y="7906"/>
                    </a:cubicBezTo>
                    <a:lnTo>
                      <a:pt x="3336" y="11242"/>
                    </a:lnTo>
                    <a:cubicBezTo>
                      <a:pt x="4871" y="7239"/>
                      <a:pt x="8807" y="4404"/>
                      <a:pt x="13343" y="4404"/>
                    </a:cubicBezTo>
                    <a:cubicBezTo>
                      <a:pt x="13610" y="4404"/>
                      <a:pt x="13844" y="4404"/>
                      <a:pt x="14111" y="4470"/>
                    </a:cubicBezTo>
                    <a:lnTo>
                      <a:pt x="14111" y="34"/>
                    </a:lnTo>
                    <a:cubicBezTo>
                      <a:pt x="13844" y="34"/>
                      <a:pt x="13610" y="1"/>
                      <a:pt x="13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51;p40">
                <a:extLst>
                  <a:ext uri="{FF2B5EF4-FFF2-40B4-BE49-F238E27FC236}">
                    <a16:creationId xmlns:a16="http://schemas.microsoft.com/office/drawing/2014/main" id="{3E93DBD9-9641-2AFE-495D-5CFDAF8F0DCD}"/>
                  </a:ext>
                </a:extLst>
              </p:cNvPr>
              <p:cNvSpPr/>
              <p:nvPr/>
            </p:nvSpPr>
            <p:spPr>
              <a:xfrm>
                <a:off x="9034291" y="651608"/>
                <a:ext cx="548301" cy="548329"/>
              </a:xfrm>
              <a:custGeom>
                <a:avLst/>
                <a:gdLst/>
                <a:ahLst/>
                <a:cxnLst/>
                <a:rect l="l" t="t" r="r" b="b"/>
                <a:pathLst>
                  <a:path w="19848" h="19849" extrusionOk="0">
                    <a:moveTo>
                      <a:pt x="9640" y="935"/>
                    </a:moveTo>
                    <a:lnTo>
                      <a:pt x="9640" y="3803"/>
                    </a:lnTo>
                    <a:cubicBezTo>
                      <a:pt x="8907" y="3803"/>
                      <a:pt x="8173" y="3803"/>
                      <a:pt x="7506" y="3837"/>
                    </a:cubicBezTo>
                    <a:cubicBezTo>
                      <a:pt x="8306" y="2469"/>
                      <a:pt x="9140" y="1468"/>
                      <a:pt x="9640" y="935"/>
                    </a:cubicBezTo>
                    <a:close/>
                    <a:moveTo>
                      <a:pt x="10241" y="801"/>
                    </a:moveTo>
                    <a:cubicBezTo>
                      <a:pt x="10741" y="1302"/>
                      <a:pt x="11742" y="2436"/>
                      <a:pt x="12643" y="4004"/>
                    </a:cubicBezTo>
                    <a:cubicBezTo>
                      <a:pt x="11809" y="3937"/>
                      <a:pt x="11008" y="3837"/>
                      <a:pt x="10241" y="3837"/>
                    </a:cubicBezTo>
                    <a:lnTo>
                      <a:pt x="10241" y="801"/>
                    </a:lnTo>
                    <a:close/>
                    <a:moveTo>
                      <a:pt x="9073" y="768"/>
                    </a:moveTo>
                    <a:lnTo>
                      <a:pt x="9073" y="768"/>
                    </a:lnTo>
                    <a:cubicBezTo>
                      <a:pt x="8440" y="1435"/>
                      <a:pt x="7572" y="2503"/>
                      <a:pt x="6805" y="3937"/>
                    </a:cubicBezTo>
                    <a:cubicBezTo>
                      <a:pt x="5771" y="4004"/>
                      <a:pt x="4837" y="4170"/>
                      <a:pt x="4003" y="4337"/>
                    </a:cubicBezTo>
                    <a:cubicBezTo>
                      <a:pt x="5237" y="2636"/>
                      <a:pt x="6972" y="1402"/>
                      <a:pt x="9073" y="768"/>
                    </a:cubicBezTo>
                    <a:close/>
                    <a:moveTo>
                      <a:pt x="10975" y="768"/>
                    </a:moveTo>
                    <a:lnTo>
                      <a:pt x="10975" y="768"/>
                    </a:lnTo>
                    <a:cubicBezTo>
                      <a:pt x="13176" y="1402"/>
                      <a:pt x="15011" y="2803"/>
                      <a:pt x="16245" y="4637"/>
                    </a:cubicBezTo>
                    <a:cubicBezTo>
                      <a:pt x="15244" y="4437"/>
                      <a:pt x="14277" y="4237"/>
                      <a:pt x="13310" y="4104"/>
                    </a:cubicBezTo>
                    <a:cubicBezTo>
                      <a:pt x="12509" y="2603"/>
                      <a:pt x="11608" y="1468"/>
                      <a:pt x="10975" y="768"/>
                    </a:cubicBezTo>
                    <a:close/>
                    <a:moveTo>
                      <a:pt x="6805" y="1102"/>
                    </a:moveTo>
                    <a:lnTo>
                      <a:pt x="6805" y="1102"/>
                    </a:lnTo>
                    <a:cubicBezTo>
                      <a:pt x="5337" y="1935"/>
                      <a:pt x="4103" y="3103"/>
                      <a:pt x="3169" y="4571"/>
                    </a:cubicBezTo>
                    <a:cubicBezTo>
                      <a:pt x="2769" y="4671"/>
                      <a:pt x="2402" y="4771"/>
                      <a:pt x="2002" y="4871"/>
                    </a:cubicBezTo>
                    <a:cubicBezTo>
                      <a:pt x="3169" y="3136"/>
                      <a:pt x="4837" y="1802"/>
                      <a:pt x="6805" y="1102"/>
                    </a:cubicBezTo>
                    <a:close/>
                    <a:moveTo>
                      <a:pt x="13543" y="1302"/>
                    </a:moveTo>
                    <a:lnTo>
                      <a:pt x="13543" y="1302"/>
                    </a:lnTo>
                    <a:cubicBezTo>
                      <a:pt x="15411" y="2069"/>
                      <a:pt x="16946" y="3437"/>
                      <a:pt x="17980" y="5138"/>
                    </a:cubicBezTo>
                    <a:cubicBezTo>
                      <a:pt x="17646" y="5038"/>
                      <a:pt x="17346" y="4971"/>
                      <a:pt x="17012" y="4871"/>
                    </a:cubicBezTo>
                    <a:cubicBezTo>
                      <a:pt x="16178" y="3437"/>
                      <a:pt x="14978" y="2169"/>
                      <a:pt x="13543" y="1302"/>
                    </a:cubicBezTo>
                    <a:close/>
                    <a:moveTo>
                      <a:pt x="6505" y="4471"/>
                    </a:moveTo>
                    <a:lnTo>
                      <a:pt x="6505" y="4471"/>
                    </a:lnTo>
                    <a:cubicBezTo>
                      <a:pt x="5838" y="5838"/>
                      <a:pt x="5337" y="7506"/>
                      <a:pt x="5271" y="9341"/>
                    </a:cubicBezTo>
                    <a:lnTo>
                      <a:pt x="5271" y="9574"/>
                    </a:lnTo>
                    <a:lnTo>
                      <a:pt x="2268" y="9574"/>
                    </a:lnTo>
                    <a:cubicBezTo>
                      <a:pt x="2302" y="7906"/>
                      <a:pt x="2802" y="6339"/>
                      <a:pt x="3603" y="4971"/>
                    </a:cubicBezTo>
                    <a:cubicBezTo>
                      <a:pt x="4103" y="4871"/>
                      <a:pt x="4737" y="4771"/>
                      <a:pt x="5337" y="4637"/>
                    </a:cubicBezTo>
                    <a:cubicBezTo>
                      <a:pt x="5738" y="4604"/>
                      <a:pt x="6105" y="4504"/>
                      <a:pt x="6505" y="4471"/>
                    </a:cubicBezTo>
                    <a:close/>
                    <a:moveTo>
                      <a:pt x="2802" y="5238"/>
                    </a:moveTo>
                    <a:cubicBezTo>
                      <a:pt x="2135" y="6539"/>
                      <a:pt x="1735" y="8006"/>
                      <a:pt x="1668" y="9608"/>
                    </a:cubicBezTo>
                    <a:lnTo>
                      <a:pt x="567" y="9608"/>
                    </a:lnTo>
                    <a:cubicBezTo>
                      <a:pt x="601" y="8173"/>
                      <a:pt x="968" y="6806"/>
                      <a:pt x="1601" y="5638"/>
                    </a:cubicBezTo>
                    <a:cubicBezTo>
                      <a:pt x="1935" y="5505"/>
                      <a:pt x="2335" y="5405"/>
                      <a:pt x="2802" y="5238"/>
                    </a:cubicBezTo>
                    <a:close/>
                    <a:moveTo>
                      <a:pt x="8888" y="4376"/>
                    </a:moveTo>
                    <a:cubicBezTo>
                      <a:pt x="9135" y="4376"/>
                      <a:pt x="9386" y="4384"/>
                      <a:pt x="9640" y="4404"/>
                    </a:cubicBezTo>
                    <a:lnTo>
                      <a:pt x="9640" y="9608"/>
                    </a:lnTo>
                    <a:lnTo>
                      <a:pt x="5804" y="9608"/>
                    </a:lnTo>
                    <a:lnTo>
                      <a:pt x="5804" y="9441"/>
                    </a:lnTo>
                    <a:cubicBezTo>
                      <a:pt x="5904" y="7506"/>
                      <a:pt x="6471" y="5838"/>
                      <a:pt x="7172" y="4471"/>
                    </a:cubicBezTo>
                    <a:cubicBezTo>
                      <a:pt x="7714" y="4423"/>
                      <a:pt x="8290" y="4376"/>
                      <a:pt x="8888" y="4376"/>
                    </a:cubicBezTo>
                    <a:close/>
                    <a:moveTo>
                      <a:pt x="10241" y="4404"/>
                    </a:moveTo>
                    <a:cubicBezTo>
                      <a:pt x="11075" y="4437"/>
                      <a:pt x="11975" y="4504"/>
                      <a:pt x="12943" y="4637"/>
                    </a:cubicBezTo>
                    <a:cubicBezTo>
                      <a:pt x="13610" y="5972"/>
                      <a:pt x="14144" y="7606"/>
                      <a:pt x="14244" y="9441"/>
                    </a:cubicBezTo>
                    <a:lnTo>
                      <a:pt x="14244" y="9608"/>
                    </a:lnTo>
                    <a:lnTo>
                      <a:pt x="10241" y="9608"/>
                    </a:lnTo>
                    <a:lnTo>
                      <a:pt x="10241" y="4404"/>
                    </a:lnTo>
                    <a:close/>
                    <a:moveTo>
                      <a:pt x="13643" y="4737"/>
                    </a:moveTo>
                    <a:cubicBezTo>
                      <a:pt x="14611" y="4871"/>
                      <a:pt x="15611" y="5104"/>
                      <a:pt x="16679" y="5338"/>
                    </a:cubicBezTo>
                    <a:cubicBezTo>
                      <a:pt x="17313" y="6605"/>
                      <a:pt x="17746" y="8073"/>
                      <a:pt x="17813" y="9608"/>
                    </a:cubicBezTo>
                    <a:lnTo>
                      <a:pt x="14811" y="9608"/>
                    </a:lnTo>
                    <a:lnTo>
                      <a:pt x="14811" y="9407"/>
                    </a:lnTo>
                    <a:cubicBezTo>
                      <a:pt x="14744" y="7640"/>
                      <a:pt x="14277" y="6072"/>
                      <a:pt x="13643" y="4737"/>
                    </a:cubicBezTo>
                    <a:close/>
                    <a:moveTo>
                      <a:pt x="17346" y="5571"/>
                    </a:moveTo>
                    <a:lnTo>
                      <a:pt x="17346" y="5571"/>
                    </a:lnTo>
                    <a:cubicBezTo>
                      <a:pt x="17679" y="5638"/>
                      <a:pt x="18013" y="5772"/>
                      <a:pt x="18347" y="5838"/>
                    </a:cubicBezTo>
                    <a:cubicBezTo>
                      <a:pt x="18914" y="6972"/>
                      <a:pt x="19247" y="8273"/>
                      <a:pt x="19314" y="9608"/>
                    </a:cubicBezTo>
                    <a:lnTo>
                      <a:pt x="18347" y="9608"/>
                    </a:lnTo>
                    <a:cubicBezTo>
                      <a:pt x="18313" y="8140"/>
                      <a:pt x="17946" y="6806"/>
                      <a:pt x="17346" y="5571"/>
                    </a:cubicBezTo>
                    <a:close/>
                    <a:moveTo>
                      <a:pt x="1668" y="10108"/>
                    </a:moveTo>
                    <a:lnTo>
                      <a:pt x="1668" y="10141"/>
                    </a:lnTo>
                    <a:cubicBezTo>
                      <a:pt x="1735" y="11843"/>
                      <a:pt x="2168" y="13477"/>
                      <a:pt x="2969" y="14911"/>
                    </a:cubicBezTo>
                    <a:cubicBezTo>
                      <a:pt x="2602" y="14811"/>
                      <a:pt x="2235" y="14678"/>
                      <a:pt x="1801" y="14578"/>
                    </a:cubicBezTo>
                    <a:cubicBezTo>
                      <a:pt x="1068" y="13210"/>
                      <a:pt x="601" y="11742"/>
                      <a:pt x="567" y="10108"/>
                    </a:cubicBezTo>
                    <a:close/>
                    <a:moveTo>
                      <a:pt x="19314" y="10141"/>
                    </a:moveTo>
                    <a:cubicBezTo>
                      <a:pt x="19281" y="11843"/>
                      <a:pt x="18780" y="13444"/>
                      <a:pt x="17946" y="14811"/>
                    </a:cubicBezTo>
                    <a:cubicBezTo>
                      <a:pt x="17646" y="14911"/>
                      <a:pt x="17313" y="15012"/>
                      <a:pt x="16946" y="15112"/>
                    </a:cubicBezTo>
                    <a:cubicBezTo>
                      <a:pt x="17813" y="13677"/>
                      <a:pt x="18313" y="11976"/>
                      <a:pt x="18347" y="10141"/>
                    </a:cubicBezTo>
                    <a:close/>
                    <a:moveTo>
                      <a:pt x="5237" y="10141"/>
                    </a:moveTo>
                    <a:cubicBezTo>
                      <a:pt x="5271" y="12009"/>
                      <a:pt x="5771" y="13844"/>
                      <a:pt x="6738" y="15679"/>
                    </a:cubicBezTo>
                    <a:cubicBezTo>
                      <a:pt x="5771" y="15579"/>
                      <a:pt x="4770" y="15345"/>
                      <a:pt x="3736" y="15112"/>
                    </a:cubicBezTo>
                    <a:cubicBezTo>
                      <a:pt x="2802" y="13677"/>
                      <a:pt x="2268" y="11976"/>
                      <a:pt x="2235" y="10141"/>
                    </a:cubicBezTo>
                    <a:close/>
                    <a:moveTo>
                      <a:pt x="17813" y="10141"/>
                    </a:moveTo>
                    <a:cubicBezTo>
                      <a:pt x="17780" y="12076"/>
                      <a:pt x="17179" y="13844"/>
                      <a:pt x="16145" y="15345"/>
                    </a:cubicBezTo>
                    <a:cubicBezTo>
                      <a:pt x="15645" y="15479"/>
                      <a:pt x="15111" y="15612"/>
                      <a:pt x="14511" y="15679"/>
                    </a:cubicBezTo>
                    <a:cubicBezTo>
                      <a:pt x="14110" y="15779"/>
                      <a:pt x="13677" y="15812"/>
                      <a:pt x="13243" y="15845"/>
                    </a:cubicBezTo>
                    <a:cubicBezTo>
                      <a:pt x="14244" y="13977"/>
                      <a:pt x="14777" y="12109"/>
                      <a:pt x="14811" y="10141"/>
                    </a:cubicBezTo>
                    <a:close/>
                    <a:moveTo>
                      <a:pt x="9640" y="10141"/>
                    </a:moveTo>
                    <a:lnTo>
                      <a:pt x="9640" y="15946"/>
                    </a:lnTo>
                    <a:cubicBezTo>
                      <a:pt x="8940" y="15912"/>
                      <a:pt x="8173" y="15845"/>
                      <a:pt x="7439" y="15779"/>
                    </a:cubicBezTo>
                    <a:cubicBezTo>
                      <a:pt x="6405" y="13944"/>
                      <a:pt x="5838" y="12076"/>
                      <a:pt x="5804" y="10141"/>
                    </a:cubicBezTo>
                    <a:close/>
                    <a:moveTo>
                      <a:pt x="14244" y="10141"/>
                    </a:moveTo>
                    <a:cubicBezTo>
                      <a:pt x="14177" y="12109"/>
                      <a:pt x="13610" y="14011"/>
                      <a:pt x="12509" y="15912"/>
                    </a:cubicBezTo>
                    <a:cubicBezTo>
                      <a:pt x="11809" y="15979"/>
                      <a:pt x="11075" y="15979"/>
                      <a:pt x="10241" y="15979"/>
                    </a:cubicBezTo>
                    <a:lnTo>
                      <a:pt x="10241" y="10141"/>
                    </a:lnTo>
                    <a:close/>
                    <a:moveTo>
                      <a:pt x="17446" y="15612"/>
                    </a:moveTo>
                    <a:cubicBezTo>
                      <a:pt x="16445" y="16913"/>
                      <a:pt x="15111" y="17947"/>
                      <a:pt x="13577" y="18614"/>
                    </a:cubicBezTo>
                    <a:cubicBezTo>
                      <a:pt x="14744" y="17914"/>
                      <a:pt x="15745" y="16946"/>
                      <a:pt x="16512" y="15845"/>
                    </a:cubicBezTo>
                    <a:cubicBezTo>
                      <a:pt x="16846" y="15779"/>
                      <a:pt x="17146" y="15679"/>
                      <a:pt x="17446" y="15612"/>
                    </a:cubicBezTo>
                    <a:close/>
                    <a:moveTo>
                      <a:pt x="2268" y="15312"/>
                    </a:moveTo>
                    <a:lnTo>
                      <a:pt x="2268" y="15312"/>
                    </a:lnTo>
                    <a:cubicBezTo>
                      <a:pt x="2635" y="15445"/>
                      <a:pt x="3002" y="15512"/>
                      <a:pt x="3403" y="15612"/>
                    </a:cubicBezTo>
                    <a:cubicBezTo>
                      <a:pt x="4270" y="16913"/>
                      <a:pt x="5437" y="18014"/>
                      <a:pt x="6805" y="18781"/>
                    </a:cubicBezTo>
                    <a:cubicBezTo>
                      <a:pt x="4970" y="18147"/>
                      <a:pt x="3336" y="16913"/>
                      <a:pt x="2268" y="15312"/>
                    </a:cubicBezTo>
                    <a:close/>
                    <a:moveTo>
                      <a:pt x="7772" y="16413"/>
                    </a:moveTo>
                    <a:lnTo>
                      <a:pt x="7772" y="16413"/>
                    </a:lnTo>
                    <a:cubicBezTo>
                      <a:pt x="8440" y="16446"/>
                      <a:pt x="9073" y="16479"/>
                      <a:pt x="9640" y="16513"/>
                    </a:cubicBezTo>
                    <a:lnTo>
                      <a:pt x="9640" y="18914"/>
                    </a:lnTo>
                    <a:cubicBezTo>
                      <a:pt x="8940" y="18080"/>
                      <a:pt x="8306" y="17246"/>
                      <a:pt x="7772" y="16413"/>
                    </a:cubicBezTo>
                    <a:close/>
                    <a:moveTo>
                      <a:pt x="12176" y="16479"/>
                    </a:moveTo>
                    <a:lnTo>
                      <a:pt x="12176" y="16479"/>
                    </a:lnTo>
                    <a:cubicBezTo>
                      <a:pt x="11642" y="17347"/>
                      <a:pt x="10975" y="18247"/>
                      <a:pt x="10241" y="19081"/>
                    </a:cubicBezTo>
                    <a:lnTo>
                      <a:pt x="10241" y="16513"/>
                    </a:lnTo>
                    <a:lnTo>
                      <a:pt x="10608" y="16513"/>
                    </a:lnTo>
                    <a:cubicBezTo>
                      <a:pt x="11141" y="16513"/>
                      <a:pt x="11675" y="16513"/>
                      <a:pt x="12176" y="16479"/>
                    </a:cubicBezTo>
                    <a:close/>
                    <a:moveTo>
                      <a:pt x="4237" y="15812"/>
                    </a:moveTo>
                    <a:cubicBezTo>
                      <a:pt x="5237" y="16012"/>
                      <a:pt x="6171" y="16179"/>
                      <a:pt x="7105" y="16312"/>
                    </a:cubicBezTo>
                    <a:cubicBezTo>
                      <a:pt x="7639" y="17280"/>
                      <a:pt x="8339" y="18247"/>
                      <a:pt x="9140" y="19148"/>
                    </a:cubicBezTo>
                    <a:cubicBezTo>
                      <a:pt x="7139" y="18614"/>
                      <a:pt x="5437" y="17413"/>
                      <a:pt x="4237" y="15812"/>
                    </a:cubicBezTo>
                    <a:close/>
                    <a:moveTo>
                      <a:pt x="15645" y="16012"/>
                    </a:moveTo>
                    <a:lnTo>
                      <a:pt x="15645" y="16012"/>
                    </a:lnTo>
                    <a:cubicBezTo>
                      <a:pt x="14444" y="17480"/>
                      <a:pt x="12809" y="18614"/>
                      <a:pt x="10908" y="19148"/>
                    </a:cubicBezTo>
                    <a:cubicBezTo>
                      <a:pt x="11675" y="18247"/>
                      <a:pt x="12342" y="17347"/>
                      <a:pt x="12909" y="16446"/>
                    </a:cubicBezTo>
                    <a:cubicBezTo>
                      <a:pt x="13943" y="16346"/>
                      <a:pt x="14844" y="16179"/>
                      <a:pt x="15645" y="16012"/>
                    </a:cubicBezTo>
                    <a:close/>
                    <a:moveTo>
                      <a:pt x="9941" y="1"/>
                    </a:moveTo>
                    <a:cubicBezTo>
                      <a:pt x="4470" y="1"/>
                      <a:pt x="0" y="4471"/>
                      <a:pt x="0" y="9941"/>
                    </a:cubicBezTo>
                    <a:cubicBezTo>
                      <a:pt x="0" y="15412"/>
                      <a:pt x="4470" y="19848"/>
                      <a:pt x="9941" y="19848"/>
                    </a:cubicBezTo>
                    <a:lnTo>
                      <a:pt x="10174" y="19848"/>
                    </a:lnTo>
                    <a:cubicBezTo>
                      <a:pt x="15511" y="19782"/>
                      <a:pt x="19848" y="15345"/>
                      <a:pt x="19848" y="9941"/>
                    </a:cubicBezTo>
                    <a:cubicBezTo>
                      <a:pt x="19848" y="4504"/>
                      <a:pt x="15511" y="134"/>
                      <a:pt x="101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3" name="Google Shape;1759;p40">
            <a:extLst>
              <a:ext uri="{FF2B5EF4-FFF2-40B4-BE49-F238E27FC236}">
                <a16:creationId xmlns:a16="http://schemas.microsoft.com/office/drawing/2014/main" id="{E80A3EC8-AA27-94F8-D65B-DBC46E84E70F}"/>
              </a:ext>
            </a:extLst>
          </p:cNvPr>
          <p:cNvGrpSpPr/>
          <p:nvPr/>
        </p:nvGrpSpPr>
        <p:grpSpPr>
          <a:xfrm>
            <a:off x="6019594" y="195107"/>
            <a:ext cx="609540" cy="583574"/>
            <a:chOff x="3105300" y="593625"/>
            <a:chExt cx="256800" cy="245850"/>
          </a:xfrm>
        </p:grpSpPr>
        <p:sp>
          <p:nvSpPr>
            <p:cNvPr id="1814" name="Google Shape;1760;p40">
              <a:extLst>
                <a:ext uri="{FF2B5EF4-FFF2-40B4-BE49-F238E27FC236}">
                  <a16:creationId xmlns:a16="http://schemas.microsoft.com/office/drawing/2014/main" id="{645CDEA1-FCFB-5DF0-45AA-2F440217F700}"/>
                </a:ext>
              </a:extLst>
            </p:cNvPr>
            <p:cNvSpPr/>
            <p:nvPr/>
          </p:nvSpPr>
          <p:spPr>
            <a:xfrm>
              <a:off x="3130975" y="695850"/>
              <a:ext cx="109875" cy="109875"/>
            </a:xfrm>
            <a:custGeom>
              <a:avLst/>
              <a:gdLst/>
              <a:ahLst/>
              <a:cxnLst/>
              <a:rect l="l" t="t" r="r" b="b"/>
              <a:pathLst>
                <a:path w="4395" h="4395" extrusionOk="0">
                  <a:moveTo>
                    <a:pt x="1" y="1"/>
                  </a:moveTo>
                  <a:lnTo>
                    <a:pt x="1" y="4394"/>
                  </a:lnTo>
                  <a:lnTo>
                    <a:pt x="4394" y="4394"/>
                  </a:lnTo>
                  <a:lnTo>
                    <a:pt x="4394"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761;p40">
              <a:extLst>
                <a:ext uri="{FF2B5EF4-FFF2-40B4-BE49-F238E27FC236}">
                  <a16:creationId xmlns:a16="http://schemas.microsoft.com/office/drawing/2014/main" id="{08CCF051-68F1-7206-955A-9AA4D21146AF}"/>
                </a:ext>
              </a:extLst>
            </p:cNvPr>
            <p:cNvSpPr/>
            <p:nvPr/>
          </p:nvSpPr>
          <p:spPr>
            <a:xfrm>
              <a:off x="3202300" y="765275"/>
              <a:ext cx="74200" cy="74200"/>
            </a:xfrm>
            <a:custGeom>
              <a:avLst/>
              <a:gdLst/>
              <a:ahLst/>
              <a:cxnLst/>
              <a:rect l="l" t="t" r="r" b="b"/>
              <a:pathLst>
                <a:path w="2968" h="2968" extrusionOk="0">
                  <a:moveTo>
                    <a:pt x="1" y="1"/>
                  </a:moveTo>
                  <a:lnTo>
                    <a:pt x="1" y="2968"/>
                  </a:lnTo>
                  <a:lnTo>
                    <a:pt x="2968" y="2968"/>
                  </a:lnTo>
                  <a:lnTo>
                    <a:pt x="2968"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762;p40">
              <a:extLst>
                <a:ext uri="{FF2B5EF4-FFF2-40B4-BE49-F238E27FC236}">
                  <a16:creationId xmlns:a16="http://schemas.microsoft.com/office/drawing/2014/main" id="{AE76BD34-4E99-D933-1105-F5F9A288EA6A}"/>
                </a:ext>
              </a:extLst>
            </p:cNvPr>
            <p:cNvSpPr/>
            <p:nvPr/>
          </p:nvSpPr>
          <p:spPr>
            <a:xfrm>
              <a:off x="3293125" y="652575"/>
              <a:ext cx="68975" cy="68975"/>
            </a:xfrm>
            <a:custGeom>
              <a:avLst/>
              <a:gdLst/>
              <a:ahLst/>
              <a:cxnLst/>
              <a:rect l="l" t="t" r="r" b="b"/>
              <a:pathLst>
                <a:path w="2759" h="2759" extrusionOk="0">
                  <a:moveTo>
                    <a:pt x="1" y="1"/>
                  </a:moveTo>
                  <a:lnTo>
                    <a:pt x="1" y="2759"/>
                  </a:lnTo>
                  <a:lnTo>
                    <a:pt x="2759" y="2759"/>
                  </a:lnTo>
                  <a:lnTo>
                    <a:pt x="2759" y="1"/>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763;p40">
              <a:extLst>
                <a:ext uri="{FF2B5EF4-FFF2-40B4-BE49-F238E27FC236}">
                  <a16:creationId xmlns:a16="http://schemas.microsoft.com/office/drawing/2014/main" id="{5B7CE770-05BC-49BE-564F-3622F7505ADE}"/>
                </a:ext>
              </a:extLst>
            </p:cNvPr>
            <p:cNvSpPr/>
            <p:nvPr/>
          </p:nvSpPr>
          <p:spPr>
            <a:xfrm>
              <a:off x="3105300" y="593625"/>
              <a:ext cx="35675" cy="35675"/>
            </a:xfrm>
            <a:custGeom>
              <a:avLst/>
              <a:gdLst/>
              <a:ahLst/>
              <a:cxnLst/>
              <a:rect l="l" t="t" r="r" b="b"/>
              <a:pathLst>
                <a:path w="1427" h="1427" extrusionOk="0">
                  <a:moveTo>
                    <a:pt x="0" y="0"/>
                  </a:moveTo>
                  <a:lnTo>
                    <a:pt x="0" y="1427"/>
                  </a:lnTo>
                  <a:lnTo>
                    <a:pt x="1427" y="1427"/>
                  </a:lnTo>
                  <a:lnTo>
                    <a:pt x="1427" y="0"/>
                  </a:lnTo>
                  <a:close/>
                </a:path>
              </a:pathLst>
            </a:custGeom>
            <a:solidFill>
              <a:srgbClr val="FFFFFF">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7896;p76">
            <a:extLst>
              <a:ext uri="{FF2B5EF4-FFF2-40B4-BE49-F238E27FC236}">
                <a16:creationId xmlns:a16="http://schemas.microsoft.com/office/drawing/2014/main" id="{9EEFE143-2FAA-7389-395B-5B99975D2C64}"/>
              </a:ext>
            </a:extLst>
          </p:cNvPr>
          <p:cNvSpPr/>
          <p:nvPr/>
        </p:nvSpPr>
        <p:spPr>
          <a:xfrm>
            <a:off x="1055807" y="1887980"/>
            <a:ext cx="530546" cy="49251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7896;p76">
            <a:extLst>
              <a:ext uri="{FF2B5EF4-FFF2-40B4-BE49-F238E27FC236}">
                <a16:creationId xmlns:a16="http://schemas.microsoft.com/office/drawing/2014/main" id="{0117DA00-F3C7-C64B-2B12-7D1E76630E0F}"/>
              </a:ext>
            </a:extLst>
          </p:cNvPr>
          <p:cNvSpPr/>
          <p:nvPr/>
        </p:nvSpPr>
        <p:spPr>
          <a:xfrm>
            <a:off x="4100611" y="1887980"/>
            <a:ext cx="530546" cy="49251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 name="Google Shape;7896;p76">
            <a:extLst>
              <a:ext uri="{FF2B5EF4-FFF2-40B4-BE49-F238E27FC236}">
                <a16:creationId xmlns:a16="http://schemas.microsoft.com/office/drawing/2014/main" id="{A83BA40E-8E60-972D-DBE3-E8E19EDA4F6B}"/>
              </a:ext>
            </a:extLst>
          </p:cNvPr>
          <p:cNvSpPr/>
          <p:nvPr/>
        </p:nvSpPr>
        <p:spPr>
          <a:xfrm>
            <a:off x="7083468" y="1887980"/>
            <a:ext cx="530546" cy="49251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extLst>
      <p:ext uri="{BB962C8B-B14F-4D97-AF65-F5344CB8AC3E}">
        <p14:creationId xmlns:p14="http://schemas.microsoft.com/office/powerpoint/2010/main" val="2719550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Virtual Metaverse Project Proposal by Slidesgo">
  <a:themeElements>
    <a:clrScheme name="Simple Light">
      <a:dk1>
        <a:srgbClr val="FFFFFF"/>
      </a:dk1>
      <a:lt1>
        <a:srgbClr val="0D092A"/>
      </a:lt1>
      <a:dk2>
        <a:srgbClr val="3333B8"/>
      </a:dk2>
      <a:lt2>
        <a:srgbClr val="35CFDB"/>
      </a:lt2>
      <a:accent1>
        <a:srgbClr val="92F7FF"/>
      </a:accent1>
      <a:accent2>
        <a:srgbClr val="3F3FD8"/>
      </a:accent2>
      <a:accent3>
        <a:srgbClr val="A6ABFF"/>
      </a:accent3>
      <a:accent4>
        <a:srgbClr val="0F89A5"/>
      </a:accent4>
      <a:accent5>
        <a:srgbClr val="EDDEFF"/>
      </a:accent5>
      <a:accent6>
        <a:srgbClr val="09066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622</TotalTime>
  <Words>2019</Words>
  <Application>Microsoft Office PowerPoint</Application>
  <PresentationFormat>On-screen Show (16:9)</PresentationFormat>
  <Paragraphs>158</Paragraphs>
  <Slides>26</Slides>
  <Notes>20</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Aptos Display</vt:lpstr>
      <vt:lpstr>Sitka Text Semibold</vt:lpstr>
      <vt:lpstr>Orbitron</vt:lpstr>
      <vt:lpstr>Calibri</vt:lpstr>
      <vt:lpstr>Cooper Black</vt:lpstr>
      <vt:lpstr>Archivo Light</vt:lpstr>
      <vt:lpstr>Roboto Condensed Light</vt:lpstr>
      <vt:lpstr>Virtual Metaverse Project Proposal by Slidesgo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Tìm Hiểu Nhóm Thực Phẩm Giàu Chất Béo </vt:lpstr>
      <vt:lpstr>Đề Mục</vt:lpstr>
      <vt:lpstr> Định nghĩa và và tác dụng của chất béo </vt:lpstr>
      <vt:lpstr> Định nghĩa và và tác dụng của chất béo </vt:lpstr>
      <vt:lpstr> Định nghĩa và và tác dụng của chất béo </vt:lpstr>
      <vt:lpstr> Định nghĩa và và tác dụng của chất béo </vt:lpstr>
      <vt:lpstr>Một số thực phẩm giàu chất béo</vt:lpstr>
      <vt:lpstr>Một số thực phẩm giàu chất béo</vt:lpstr>
      <vt:lpstr>Một số thực phẩm giàu chất béo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Admin</dc:creator>
  <cp:lastModifiedBy>Huyy 〄H͙๖ۣۜUɤ☆</cp:lastModifiedBy>
  <cp:revision>8</cp:revision>
  <dcterms:modified xsi:type="dcterms:W3CDTF">2024-09-30T13:45:07Z</dcterms:modified>
</cp:coreProperties>
</file>